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8" r:id="rId14"/>
  </p:sldMasterIdLst>
  <p:notesMasterIdLst>
    <p:notesMasterId r:id="rId16"/>
  </p:notesMasterIdLst>
  <p:sldIdLst>
    <p:sldId id="267" r:id="rId18"/>
    <p:sldId id="566" r:id="rId20"/>
    <p:sldId id="568" r:id="rId21"/>
    <p:sldId id="567" r:id="rId22"/>
    <p:sldId id="552" r:id="rId23"/>
    <p:sldId id="553" r:id="rId24"/>
    <p:sldId id="569" r:id="rId25"/>
    <p:sldId id="571" r:id="rId26"/>
    <p:sldId id="572" r:id="rId27"/>
  </p:sldIdLst>
  <p:sldSz cx="9144000" cy="6858000"/>
  <p:notesSz cx="7099300" cy="1023493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1748" autoAdjust="0"/>
    <p:restoredTop sz="94560" autoAdjust="0"/>
  </p:normalViewPr>
  <p:slideViewPr>
    <p:cSldViewPr snapToGrid="1" snapToObjects="1">
      <p:cViewPr varScale="1">
        <p:scale>
          <a:sx n="87" d="100"/>
          <a:sy n="87" d="100"/>
        </p:scale>
        <p:origin x="748" y="5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4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</a:t>
            </a:r>
            <a:r>
              <a:rPr lang="ko-KR" altLang="en-US" dirty="0" smtClean="0"/>
              <a:t>발표 동영상 제작</a:t>
            </a:r>
            <a:endParaRPr lang="en-US" altLang="ko-KR" dirty="0" smtClean="0"/>
          </a:p>
          <a:p>
            <a:pPr lvl="1"/>
            <a:r>
              <a:rPr lang="ko-KR" altLang="en-US" u="sng" dirty="0" smtClean="0">
                <a:solidFill>
                  <a:srgbClr val="FF0000"/>
                </a:solidFill>
              </a:rPr>
              <a:t>영상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ko-KR" altLang="en-US" u="sng" dirty="0" smtClean="0">
                <a:solidFill>
                  <a:srgbClr val="FF0000"/>
                </a:solidFill>
              </a:rPr>
              <a:t>후반부에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ko-KR" u="sng" dirty="0" smtClean="0">
                <a:solidFill>
                  <a:srgbClr val="FF0000"/>
                </a:solidFill>
              </a:rPr>
              <a:t>“</a:t>
            </a:r>
            <a:r>
              <a:rPr lang="ko-KR" altLang="en-US" u="sng" dirty="0" smtClean="0">
                <a:solidFill>
                  <a:srgbClr val="FF0000"/>
                </a:solidFill>
              </a:rPr>
              <a:t>프로그램 데모 실행 영상</a:t>
            </a:r>
            <a:r>
              <a:rPr lang="en-US" altLang="ko-KR" u="sng" dirty="0" smtClean="0">
                <a:solidFill>
                  <a:srgbClr val="FF0000"/>
                </a:solidFill>
              </a:rPr>
              <a:t>”</a:t>
            </a:r>
            <a:r>
              <a:rPr lang="ko-KR" altLang="en-US" u="sng" dirty="0" smtClean="0">
                <a:solidFill>
                  <a:srgbClr val="FF0000"/>
                </a:solidFill>
              </a:rPr>
              <a:t>이 들어가야 함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r>
              <a:rPr lang="ko-KR" altLang="en-US" u="sng" dirty="0" smtClean="0">
                <a:solidFill>
                  <a:srgbClr val="FF0000"/>
                </a:solidFill>
              </a:rPr>
              <a:t> 필수</a:t>
            </a:r>
            <a:r>
              <a:rPr lang="en-US" altLang="ko-KR" u="sng" dirty="0" smtClean="0">
                <a:solidFill>
                  <a:srgbClr val="FF0000"/>
                </a:solidFill>
              </a:rPr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얼굴 나올 필요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PPT </a:t>
            </a:r>
            <a:r>
              <a:rPr lang="ko-KR" altLang="en-US" dirty="0" smtClean="0"/>
              <a:t>자료가 화면 전체로 꽉 차게 나오도록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전체영상은 편집없이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지속되야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글자가 뚜렷하게 잘 보여야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음성도 똑똑히 잘 나와야 함 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반드시 직접 재생해서 들어보고 확인 필요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링크를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제출하고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홈페이지에도 게시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발표자료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본인의 저장소에 업로드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Gihhub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r>
              <a:rPr lang="ko-KR" altLang="en-US" dirty="0"/>
              <a:t>를 </a:t>
            </a:r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</a:t>
            </a:r>
            <a:r>
              <a:rPr lang="ko-KR" altLang="en-US" dirty="0" err="1"/>
              <a:t>밋</a:t>
            </a:r>
            <a:r>
              <a:rPr lang="ko-KR" altLang="en-US" dirty="0"/>
              <a:t> </a:t>
            </a:r>
            <a:r>
              <a:rPr lang="ko-KR" altLang="en-US" dirty="0" smtClean="0"/>
              <a:t>통계 그래프를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안에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중요</a:t>
            </a:r>
            <a:r>
              <a:rPr lang="en-US" altLang="ko-KR" dirty="0" smtClean="0"/>
              <a:t>:</a:t>
            </a:r>
            <a:r>
              <a:rPr lang="ko-KR" altLang="en-US" dirty="0" smtClean="0"/>
              <a:t> 소스코드가 반드시 저장소에 </a:t>
            </a:r>
            <a:r>
              <a:rPr lang="ko-KR" altLang="en-US" dirty="0" err="1" smtClean="0"/>
              <a:t>올려져있어야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!!!:</a:t>
            </a:r>
            <a:r>
              <a:rPr lang="ko-KR" altLang="en-US" dirty="0" smtClean="0">
                <a:solidFill>
                  <a:srgbClr val="FF0000"/>
                </a:solidFill>
              </a:rPr>
              <a:t> 데드라인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발표일 전날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시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분까지 </a:t>
            </a:r>
            <a:r>
              <a:rPr lang="ko-KR" altLang="en-US" dirty="0" err="1" smtClean="0">
                <a:solidFill>
                  <a:srgbClr val="FF0000"/>
                </a:solidFill>
              </a:rPr>
              <a:t>업로드한</a:t>
            </a:r>
            <a:r>
              <a:rPr lang="ko-KR" altLang="en-US" dirty="0" smtClean="0">
                <a:solidFill>
                  <a:srgbClr val="FF0000"/>
                </a:solidFill>
              </a:rPr>
              <a:t> 것만 인정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표지 제외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계획 대비 현재 진행 상황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err="1" smtClean="0"/>
              <a:t>차계획한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주간의 </a:t>
            </a:r>
            <a:r>
              <a:rPr lang="ko-KR" altLang="en-US" dirty="0" smtClean="0"/>
              <a:t>상세 개발 일정 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현재까지의 진행 상황을 상세히 설명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차 계획한 것을 기준으로 제시해야 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" y="49530"/>
            <a:ext cx="8856980" cy="476885"/>
          </a:xfrm>
        </p:spPr>
        <p:txBody>
          <a:bodyPr/>
          <a:lstStyle/>
          <a:p>
            <a:r>
              <a:rPr lang="ko-KR" altLang="en-US" dirty="0" smtClean="0"/>
              <a:t>개발 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4223" name="Group 191"/>
          <p:cNvGraphicFramePr>
            <a:graphicFrameLocks noGrp="1"/>
          </p:cNvGraphicFramePr>
          <p:nvPr>
            <p:ph idx="1"/>
          </p:nvPr>
        </p:nvGraphicFramePr>
        <p:xfrm>
          <a:off x="179388" y="647700"/>
          <a:ext cx="8208962" cy="4531678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하늘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바다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땅굴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컨트롤러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좌우이동 및 부드러운 회전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코어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공과  배트간의 충돌 구현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설정된 타자의 키에 따른 스크라이크 존의 변화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미션 달성시 다른 캐릭터 선택 가능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모델링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남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여 캐릭터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난이도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코너웍 제구력 상승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구질의 증가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투구폼의 변화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맵별로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종씩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달리기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걷기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705" y="49530"/>
            <a:ext cx="8856980" cy="476885"/>
          </a:xfrm>
        </p:spPr>
        <p:txBody>
          <a:bodyPr/>
          <a:lstStyle/>
          <a:p>
            <a:r>
              <a:rPr lang="ko-KR" altLang="en-US" dirty="0" smtClean="0"/>
              <a:t>개발 상</a:t>
            </a:r>
            <a:r>
              <a:rPr lang="ko-KR" altLang="en-US" dirty="0"/>
              <a:t>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7340" y="963295"/>
          <a:ext cx="8458835" cy="57810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36930"/>
                <a:gridCol w="530860"/>
                <a:gridCol w="7091045"/>
              </a:tblGrid>
              <a:tr h="3670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주차</a:t>
                      </a:r>
                      <a:endParaRPr lang="ko-KR" altLang="en-US" sz="18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20700">
                <a:tc rowSpan="2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제1주 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(10월29~)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계획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상세 기획서 작성 및 캐릭터 리소스 수집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6724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결과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(100%)상세기획서 작성완료. 메인캐릭터이미지제작완료. 동굴 맵 제작 완료.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520700">
                <a:tc rowSpan="2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제2주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계획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메인 캐릭터 조작, 이동 구현 및 캐릭터 애니메이션 구현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5207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결과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(100%)메인캐릭터 컨트롤러 개발 완료. 상하좌우점프 애니메이션 구현 완료. 아이템 수집 액션 완료.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520700">
                <a:tc rowSpan="2"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제3주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계획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배경 및 적 캐릭터 AI 구현, 충돌 처리 구현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5207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결과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(80%)하늘, 바다 맵 완성. 적 캐릭터 5종 AI 구현 완료. 충돌 처리 기본 확인.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제4주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1차 프로토타입 완성 및 테스트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제5주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히어로 스킬 및 아이템 구현 , 자식 히어로 구현, 플레이어 유닛 스킬 구현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제6주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적 캐릭터 AI 알고리즘 고도화, 아군 및 적군 소환 유닛 추가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제7주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상세 UI 설계 및 구현, 유닛당 게이지 바 구현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제8주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사운드 및 폭파, 공간 점프 이펙트 구현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제9주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최종 실행 버전 상세 테스트 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제10주</a:t>
                      </a: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패키징 및 배포판 완성 </a:t>
                      </a:r>
                      <a:endParaRPr lang="ko-KR" altLang="en-US" sz="1400" kern="1200" dirty="0" smtClean="0" cap="none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89535" marR="89535" marT="45085" marB="45085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lumMod val="50000"/>
                        <a:lumOff val="50000"/>
                        <a:alpha val="68687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2523"/>
            <a:ext cx="8424242" cy="5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0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36001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손세진</Company>
  <DocSecurity>0</DocSecurity>
  <HyperlinksChanged>false</HyperlinksChanged>
  <Lines>0</Lines>
  <LinksUpToDate>false</LinksUpToDate>
  <Pages>9</Pages>
  <Paragraphs>107</Paragraphs>
  <Words>504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dhlee</dc:creator>
  <cp:lastModifiedBy>양태윤</cp:lastModifiedBy>
  <dc:title>슬라이드 1</dc:title>
  <dcterms:modified xsi:type="dcterms:W3CDTF">2017-11-14T04:33:57Z</dcterms:modified>
</cp:coreProperties>
</file>