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00" autoAdjust="0"/>
  </p:normalViewPr>
  <p:slideViewPr>
    <p:cSldViewPr snapToGrid="0">
      <p:cViewPr>
        <p:scale>
          <a:sx n="66" d="100"/>
          <a:sy n="66" d="100"/>
        </p:scale>
        <p:origin x="1930" y="-480"/>
      </p:cViewPr>
      <p:guideLst/>
    </p:cSldViewPr>
  </p:slideViewPr>
  <p:notesTextViewPr>
    <p:cViewPr>
      <p:scale>
        <a:sx n="1" d="1"/>
        <a:sy n="1" d="1"/>
      </p:scale>
      <p:origin x="0" y="-407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A7744-9BE3-469E-844F-60A8E489473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82C45-6A34-42D8-82BA-E7B4A1B3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2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/desktop/dn986721(v=vs.85).aspx" TargetMode="External"/><Relationship Id="rId3" Type="http://schemas.openxmlformats.org/officeDocument/2006/relationships/hyperlink" Target="https://msdn.microsoft.com/en-us/library/windows/desktop/dn899217(v=vs.85).aspx" TargetMode="External"/><Relationship Id="rId7" Type="http://schemas.openxmlformats.org/officeDocument/2006/relationships/hyperlink" Target="https://msdn.microsoft.com/en-us/library/windows/desktop/dn903840(v=vs.85).aspx" TargetMode="External"/><Relationship Id="rId12" Type="http://schemas.openxmlformats.org/officeDocument/2006/relationships/hyperlink" Target="https://msdn.microsoft.com/en-us/library/windows/desktop/dn903927(v=vs.85).asp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sdn.microsoft.com/en-us/library/windows/desktop/dn903849(v=vs.85).aspx" TargetMode="External"/><Relationship Id="rId11" Type="http://schemas.openxmlformats.org/officeDocument/2006/relationships/hyperlink" Target="https://msdn.microsoft.com/en-us/library/windows/desktop/dn903884(v=vs.85).aspx" TargetMode="External"/><Relationship Id="rId5" Type="http://schemas.openxmlformats.org/officeDocument/2006/relationships/hyperlink" Target="https://msdn.microsoft.com/en-us/library/windows/desktop/dn903853(v=vs.85).aspx" TargetMode="External"/><Relationship Id="rId10" Type="http://schemas.openxmlformats.org/officeDocument/2006/relationships/hyperlink" Target="https://msdn.microsoft.com/en-us/library/windows/desktop/dn770356(v=vs.85).aspx" TargetMode="External"/><Relationship Id="rId4" Type="http://schemas.openxmlformats.org/officeDocument/2006/relationships/hyperlink" Target="https://msdn.microsoft.com/en-us/library/windows/desktop/dn903842(v=vs.85).aspx" TargetMode="External"/><Relationship Id="rId9" Type="http://schemas.openxmlformats.org/officeDocument/2006/relationships/hyperlink" Target="https://msdn.microsoft.com/en-us/library/windows/desktop/dn986727(v=vs.85).aspx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렌더타깃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그래픽 파이프라인이 그림을 그리기 위해 이 리소스를 쓴다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write</a:t>
            </a:r>
            <a:r>
              <a:rPr lang="ko-KR" altLang="en-US" dirty="0"/>
              <a:t>가능 이어야 한다</a:t>
            </a:r>
            <a:r>
              <a:rPr lang="en-US" altLang="ko-KR" dirty="0"/>
              <a:t>. Present</a:t>
            </a:r>
            <a:r>
              <a:rPr lang="ko-KR" altLang="en-US" dirty="0"/>
              <a:t>가 제대로 수행되려면 그 상태에 아무도 </a:t>
            </a:r>
            <a:r>
              <a:rPr lang="en-US" altLang="ko-KR" dirty="0"/>
              <a:t>write</a:t>
            </a:r>
            <a:r>
              <a:rPr lang="ko-KR" altLang="en-US" dirty="0"/>
              <a:t>하면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한 프레임이 </a:t>
            </a:r>
            <a:r>
              <a:rPr lang="ko-KR" altLang="en-US" dirty="0" err="1"/>
              <a:t>완료됬다면</a:t>
            </a:r>
            <a:r>
              <a:rPr lang="ko-KR" altLang="en-US" dirty="0"/>
              <a:t> 이 상태를 바꿔준다</a:t>
            </a:r>
            <a:r>
              <a:rPr lang="en-US" altLang="ko-KR" dirty="0"/>
              <a:t>. -&gt;Present</a:t>
            </a:r>
            <a:r>
              <a:rPr lang="ko-KR" altLang="en-US" dirty="0" err="1"/>
              <a:t>스테이트</a:t>
            </a:r>
            <a:endParaRPr lang="en-US" altLang="ko-KR" dirty="0"/>
          </a:p>
          <a:p>
            <a:r>
              <a:rPr lang="ko-KR" altLang="en-US" dirty="0"/>
              <a:t>매 프레임마다 </a:t>
            </a:r>
            <a:r>
              <a:rPr lang="en-US" altLang="ko-KR" dirty="0"/>
              <a:t>allocator, list</a:t>
            </a:r>
            <a:r>
              <a:rPr lang="ko-KR" altLang="en-US" dirty="0"/>
              <a:t>를 </a:t>
            </a:r>
            <a:r>
              <a:rPr lang="en-US" altLang="ko-KR" dirty="0"/>
              <a:t>reset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present</a:t>
            </a:r>
            <a:r>
              <a:rPr lang="ko-KR" altLang="en-US" dirty="0"/>
              <a:t>를 </a:t>
            </a:r>
            <a:r>
              <a:rPr lang="ko-KR" altLang="en-US" dirty="0" err="1"/>
              <a:t>렌더타깃</a:t>
            </a:r>
            <a:r>
              <a:rPr lang="ko-KR" altLang="en-US" dirty="0"/>
              <a:t> </a:t>
            </a:r>
            <a:r>
              <a:rPr lang="ko-KR" altLang="en-US" dirty="0" err="1"/>
              <a:t>스테이트로</a:t>
            </a:r>
            <a:r>
              <a:rPr lang="ko-KR" altLang="en-US" dirty="0"/>
              <a:t> 바꾸고 </a:t>
            </a:r>
            <a:endParaRPr lang="en-US" altLang="ko-KR" dirty="0"/>
          </a:p>
          <a:p>
            <a:r>
              <a:rPr lang="ko-KR" altLang="en-US" dirty="0" err="1"/>
              <a:t>렌더타깃</a:t>
            </a:r>
            <a:r>
              <a:rPr lang="ko-KR" altLang="en-US" dirty="0"/>
              <a:t> 뷰를 클리어 한 후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Present </a:t>
            </a:r>
            <a:r>
              <a:rPr lang="ko-KR" altLang="en-US" dirty="0"/>
              <a:t>하기 전에 </a:t>
            </a:r>
            <a:r>
              <a:rPr lang="en-US" altLang="ko-KR" dirty="0"/>
              <a:t>present</a:t>
            </a:r>
            <a:r>
              <a:rPr lang="ko-KR" altLang="en-US" dirty="0" err="1"/>
              <a:t>스테이트로</a:t>
            </a:r>
            <a:r>
              <a:rPr lang="ko-KR" altLang="en-US" dirty="0"/>
              <a:t> 바꾼다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리소스의 상태는 우리가 명시적으로 관리해줘야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업로드힙은</a:t>
            </a:r>
            <a:r>
              <a:rPr lang="ko-KR" altLang="en-US" dirty="0"/>
              <a:t> 모든 리소스는 </a:t>
            </a:r>
            <a:r>
              <a:rPr lang="en-US" altLang="ko-KR" dirty="0"/>
              <a:t>GPU</a:t>
            </a:r>
            <a:r>
              <a:rPr lang="ko-KR" altLang="en-US" dirty="0"/>
              <a:t>에 있다고 가정하므로 모든 </a:t>
            </a:r>
            <a:r>
              <a:rPr lang="ko-KR" altLang="en-US" dirty="0" err="1"/>
              <a:t>스테이트는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기준이다</a:t>
            </a:r>
            <a:r>
              <a:rPr lang="en-US" altLang="ko-KR" dirty="0"/>
              <a:t>.-&gt; </a:t>
            </a:r>
            <a:r>
              <a:rPr lang="ko-KR" altLang="en-US" dirty="0" err="1"/>
              <a:t>업로드힙는</a:t>
            </a:r>
            <a:r>
              <a:rPr lang="ko-KR" altLang="en-US" dirty="0"/>
              <a:t> </a:t>
            </a:r>
            <a:r>
              <a:rPr lang="en-US" altLang="ko-KR" dirty="0"/>
              <a:t>READ ONLY</a:t>
            </a:r>
            <a:r>
              <a:rPr lang="ko-KR" altLang="en-US" dirty="0"/>
              <a:t>의 의미를 갖고 있는</a:t>
            </a:r>
            <a:endParaRPr lang="en-US" altLang="ko-KR" dirty="0"/>
          </a:p>
          <a:p>
            <a:r>
              <a:rPr lang="ko-KR" altLang="en-US" dirty="0"/>
              <a:t>리소스들은 이런 초기상태를 가져야한다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분홍색 </a:t>
            </a:r>
            <a:r>
              <a:rPr lang="en-US" altLang="ko-KR" dirty="0"/>
              <a:t>: </a:t>
            </a:r>
            <a:r>
              <a:rPr lang="ko-KR" altLang="en-US" dirty="0"/>
              <a:t>리드</a:t>
            </a:r>
            <a:r>
              <a:rPr lang="en-US" altLang="ko-KR" dirty="0"/>
              <a:t>, </a:t>
            </a:r>
            <a:r>
              <a:rPr lang="ko-KR" altLang="en-US" dirty="0"/>
              <a:t>라이트 가능</a:t>
            </a:r>
            <a:endParaRPr lang="en-US" altLang="ko-KR" dirty="0"/>
          </a:p>
          <a:p>
            <a:r>
              <a:rPr lang="ko-KR" altLang="en-US" dirty="0"/>
              <a:t>비트 </a:t>
            </a:r>
            <a:r>
              <a:rPr lang="ko-KR" altLang="en-US" dirty="0" err="1"/>
              <a:t>와이즈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로 여러 개를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D3D12_RESOURCE_STATE_COMMON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should only transition to this state for accessing a resource across different graphics engine types.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a resource must be in the COMMON state before being used on a COPY queue (when previous used on DIRECT/COMPUTE), and before being used on DIRECT/COMPUTE (when previously used on COPY). This restriction does not exist when accessing data between DIRECT and COMPUTE queues.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state can be used for all usages on a Copy queue using the implicit state transitions. For more information, in </a:t>
            </a:r>
            <a:r>
              <a:rPr lang="en-US" altLang="ko-KR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Synchronization and Multi-Engine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find "common".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textures must be in the COMMON state for CPU access to be legal, assuming the texture was created in a CPU-visible heap in the first place.</a:t>
            </a:r>
          </a:p>
          <a:p>
            <a:r>
              <a:rPr lang="en-US" altLang="ko-KR" b="1" dirty="0"/>
              <a:t>D3D12_RESOURCE_STATE_VERTEX_AND_CONSTANT_BUFFER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it is accessed by the 3D pipeline as a vertex buffer or constant buffer. This is a read-only state.</a:t>
            </a:r>
          </a:p>
          <a:p>
            <a:r>
              <a:rPr lang="en-US" altLang="ko-KR" b="1" dirty="0"/>
              <a:t>D3D12_RESOURCE_STATE_INDEX_BUFFER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it is accessed by the 3D pipeline as an index buffer. This is a read-only state.</a:t>
            </a:r>
          </a:p>
          <a:p>
            <a:r>
              <a:rPr lang="en-US" altLang="ko-KR" b="1" dirty="0"/>
              <a:t>D3D12_RESOURCE_STATE_RENDER_TARGET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a render target.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it is rendered to or when it is cleared with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ID3D12GraphicsCommandList::</a:t>
            </a:r>
            <a:r>
              <a:rPr lang="en-US" altLang="ko-K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ClearRenderTargetView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write-only state. To read from a render target as a shader resource the resource must be in either D3D12_RESOURCE_STATE_NON_PIXEL_SHADER_RESOURCE or D3D12_RESOURCE_STATE_PIXEL_SHADER_RESOURCE.</a:t>
            </a:r>
          </a:p>
          <a:p>
            <a:r>
              <a:rPr lang="en-US" altLang="ko-KR" b="1" dirty="0"/>
              <a:t>D3D12_RESOURCE_STATE_UNORDERED_ACCESS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for unordered access.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it is accessed by the 3D pipeline via an unordered access view.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also be in this state when it is cleared with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ID3D12GraphicsCommandList::</a:t>
            </a:r>
            <a:r>
              <a:rPr lang="en-US" altLang="ko-K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ClearUnorderedAccessViewInt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ID3D12GraphicsCommandList::</a:t>
            </a:r>
            <a:r>
              <a:rPr lang="en-US" altLang="ko-K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ClearUnorderedAccessViewFloat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read/write state.</a:t>
            </a:r>
          </a:p>
          <a:p>
            <a:r>
              <a:rPr lang="en-US" altLang="ko-KR" b="1" dirty="0"/>
              <a:t>D3D12_RESOURCE_STATE_DEPTH_WRITE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DEPTH_WRITE is a state which is mutually exclusive with other states. It should be used for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ID3D12GraphicsCommandList::</a:t>
            </a:r>
            <a:r>
              <a:rPr lang="en-US" altLang="ko-K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ClearDepthStencilView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the flags (see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D3D12_CLEAR_FLAGS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indicate a given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cleared (otherwise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doesn't matter), or when using it in a writable depth stencil view (see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D3D12_DSV_FLAGS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when the PSO has depth write enabled (see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D3D12_DEPTH_STENCIL_DESC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ko-KR" b="1" dirty="0"/>
              <a:t>D3D12_RESOURCE_STATE_DEPTH_READ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DEPTH_READ is a state which can be combined with other states. It should be used when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a read-only depth stencil view, or when the 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DepthEnable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of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D3D12_DEPTH_STENCIL_DESC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false. It can be combined with other read states (for example, D3D12_RESOURCE_STATE_PIXEL_SHADER_RESOURCE), such that the resource can be used for the depth or stencil test, and accessed by a shader within the same draw call. Using it when depth will be written by a draw call or clear command is invalid.</a:t>
            </a:r>
          </a:p>
          <a:p>
            <a:r>
              <a:rPr lang="en-US" altLang="ko-KR" b="1" dirty="0"/>
              <a:t>D3D12_RESOURCE_STATE_NON_PIXEL_SHADER_RESOURCE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with a shader other than the pixel shader.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before being read by any stage (except for the pixel shader stage) via a shader resource view. You can still use the resource in a pixel shader with this flag as long as it also has the flag D3D12_RESOURCE_STATE_PIXEL_SHADER_RESOURCE set. This is a read-only state.</a:t>
            </a:r>
          </a:p>
          <a:p>
            <a:r>
              <a:rPr lang="en-US" altLang="ko-KR" b="1" dirty="0"/>
              <a:t>D3D12_RESOURCE_STATE_PIXEL_SHADER_RESOURCE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with a pixel shader.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before being read by the pixel shader via a shader resource view. This is a read-only state.</a:t>
            </a:r>
          </a:p>
          <a:p>
            <a:r>
              <a:rPr lang="en-US" altLang="ko-KR" b="1" dirty="0"/>
              <a:t>D3D12_RESOURCE_STATE_STREAM_OUT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with stream output.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it is accessed by the 3D pipeline as a stream-out target. This is a write-only state.</a:t>
            </a:r>
          </a:p>
          <a:p>
            <a:r>
              <a:rPr lang="en-US" altLang="ko-KR" b="1" dirty="0"/>
              <a:t>D3D12_RESOURCE_STATE_INDIRECT_ARGUMENT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an indirect argument.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they are used as the argument buffer passed to the indirect drawing method </a:t>
            </a:r>
            <a:r>
              <a:rPr lang="en-US" altLang="ko-K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ID3D12GraphicsCommandList::</a:t>
            </a:r>
            <a:r>
              <a:rPr lang="en-US" altLang="ko-K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ExecuteIndirect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read-only state.</a:t>
            </a:r>
          </a:p>
          <a:p>
            <a:r>
              <a:rPr lang="en-US" altLang="ko-KR" b="1" dirty="0"/>
              <a:t>D3D12_RESOURCE_STATE_COPY_DEST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the destination in a copy operation.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they are used as the destination of copy operation, or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operation. This is a write-only state.</a:t>
            </a:r>
          </a:p>
          <a:p>
            <a:r>
              <a:rPr lang="en-US" altLang="ko-KR" b="1" dirty="0"/>
              <a:t>D3D12_RESOURCE_STATE_COPY_SOURCE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the source in a copy operation.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in this state when they are used as the source of copy operation, or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operation. This is a read-only state.</a:t>
            </a:r>
          </a:p>
          <a:p>
            <a:r>
              <a:rPr lang="en-US" altLang="ko-KR" b="1" dirty="0"/>
              <a:t>D3D12_RESOURCE_STATE_RESOLVE_DEST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the destination in a resolve operation.</a:t>
            </a:r>
          </a:p>
          <a:p>
            <a:r>
              <a:rPr lang="en-US" altLang="ko-KR" b="1" dirty="0"/>
              <a:t>D3D12_RESOURCE_STATE_RESOLVE_SOURCE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as the source in a resolve operation.</a:t>
            </a:r>
          </a:p>
          <a:p>
            <a:r>
              <a:rPr lang="en-US" altLang="ko-KR" b="1" dirty="0"/>
              <a:t>D3D12_RESOURCE_STATE_GENERIC_READ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required starting state for upload heaps. Applications should generally avoid this state when possible, and instead transition resources to only the actually-used states.</a:t>
            </a:r>
          </a:p>
          <a:p>
            <a:r>
              <a:rPr lang="en-US" altLang="ko-KR" b="1" dirty="0"/>
              <a:t>D3D12_RESOURCE_STATE_PRESENT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Synonymous with D3D12_RESOURCE_STATE_COMMON.</a:t>
            </a:r>
          </a:p>
          <a:p>
            <a:r>
              <a:rPr lang="en-US" altLang="ko-KR" b="1" dirty="0"/>
              <a:t>D3D12_RESOURCE_STATE_PREDICATION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for </a:t>
            </a:r>
            <a:r>
              <a:rPr lang="en-US" altLang="ko-KR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Predication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b="1" dirty="0"/>
              <a:t>D3D12_RESOURCE_STATE_VIDEO_DECODE_READ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to read compressed video data during video decoding; that is, the resource is used as the source in a decode operation.</a:t>
            </a:r>
          </a:p>
          <a:p>
            <a:r>
              <a:rPr lang="en-US" altLang="ko-KR" b="1" dirty="0"/>
              <a:t>D3D12_RESOURCE_STATE_VIDEO_DECODE_WRITE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to write decompressed video data during video decoding; that is, the resource is used as the destination in a decode operation.</a:t>
            </a:r>
          </a:p>
          <a:p>
            <a:r>
              <a:rPr lang="en-US" altLang="ko-KR" b="1" dirty="0"/>
              <a:t>D3D12_RESOURCE_STATE_VIDEO_PROCESS_READ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to read video data during video processing; that is, the resource is used as the source in a processing operation such as video encoding (compression).</a:t>
            </a:r>
          </a:p>
          <a:p>
            <a:r>
              <a:rPr lang="en-US" altLang="ko-KR" b="1" dirty="0"/>
              <a:t>D3D12_RESOURCE_STATE_VIDEO_PROCESS_WRITE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is used to write video data during video processing; that is, the resource is used as the destination in a processing operation such as video encoding (compression).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3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COMMON</a:t>
            </a:r>
            <a:r>
              <a:rPr lang="ko-KR" altLang="en-US" dirty="0"/>
              <a:t>은 특별한 상태를 정해주지 </a:t>
            </a:r>
            <a:r>
              <a:rPr lang="ko-KR" altLang="en-US" dirty="0" err="1"/>
              <a:t>않은것</a:t>
            </a:r>
            <a:r>
              <a:rPr lang="en-US" altLang="ko-KR" dirty="0"/>
              <a:t>. -&gt; </a:t>
            </a:r>
            <a:r>
              <a:rPr lang="ko-KR" altLang="en-US" dirty="0"/>
              <a:t>그래픽스 커맨드를 </a:t>
            </a:r>
            <a:r>
              <a:rPr lang="ko-KR" altLang="en-US" dirty="0" err="1"/>
              <a:t>사용할때</a:t>
            </a:r>
            <a:r>
              <a:rPr lang="ko-KR" altLang="en-US" dirty="0"/>
              <a:t> 자동적으로 </a:t>
            </a:r>
            <a:r>
              <a:rPr lang="en-US" altLang="ko-KR" dirty="0"/>
              <a:t>0</a:t>
            </a:r>
            <a:r>
              <a:rPr lang="ko-KR" altLang="en-US" dirty="0"/>
              <a:t>라는 상태를 이 명령어에 실행 할 수 있는 상태로 자동으로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Depth</a:t>
            </a:r>
            <a:r>
              <a:rPr lang="ko-KR" altLang="en-US" dirty="0"/>
              <a:t>버퍼로 나타내는 상태는 자동으로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상태로 바뀌고 모든 큐가 다 실행되면 자동으로 </a:t>
            </a:r>
            <a:r>
              <a:rPr lang="en-US" altLang="ko-KR" dirty="0"/>
              <a:t>COMMON</a:t>
            </a:r>
            <a:r>
              <a:rPr lang="ko-KR" altLang="en-US" dirty="0"/>
              <a:t>으로 바뀐다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커맨드리스트의 </a:t>
            </a:r>
            <a:r>
              <a:rPr lang="ko-KR" altLang="en-US" dirty="0" err="1"/>
              <a:t>맴버함수이고</a:t>
            </a:r>
            <a:endParaRPr lang="en-US" altLang="ko-KR" dirty="0"/>
          </a:p>
          <a:p>
            <a:r>
              <a:rPr lang="ko-KR" altLang="en-US" dirty="0"/>
              <a:t>여러 </a:t>
            </a:r>
            <a:r>
              <a:rPr lang="ko-KR" altLang="en-US" dirty="0" err="1"/>
              <a:t>배리어를</a:t>
            </a:r>
            <a:r>
              <a:rPr lang="ko-KR" altLang="en-US" dirty="0"/>
              <a:t> 만들어도 되고 하나만 만들어도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Flag</a:t>
            </a:r>
            <a:r>
              <a:rPr lang="ko-KR" altLang="en-US" dirty="0"/>
              <a:t>를 이용하며 또 </a:t>
            </a:r>
            <a:r>
              <a:rPr lang="ko-KR" altLang="en-US" dirty="0" err="1"/>
              <a:t>스플릿할</a:t>
            </a:r>
            <a:r>
              <a:rPr lang="ko-KR" altLang="en-US" dirty="0"/>
              <a:t> 수 있지만 </a:t>
            </a:r>
            <a:r>
              <a:rPr lang="ko-KR" altLang="en-US" dirty="0" err="1"/>
              <a:t>골치아프니까</a:t>
            </a:r>
            <a:r>
              <a:rPr lang="ko-KR" altLang="en-US" dirty="0"/>
              <a:t> </a:t>
            </a:r>
            <a:r>
              <a:rPr lang="en-US" altLang="ko-KR" dirty="0"/>
              <a:t>None</a:t>
            </a:r>
            <a:r>
              <a:rPr lang="ko-KR" altLang="en-US" dirty="0"/>
              <a:t>을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D3D12_RESOURCE_BARRIER_TYPE_TRANSITION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transition barrier that indicates a transition of a set of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different usages. The caller must specify the before and after usages of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subresources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b="1" dirty="0"/>
              <a:t>D3D12_RESOURCE_BARRIER_TYPE_ALIASING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aliasing barrier that indicates a transition between usages of 2 different resources that have mappings into the same tile pool. The caller can specify both the before and the after resource. Note that one or both resources can be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indicates that any tiled resource could cause aliasing.</a:t>
            </a:r>
          </a:p>
          <a:p>
            <a:r>
              <a:rPr lang="en-US" altLang="ko-KR" b="1" dirty="0"/>
              <a:t>D3D12_RESOURCE_BARRIER_TYPE_UAV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unordered access view (UAV) barrier that indicates all UAV accesses (reads or writes) to a particular resource must complete before any future UAV accesses (read or write) can begin.</a:t>
            </a:r>
          </a:p>
          <a:p>
            <a:endParaRPr lang="en-US" altLang="ko-KR" dirty="0"/>
          </a:p>
          <a:p>
            <a:r>
              <a:rPr lang="en-US" altLang="ko-KR" b="1" dirty="0"/>
              <a:t>D3D12_RESOURCE_BARRIER_FLAG_NONE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flags.</a:t>
            </a:r>
          </a:p>
          <a:p>
            <a:r>
              <a:rPr lang="en-US" altLang="ko-KR" b="1" dirty="0"/>
              <a:t>D3D12_RESOURCE_BARRIER_FLAG_BEGIN_ONLY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starts a barrier transition in a new state, putting a resource in a temporary no-access condition.</a:t>
            </a:r>
          </a:p>
          <a:p>
            <a:r>
              <a:rPr lang="en-US" altLang="ko-KR" b="1" dirty="0"/>
              <a:t>D3D12_RESOURCE_BARRIER_FLAG_END_ONLY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barrier completes a transition, setting a new state and restoring active access to a resource.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상태전이를 하고 싶은 대상 리소스를 넣고 버퍼는 </a:t>
            </a:r>
            <a:r>
              <a:rPr lang="en-US" altLang="ko-KR" dirty="0" err="1"/>
              <a:t>subresource</a:t>
            </a:r>
            <a:r>
              <a:rPr lang="ko-KR" altLang="en-US" dirty="0"/>
              <a:t>가 없으므로 주고 올</a:t>
            </a:r>
            <a:r>
              <a:rPr lang="en-US" altLang="ko-KR" dirty="0"/>
              <a:t>-</a:t>
            </a:r>
            <a:r>
              <a:rPr lang="ko-KR" altLang="en-US" dirty="0" err="1"/>
              <a:t>서브리소스를</a:t>
            </a:r>
            <a:r>
              <a:rPr lang="ko-KR" altLang="en-US" dirty="0"/>
              <a:t>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상태전이를 하는 건 그래픽 드라이버가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상태가 </a:t>
            </a:r>
            <a:r>
              <a:rPr lang="ko-KR" altLang="en-US" dirty="0" err="1"/>
              <a:t>아닐때</a:t>
            </a:r>
            <a:r>
              <a:rPr lang="ko-KR" altLang="en-US" dirty="0"/>
              <a:t> 상태 일치하지 않는 명령을 실행하려 하면 오류가 발생할 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명령어실행은 우리가 책임져야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82C45-6A34-42D8-82BA-E7B4A1B3BE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0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81D1-3F91-40BE-8326-B45DC67A4E5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81D1-3F91-40BE-8326-B45DC67A4E5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434</Words>
  <Application>Microsoft Office PowerPoint</Application>
  <PresentationFormat>화면 슬라이드 쇼(4:3)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Direct3D 파이프라인</vt:lpstr>
      <vt:lpstr>Direct3D 파이프라인</vt:lpstr>
      <vt:lpstr>Direct3D 파이프라인</vt:lpstr>
      <vt:lpstr>Direct3D 파이프라인</vt:lpstr>
      <vt:lpstr>Direct3D 파이프라인</vt:lpstr>
      <vt:lpstr>Direct3D 파이프라인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파이프라인</dc:title>
  <dc:creator>Louis</dc:creator>
  <cp:lastModifiedBy>양태윤</cp:lastModifiedBy>
  <cp:revision>6</cp:revision>
  <dcterms:created xsi:type="dcterms:W3CDTF">2018-05-14T17:08:43Z</dcterms:created>
  <dcterms:modified xsi:type="dcterms:W3CDTF">2018-05-17T05:36:07Z</dcterms:modified>
</cp:coreProperties>
</file>