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9"/>
  </p:notesMasterIdLst>
  <p:sldIdLst>
    <p:sldId id="256" r:id="rId5"/>
    <p:sldId id="278" r:id="rId6"/>
    <p:sldId id="287" r:id="rId7"/>
    <p:sldId id="279" r:id="rId8"/>
    <p:sldId id="280" r:id="rId9"/>
    <p:sldId id="281" r:id="rId10"/>
    <p:sldId id="301" r:id="rId11"/>
    <p:sldId id="302" r:id="rId12"/>
    <p:sldId id="303" r:id="rId13"/>
    <p:sldId id="282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85" r:id="rId23"/>
    <p:sldId id="296" r:id="rId24"/>
    <p:sldId id="297" r:id="rId25"/>
    <p:sldId id="29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8D67F-6DB9-4B90-8ACE-FD35804858D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E13DFE-F4D9-4AAF-A227-434961086067}">
      <dgm:prSet/>
      <dgm:spPr/>
      <dgm:t>
        <a:bodyPr/>
        <a:lstStyle/>
        <a:p>
          <a:r>
            <a:rPr lang="en-US"/>
            <a:t>Data: Haemophilus (H.) Influenzae 16S (ribosomal RNA)</a:t>
          </a:r>
        </a:p>
      </dgm:t>
    </dgm:pt>
    <dgm:pt modelId="{104B112D-A109-4638-978F-90307EDB47AF}" type="parTrans" cxnId="{F03E1898-22C2-4C49-87E6-556BEF42828F}">
      <dgm:prSet/>
      <dgm:spPr/>
      <dgm:t>
        <a:bodyPr/>
        <a:lstStyle/>
        <a:p>
          <a:endParaRPr lang="en-US"/>
        </a:p>
      </dgm:t>
    </dgm:pt>
    <dgm:pt modelId="{03F70CFD-A083-4BE6-9B72-2E0634E76B09}" type="sibTrans" cxnId="{F03E1898-22C2-4C49-87E6-556BEF42828F}">
      <dgm:prSet/>
      <dgm:spPr/>
      <dgm:t>
        <a:bodyPr/>
        <a:lstStyle/>
        <a:p>
          <a:endParaRPr lang="en-US"/>
        </a:p>
      </dgm:t>
    </dgm:pt>
    <dgm:pt modelId="{C171E047-99E2-4DC5-ABAF-1404A5449EA8}">
      <dgm:prSet/>
      <dgm:spPr/>
      <dgm:t>
        <a:bodyPr/>
        <a:lstStyle/>
        <a:p>
          <a:r>
            <a:rPr lang="en-US"/>
            <a:t>Data alignment using MAFFT algorithm</a:t>
          </a:r>
        </a:p>
      </dgm:t>
    </dgm:pt>
    <dgm:pt modelId="{167DDD07-ADFC-4DA6-896E-3702A45D43D9}" type="parTrans" cxnId="{D55267BE-01D4-452B-9740-F3A4D04A7454}">
      <dgm:prSet/>
      <dgm:spPr/>
      <dgm:t>
        <a:bodyPr/>
        <a:lstStyle/>
        <a:p>
          <a:endParaRPr lang="en-US"/>
        </a:p>
      </dgm:t>
    </dgm:pt>
    <dgm:pt modelId="{10EC0457-4E73-4B6B-B589-58F7E159E8F9}" type="sibTrans" cxnId="{D55267BE-01D4-452B-9740-F3A4D04A7454}">
      <dgm:prSet/>
      <dgm:spPr/>
      <dgm:t>
        <a:bodyPr/>
        <a:lstStyle/>
        <a:p>
          <a:endParaRPr lang="en-US"/>
        </a:p>
      </dgm:t>
    </dgm:pt>
    <dgm:pt modelId="{2F08FAE1-F5FB-44EA-8E35-A761FB6BF7A1}">
      <dgm:prSet/>
      <dgm:spPr/>
      <dgm:t>
        <a:bodyPr/>
        <a:lstStyle/>
        <a:p>
          <a:r>
            <a:rPr lang="en-US"/>
            <a:t>Phylogenetic tree made using RAxML and FastTree algorithms</a:t>
          </a:r>
        </a:p>
      </dgm:t>
    </dgm:pt>
    <dgm:pt modelId="{80439F53-A8AA-4BD8-8888-6C6209E7C150}" type="parTrans" cxnId="{0495F677-655B-4F23-B7CC-517119E7770D}">
      <dgm:prSet/>
      <dgm:spPr/>
      <dgm:t>
        <a:bodyPr/>
        <a:lstStyle/>
        <a:p>
          <a:endParaRPr lang="en-US"/>
        </a:p>
      </dgm:t>
    </dgm:pt>
    <dgm:pt modelId="{8D404037-8478-4062-B991-81046298DE62}" type="sibTrans" cxnId="{0495F677-655B-4F23-B7CC-517119E7770D}">
      <dgm:prSet/>
      <dgm:spPr/>
      <dgm:t>
        <a:bodyPr/>
        <a:lstStyle/>
        <a:p>
          <a:endParaRPr lang="en-US"/>
        </a:p>
      </dgm:t>
    </dgm:pt>
    <dgm:pt modelId="{D04EEF19-564A-4AE6-AF8E-2C02BAA2341C}">
      <dgm:prSet/>
      <dgm:spPr/>
      <dgm:t>
        <a:bodyPr/>
        <a:lstStyle/>
        <a:p>
          <a:r>
            <a:rPr lang="en-US"/>
            <a:t>Visualized through iTOL</a:t>
          </a:r>
        </a:p>
      </dgm:t>
    </dgm:pt>
    <dgm:pt modelId="{9BBA222F-6F1E-450A-8D34-9702E796710D}" type="parTrans" cxnId="{C72007EF-A5C6-4921-B41C-8CEFE1FFF36C}">
      <dgm:prSet/>
      <dgm:spPr/>
      <dgm:t>
        <a:bodyPr/>
        <a:lstStyle/>
        <a:p>
          <a:endParaRPr lang="en-US"/>
        </a:p>
      </dgm:t>
    </dgm:pt>
    <dgm:pt modelId="{83DD65F6-87D3-4EA3-9DF5-E58BBF18158D}" type="sibTrans" cxnId="{C72007EF-A5C6-4921-B41C-8CEFE1FFF36C}">
      <dgm:prSet/>
      <dgm:spPr/>
      <dgm:t>
        <a:bodyPr/>
        <a:lstStyle/>
        <a:p>
          <a:endParaRPr lang="en-US"/>
        </a:p>
      </dgm:t>
    </dgm:pt>
    <dgm:pt modelId="{8B2AF46B-5300-440E-BD72-31E26972B5C4}">
      <dgm:prSet/>
      <dgm:spPr/>
      <dgm:t>
        <a:bodyPr/>
        <a:lstStyle/>
        <a:p>
          <a:r>
            <a:rPr lang="en-US"/>
            <a:t>Tool to display and work with phylogenetic trees</a:t>
          </a:r>
        </a:p>
      </dgm:t>
    </dgm:pt>
    <dgm:pt modelId="{8578D4D4-C8B5-4BFC-82EF-E053E5D06AF5}" type="parTrans" cxnId="{319357FE-DFFB-442C-9737-0A4A42D66EF7}">
      <dgm:prSet/>
      <dgm:spPr/>
      <dgm:t>
        <a:bodyPr/>
        <a:lstStyle/>
        <a:p>
          <a:endParaRPr lang="en-US"/>
        </a:p>
      </dgm:t>
    </dgm:pt>
    <dgm:pt modelId="{517415CF-6216-49EF-9169-9E8EAF8DC8A6}" type="sibTrans" cxnId="{319357FE-DFFB-442C-9737-0A4A42D66EF7}">
      <dgm:prSet/>
      <dgm:spPr/>
      <dgm:t>
        <a:bodyPr/>
        <a:lstStyle/>
        <a:p>
          <a:endParaRPr lang="en-US"/>
        </a:p>
      </dgm:t>
    </dgm:pt>
    <dgm:pt modelId="{0FE2C912-CBEB-47AD-BBFF-A08A6133492C}" type="pres">
      <dgm:prSet presAssocID="{3D08D67F-6DB9-4B90-8ACE-FD35804858DC}" presName="linear" presStyleCnt="0">
        <dgm:presLayoutVars>
          <dgm:dir/>
          <dgm:animLvl val="lvl"/>
          <dgm:resizeHandles val="exact"/>
        </dgm:presLayoutVars>
      </dgm:prSet>
      <dgm:spPr/>
    </dgm:pt>
    <dgm:pt modelId="{AEC4BF48-2787-4091-BB5E-50AAEF8FCCB2}" type="pres">
      <dgm:prSet presAssocID="{9EE13DFE-F4D9-4AAF-A227-434961086067}" presName="parentLin" presStyleCnt="0"/>
      <dgm:spPr/>
    </dgm:pt>
    <dgm:pt modelId="{EA2CE9EE-CE62-4299-83D7-A4DEFC5AFA33}" type="pres">
      <dgm:prSet presAssocID="{9EE13DFE-F4D9-4AAF-A227-434961086067}" presName="parentLeftMargin" presStyleLbl="node1" presStyleIdx="0" presStyleCnt="4"/>
      <dgm:spPr/>
    </dgm:pt>
    <dgm:pt modelId="{2581B371-D47C-453A-A720-8B1CF2A06FE1}" type="pres">
      <dgm:prSet presAssocID="{9EE13DFE-F4D9-4AAF-A227-4349610860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6FAEAA-3779-4A86-8C41-4D2CA621BD8F}" type="pres">
      <dgm:prSet presAssocID="{9EE13DFE-F4D9-4AAF-A227-434961086067}" presName="negativeSpace" presStyleCnt="0"/>
      <dgm:spPr/>
    </dgm:pt>
    <dgm:pt modelId="{C3057AB3-8936-488C-9281-4FCC50259212}" type="pres">
      <dgm:prSet presAssocID="{9EE13DFE-F4D9-4AAF-A227-434961086067}" presName="childText" presStyleLbl="conFgAcc1" presStyleIdx="0" presStyleCnt="4">
        <dgm:presLayoutVars>
          <dgm:bulletEnabled val="1"/>
        </dgm:presLayoutVars>
      </dgm:prSet>
      <dgm:spPr/>
    </dgm:pt>
    <dgm:pt modelId="{F013050B-51A9-474E-8CAE-7A903CEF0A6E}" type="pres">
      <dgm:prSet presAssocID="{03F70CFD-A083-4BE6-9B72-2E0634E76B09}" presName="spaceBetweenRectangles" presStyleCnt="0"/>
      <dgm:spPr/>
    </dgm:pt>
    <dgm:pt modelId="{D5D4BDD4-9FB4-4419-A16D-4AEC3B213A52}" type="pres">
      <dgm:prSet presAssocID="{C171E047-99E2-4DC5-ABAF-1404A5449EA8}" presName="parentLin" presStyleCnt="0"/>
      <dgm:spPr/>
    </dgm:pt>
    <dgm:pt modelId="{1750871C-EDE5-4745-883D-C2EC65561955}" type="pres">
      <dgm:prSet presAssocID="{C171E047-99E2-4DC5-ABAF-1404A5449EA8}" presName="parentLeftMargin" presStyleLbl="node1" presStyleIdx="0" presStyleCnt="4"/>
      <dgm:spPr/>
    </dgm:pt>
    <dgm:pt modelId="{6612A2EA-DEF5-45A9-BB10-86D48D6BCFDD}" type="pres">
      <dgm:prSet presAssocID="{C171E047-99E2-4DC5-ABAF-1404A5449E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D90BD1-AC49-4FA4-BC66-64973983D659}" type="pres">
      <dgm:prSet presAssocID="{C171E047-99E2-4DC5-ABAF-1404A5449EA8}" presName="negativeSpace" presStyleCnt="0"/>
      <dgm:spPr/>
    </dgm:pt>
    <dgm:pt modelId="{A2AFE872-D4F5-43BE-B983-66C9F34E5DF1}" type="pres">
      <dgm:prSet presAssocID="{C171E047-99E2-4DC5-ABAF-1404A5449EA8}" presName="childText" presStyleLbl="conFgAcc1" presStyleIdx="1" presStyleCnt="4">
        <dgm:presLayoutVars>
          <dgm:bulletEnabled val="1"/>
        </dgm:presLayoutVars>
      </dgm:prSet>
      <dgm:spPr/>
    </dgm:pt>
    <dgm:pt modelId="{837A193E-4196-4C89-8FD0-3C3BB9ABE4D8}" type="pres">
      <dgm:prSet presAssocID="{10EC0457-4E73-4B6B-B589-58F7E159E8F9}" presName="spaceBetweenRectangles" presStyleCnt="0"/>
      <dgm:spPr/>
    </dgm:pt>
    <dgm:pt modelId="{18A844F7-3AB8-4246-9BEF-BE66316A2E9B}" type="pres">
      <dgm:prSet presAssocID="{2F08FAE1-F5FB-44EA-8E35-A761FB6BF7A1}" presName="parentLin" presStyleCnt="0"/>
      <dgm:spPr/>
    </dgm:pt>
    <dgm:pt modelId="{DCA0AE0B-D540-46B5-991E-ACAA1CD19CF1}" type="pres">
      <dgm:prSet presAssocID="{2F08FAE1-F5FB-44EA-8E35-A761FB6BF7A1}" presName="parentLeftMargin" presStyleLbl="node1" presStyleIdx="1" presStyleCnt="4"/>
      <dgm:spPr/>
    </dgm:pt>
    <dgm:pt modelId="{1ED3964E-157A-4327-BF6F-E9A722DBE543}" type="pres">
      <dgm:prSet presAssocID="{2F08FAE1-F5FB-44EA-8E35-A761FB6BF7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F41A6E-E193-4529-990C-427CDEE9BAE1}" type="pres">
      <dgm:prSet presAssocID="{2F08FAE1-F5FB-44EA-8E35-A761FB6BF7A1}" presName="negativeSpace" presStyleCnt="0"/>
      <dgm:spPr/>
    </dgm:pt>
    <dgm:pt modelId="{FC7E5C05-6C8B-4071-807B-A20635520D50}" type="pres">
      <dgm:prSet presAssocID="{2F08FAE1-F5FB-44EA-8E35-A761FB6BF7A1}" presName="childText" presStyleLbl="conFgAcc1" presStyleIdx="2" presStyleCnt="4">
        <dgm:presLayoutVars>
          <dgm:bulletEnabled val="1"/>
        </dgm:presLayoutVars>
      </dgm:prSet>
      <dgm:spPr/>
    </dgm:pt>
    <dgm:pt modelId="{2A2126DD-1F0B-4638-905D-5A70AB958274}" type="pres">
      <dgm:prSet presAssocID="{8D404037-8478-4062-B991-81046298DE62}" presName="spaceBetweenRectangles" presStyleCnt="0"/>
      <dgm:spPr/>
    </dgm:pt>
    <dgm:pt modelId="{57C7C9C6-9B25-4924-A2B2-BA7207304199}" type="pres">
      <dgm:prSet presAssocID="{D04EEF19-564A-4AE6-AF8E-2C02BAA2341C}" presName="parentLin" presStyleCnt="0"/>
      <dgm:spPr/>
    </dgm:pt>
    <dgm:pt modelId="{F169BC56-E89D-4472-B27D-4DBD6A05901F}" type="pres">
      <dgm:prSet presAssocID="{D04EEF19-564A-4AE6-AF8E-2C02BAA2341C}" presName="parentLeftMargin" presStyleLbl="node1" presStyleIdx="2" presStyleCnt="4"/>
      <dgm:spPr/>
    </dgm:pt>
    <dgm:pt modelId="{1F1740B8-8E48-406B-9097-D78BD4650CE1}" type="pres">
      <dgm:prSet presAssocID="{D04EEF19-564A-4AE6-AF8E-2C02BAA234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1AB9CD8-9599-4F09-91FA-887279637BA1}" type="pres">
      <dgm:prSet presAssocID="{D04EEF19-564A-4AE6-AF8E-2C02BAA2341C}" presName="negativeSpace" presStyleCnt="0"/>
      <dgm:spPr/>
    </dgm:pt>
    <dgm:pt modelId="{25DEF9C4-F8EB-4079-B9E5-816662D1DF84}" type="pres">
      <dgm:prSet presAssocID="{D04EEF19-564A-4AE6-AF8E-2C02BAA234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8222A5C-C1DB-4226-A697-953667697E1A}" type="presOf" srcId="{2F08FAE1-F5FB-44EA-8E35-A761FB6BF7A1}" destId="{1ED3964E-157A-4327-BF6F-E9A722DBE543}" srcOrd="1" destOrd="0" presId="urn:microsoft.com/office/officeart/2005/8/layout/list1"/>
    <dgm:cxn modelId="{CE65F96D-0D3F-44A2-A1BE-F97E8F55F84E}" type="presOf" srcId="{D04EEF19-564A-4AE6-AF8E-2C02BAA2341C}" destId="{1F1740B8-8E48-406B-9097-D78BD4650CE1}" srcOrd="1" destOrd="0" presId="urn:microsoft.com/office/officeart/2005/8/layout/list1"/>
    <dgm:cxn modelId="{C6CAF96D-5BB1-4F6A-A1AF-ED55DE5AF43C}" type="presOf" srcId="{9EE13DFE-F4D9-4AAF-A227-434961086067}" destId="{EA2CE9EE-CE62-4299-83D7-A4DEFC5AFA33}" srcOrd="0" destOrd="0" presId="urn:microsoft.com/office/officeart/2005/8/layout/list1"/>
    <dgm:cxn modelId="{0495F677-655B-4F23-B7CC-517119E7770D}" srcId="{3D08D67F-6DB9-4B90-8ACE-FD35804858DC}" destId="{2F08FAE1-F5FB-44EA-8E35-A761FB6BF7A1}" srcOrd="2" destOrd="0" parTransId="{80439F53-A8AA-4BD8-8888-6C6209E7C150}" sibTransId="{8D404037-8478-4062-B991-81046298DE62}"/>
    <dgm:cxn modelId="{DCC39278-D96D-4CC3-9AF5-D74D5C1A164C}" type="presOf" srcId="{9EE13DFE-F4D9-4AAF-A227-434961086067}" destId="{2581B371-D47C-453A-A720-8B1CF2A06FE1}" srcOrd="1" destOrd="0" presId="urn:microsoft.com/office/officeart/2005/8/layout/list1"/>
    <dgm:cxn modelId="{35DBC581-8C81-40A8-AD1F-8A576876979E}" type="presOf" srcId="{2F08FAE1-F5FB-44EA-8E35-A761FB6BF7A1}" destId="{DCA0AE0B-D540-46B5-991E-ACAA1CD19CF1}" srcOrd="0" destOrd="0" presId="urn:microsoft.com/office/officeart/2005/8/layout/list1"/>
    <dgm:cxn modelId="{F03E1898-22C2-4C49-87E6-556BEF42828F}" srcId="{3D08D67F-6DB9-4B90-8ACE-FD35804858DC}" destId="{9EE13DFE-F4D9-4AAF-A227-434961086067}" srcOrd="0" destOrd="0" parTransId="{104B112D-A109-4638-978F-90307EDB47AF}" sibTransId="{03F70CFD-A083-4BE6-9B72-2E0634E76B09}"/>
    <dgm:cxn modelId="{263330A6-C3A3-4186-A9D2-2F1A39744D2F}" type="presOf" srcId="{C171E047-99E2-4DC5-ABAF-1404A5449EA8}" destId="{6612A2EA-DEF5-45A9-BB10-86D48D6BCFDD}" srcOrd="1" destOrd="0" presId="urn:microsoft.com/office/officeart/2005/8/layout/list1"/>
    <dgm:cxn modelId="{A9240DA7-AC28-4ED7-A55C-A1FA99CB4ABA}" type="presOf" srcId="{D04EEF19-564A-4AE6-AF8E-2C02BAA2341C}" destId="{F169BC56-E89D-4472-B27D-4DBD6A05901F}" srcOrd="0" destOrd="0" presId="urn:microsoft.com/office/officeart/2005/8/layout/list1"/>
    <dgm:cxn modelId="{102172B5-EFEC-49A7-BC20-34E739D995D3}" type="presOf" srcId="{3D08D67F-6DB9-4B90-8ACE-FD35804858DC}" destId="{0FE2C912-CBEB-47AD-BBFF-A08A6133492C}" srcOrd="0" destOrd="0" presId="urn:microsoft.com/office/officeart/2005/8/layout/list1"/>
    <dgm:cxn modelId="{D55267BE-01D4-452B-9740-F3A4D04A7454}" srcId="{3D08D67F-6DB9-4B90-8ACE-FD35804858DC}" destId="{C171E047-99E2-4DC5-ABAF-1404A5449EA8}" srcOrd="1" destOrd="0" parTransId="{167DDD07-ADFC-4DA6-896E-3702A45D43D9}" sibTransId="{10EC0457-4E73-4B6B-B589-58F7E159E8F9}"/>
    <dgm:cxn modelId="{C72007EF-A5C6-4921-B41C-8CEFE1FFF36C}" srcId="{3D08D67F-6DB9-4B90-8ACE-FD35804858DC}" destId="{D04EEF19-564A-4AE6-AF8E-2C02BAA2341C}" srcOrd="3" destOrd="0" parTransId="{9BBA222F-6F1E-450A-8D34-9702E796710D}" sibTransId="{83DD65F6-87D3-4EA3-9DF5-E58BBF18158D}"/>
    <dgm:cxn modelId="{277B7CF4-4269-405C-BEFA-A542F093C28A}" type="presOf" srcId="{8B2AF46B-5300-440E-BD72-31E26972B5C4}" destId="{25DEF9C4-F8EB-4079-B9E5-816662D1DF84}" srcOrd="0" destOrd="0" presId="urn:microsoft.com/office/officeart/2005/8/layout/list1"/>
    <dgm:cxn modelId="{9F0905F9-75D9-4BE1-B661-D630971BFC6D}" type="presOf" srcId="{C171E047-99E2-4DC5-ABAF-1404A5449EA8}" destId="{1750871C-EDE5-4745-883D-C2EC65561955}" srcOrd="0" destOrd="0" presId="urn:microsoft.com/office/officeart/2005/8/layout/list1"/>
    <dgm:cxn modelId="{319357FE-DFFB-442C-9737-0A4A42D66EF7}" srcId="{D04EEF19-564A-4AE6-AF8E-2C02BAA2341C}" destId="{8B2AF46B-5300-440E-BD72-31E26972B5C4}" srcOrd="0" destOrd="0" parTransId="{8578D4D4-C8B5-4BFC-82EF-E053E5D06AF5}" sibTransId="{517415CF-6216-49EF-9169-9E8EAF8DC8A6}"/>
    <dgm:cxn modelId="{386E270D-A86C-426E-A59B-B82BF3D1EA72}" type="presParOf" srcId="{0FE2C912-CBEB-47AD-BBFF-A08A6133492C}" destId="{AEC4BF48-2787-4091-BB5E-50AAEF8FCCB2}" srcOrd="0" destOrd="0" presId="urn:microsoft.com/office/officeart/2005/8/layout/list1"/>
    <dgm:cxn modelId="{107C1B6A-2915-4D7F-8F31-ED3F109DAF7E}" type="presParOf" srcId="{AEC4BF48-2787-4091-BB5E-50AAEF8FCCB2}" destId="{EA2CE9EE-CE62-4299-83D7-A4DEFC5AFA33}" srcOrd="0" destOrd="0" presId="urn:microsoft.com/office/officeart/2005/8/layout/list1"/>
    <dgm:cxn modelId="{FDF33F95-3A06-49F7-B0C1-F66359839C66}" type="presParOf" srcId="{AEC4BF48-2787-4091-BB5E-50AAEF8FCCB2}" destId="{2581B371-D47C-453A-A720-8B1CF2A06FE1}" srcOrd="1" destOrd="0" presId="urn:microsoft.com/office/officeart/2005/8/layout/list1"/>
    <dgm:cxn modelId="{1776861F-3354-4132-B6CA-E385294FEDC6}" type="presParOf" srcId="{0FE2C912-CBEB-47AD-BBFF-A08A6133492C}" destId="{C16FAEAA-3779-4A86-8C41-4D2CA621BD8F}" srcOrd="1" destOrd="0" presId="urn:microsoft.com/office/officeart/2005/8/layout/list1"/>
    <dgm:cxn modelId="{87B9315F-CEF6-4FBA-8295-F00AA1EA2228}" type="presParOf" srcId="{0FE2C912-CBEB-47AD-BBFF-A08A6133492C}" destId="{C3057AB3-8936-488C-9281-4FCC50259212}" srcOrd="2" destOrd="0" presId="urn:microsoft.com/office/officeart/2005/8/layout/list1"/>
    <dgm:cxn modelId="{B5CC05DE-7889-4564-AE5E-81E0AE7F4C06}" type="presParOf" srcId="{0FE2C912-CBEB-47AD-BBFF-A08A6133492C}" destId="{F013050B-51A9-474E-8CAE-7A903CEF0A6E}" srcOrd="3" destOrd="0" presId="urn:microsoft.com/office/officeart/2005/8/layout/list1"/>
    <dgm:cxn modelId="{2323FD3F-50D8-41B6-8A1D-204D5092290D}" type="presParOf" srcId="{0FE2C912-CBEB-47AD-BBFF-A08A6133492C}" destId="{D5D4BDD4-9FB4-4419-A16D-4AEC3B213A52}" srcOrd="4" destOrd="0" presId="urn:microsoft.com/office/officeart/2005/8/layout/list1"/>
    <dgm:cxn modelId="{47175DAB-3735-4B35-B646-AA4FF45D839B}" type="presParOf" srcId="{D5D4BDD4-9FB4-4419-A16D-4AEC3B213A52}" destId="{1750871C-EDE5-4745-883D-C2EC65561955}" srcOrd="0" destOrd="0" presId="urn:microsoft.com/office/officeart/2005/8/layout/list1"/>
    <dgm:cxn modelId="{C0FCC743-BD3B-4291-96CC-4C9D30FC3DF2}" type="presParOf" srcId="{D5D4BDD4-9FB4-4419-A16D-4AEC3B213A52}" destId="{6612A2EA-DEF5-45A9-BB10-86D48D6BCFDD}" srcOrd="1" destOrd="0" presId="urn:microsoft.com/office/officeart/2005/8/layout/list1"/>
    <dgm:cxn modelId="{EEE62273-3848-4F96-9424-CB68D16043DC}" type="presParOf" srcId="{0FE2C912-CBEB-47AD-BBFF-A08A6133492C}" destId="{FAD90BD1-AC49-4FA4-BC66-64973983D659}" srcOrd="5" destOrd="0" presId="urn:microsoft.com/office/officeart/2005/8/layout/list1"/>
    <dgm:cxn modelId="{5884F243-938C-4BC2-88CB-2F47A09C432B}" type="presParOf" srcId="{0FE2C912-CBEB-47AD-BBFF-A08A6133492C}" destId="{A2AFE872-D4F5-43BE-B983-66C9F34E5DF1}" srcOrd="6" destOrd="0" presId="urn:microsoft.com/office/officeart/2005/8/layout/list1"/>
    <dgm:cxn modelId="{F8A28A75-9D7B-44D4-90E6-B72DB845CA74}" type="presParOf" srcId="{0FE2C912-CBEB-47AD-BBFF-A08A6133492C}" destId="{837A193E-4196-4C89-8FD0-3C3BB9ABE4D8}" srcOrd="7" destOrd="0" presId="urn:microsoft.com/office/officeart/2005/8/layout/list1"/>
    <dgm:cxn modelId="{5BCBEBAD-B941-407A-895F-146968407479}" type="presParOf" srcId="{0FE2C912-CBEB-47AD-BBFF-A08A6133492C}" destId="{18A844F7-3AB8-4246-9BEF-BE66316A2E9B}" srcOrd="8" destOrd="0" presId="urn:microsoft.com/office/officeart/2005/8/layout/list1"/>
    <dgm:cxn modelId="{E88F7455-8267-42A7-9238-CDBFE053278C}" type="presParOf" srcId="{18A844F7-3AB8-4246-9BEF-BE66316A2E9B}" destId="{DCA0AE0B-D540-46B5-991E-ACAA1CD19CF1}" srcOrd="0" destOrd="0" presId="urn:microsoft.com/office/officeart/2005/8/layout/list1"/>
    <dgm:cxn modelId="{DAB57AB7-0C15-473D-B5D3-92A7F1896F0F}" type="presParOf" srcId="{18A844F7-3AB8-4246-9BEF-BE66316A2E9B}" destId="{1ED3964E-157A-4327-BF6F-E9A722DBE543}" srcOrd="1" destOrd="0" presId="urn:microsoft.com/office/officeart/2005/8/layout/list1"/>
    <dgm:cxn modelId="{39DD47D4-5038-440E-BE0D-21E421082D66}" type="presParOf" srcId="{0FE2C912-CBEB-47AD-BBFF-A08A6133492C}" destId="{F3F41A6E-E193-4529-990C-427CDEE9BAE1}" srcOrd="9" destOrd="0" presId="urn:microsoft.com/office/officeart/2005/8/layout/list1"/>
    <dgm:cxn modelId="{EC7688CF-8F26-4D56-A82E-5AB3EECB24B6}" type="presParOf" srcId="{0FE2C912-CBEB-47AD-BBFF-A08A6133492C}" destId="{FC7E5C05-6C8B-4071-807B-A20635520D50}" srcOrd="10" destOrd="0" presId="urn:microsoft.com/office/officeart/2005/8/layout/list1"/>
    <dgm:cxn modelId="{9E1422F6-7CCE-4DFD-99EE-4FE246ED170F}" type="presParOf" srcId="{0FE2C912-CBEB-47AD-BBFF-A08A6133492C}" destId="{2A2126DD-1F0B-4638-905D-5A70AB958274}" srcOrd="11" destOrd="0" presId="urn:microsoft.com/office/officeart/2005/8/layout/list1"/>
    <dgm:cxn modelId="{E3120E97-5BF7-4377-B46E-4CA57438AD43}" type="presParOf" srcId="{0FE2C912-CBEB-47AD-BBFF-A08A6133492C}" destId="{57C7C9C6-9B25-4924-A2B2-BA7207304199}" srcOrd="12" destOrd="0" presId="urn:microsoft.com/office/officeart/2005/8/layout/list1"/>
    <dgm:cxn modelId="{6BAD186A-1FA7-4520-A9A1-2F529572882D}" type="presParOf" srcId="{57C7C9C6-9B25-4924-A2B2-BA7207304199}" destId="{F169BC56-E89D-4472-B27D-4DBD6A05901F}" srcOrd="0" destOrd="0" presId="urn:microsoft.com/office/officeart/2005/8/layout/list1"/>
    <dgm:cxn modelId="{FED7D4CC-5C44-4639-84EB-81544DC805DB}" type="presParOf" srcId="{57C7C9C6-9B25-4924-A2B2-BA7207304199}" destId="{1F1740B8-8E48-406B-9097-D78BD4650CE1}" srcOrd="1" destOrd="0" presId="urn:microsoft.com/office/officeart/2005/8/layout/list1"/>
    <dgm:cxn modelId="{A7BCFBD3-4F7F-4B20-BAD7-2AD644DA7095}" type="presParOf" srcId="{0FE2C912-CBEB-47AD-BBFF-A08A6133492C}" destId="{E1AB9CD8-9599-4F09-91FA-887279637BA1}" srcOrd="13" destOrd="0" presId="urn:microsoft.com/office/officeart/2005/8/layout/list1"/>
    <dgm:cxn modelId="{AA59CD9B-CDCF-43FB-946A-0A81807CADE5}" type="presParOf" srcId="{0FE2C912-CBEB-47AD-BBFF-A08A6133492C}" destId="{25DEF9C4-F8EB-4079-B9E5-816662D1DF8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B4C8E3-2854-4474-9445-08956E6FD13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6B9EA0-C23A-41B9-AFF3-9A71084382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Domain: Bacteria</a:t>
          </a:r>
        </a:p>
      </dgm:t>
    </dgm:pt>
    <dgm:pt modelId="{9A76617A-F0E2-43A4-BF14-B72D35576D03}" type="parTrans" cxnId="{E05DC286-BAD3-4EC7-8A06-694F331B6415}">
      <dgm:prSet/>
      <dgm:spPr/>
      <dgm:t>
        <a:bodyPr/>
        <a:lstStyle/>
        <a:p>
          <a:endParaRPr lang="en-US"/>
        </a:p>
      </dgm:t>
    </dgm:pt>
    <dgm:pt modelId="{D3798C6C-C286-4A43-93A9-84713B447A2B}" type="sibTrans" cxnId="{E05DC286-BAD3-4EC7-8A06-694F331B6415}">
      <dgm:prSet/>
      <dgm:spPr/>
      <dgm:t>
        <a:bodyPr/>
        <a:lstStyle/>
        <a:p>
          <a:endParaRPr lang="en-US"/>
        </a:p>
      </dgm:t>
    </dgm:pt>
    <dgm:pt modelId="{A917CBA4-6C3B-44EA-99F5-740989AFF8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data extracted from Picotte</a:t>
          </a:r>
        </a:p>
      </dgm:t>
    </dgm:pt>
    <dgm:pt modelId="{E3E4DA0B-9641-4157-AFC2-5C6CF84FA90F}" type="parTrans" cxnId="{6F8C6C20-CA46-4385-B32F-BE691945D533}">
      <dgm:prSet/>
      <dgm:spPr/>
      <dgm:t>
        <a:bodyPr/>
        <a:lstStyle/>
        <a:p>
          <a:endParaRPr lang="en-US"/>
        </a:p>
      </dgm:t>
    </dgm:pt>
    <dgm:pt modelId="{022C7D14-3A36-41EB-A4D3-5EF2B7A06375}" type="sibTrans" cxnId="{6F8C6C20-CA46-4385-B32F-BE691945D533}">
      <dgm:prSet/>
      <dgm:spPr/>
      <dgm:t>
        <a:bodyPr/>
        <a:lstStyle/>
        <a:p>
          <a:endParaRPr lang="en-US"/>
        </a:p>
      </dgm:t>
    </dgm:pt>
    <dgm:pt modelId="{7ABCFF12-A87A-418C-A089-57B7BC168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42 different sequences</a:t>
          </a:r>
        </a:p>
      </dgm:t>
    </dgm:pt>
    <dgm:pt modelId="{D70BA211-A957-47EE-BFA2-13688E7B05C1}" type="parTrans" cxnId="{A017B226-15DC-44AF-BC3E-718512A48F6C}">
      <dgm:prSet/>
      <dgm:spPr/>
      <dgm:t>
        <a:bodyPr/>
        <a:lstStyle/>
        <a:p>
          <a:endParaRPr lang="en-US"/>
        </a:p>
      </dgm:t>
    </dgm:pt>
    <dgm:pt modelId="{8B43CBDA-F16A-4136-85DD-7E159BB296EF}" type="sibTrans" cxnId="{A017B226-15DC-44AF-BC3E-718512A48F6C}">
      <dgm:prSet/>
      <dgm:spPr/>
      <dgm:t>
        <a:bodyPr/>
        <a:lstStyle/>
        <a:p>
          <a:endParaRPr lang="en-US"/>
        </a:p>
      </dgm:t>
    </dgm:pt>
    <dgm:pt modelId="{CD2B2A3C-F5D0-44A5-86BB-689C7A87F7A7}" type="pres">
      <dgm:prSet presAssocID="{52B4C8E3-2854-4474-9445-08956E6FD136}" presName="root" presStyleCnt="0">
        <dgm:presLayoutVars>
          <dgm:dir/>
          <dgm:resizeHandles val="exact"/>
        </dgm:presLayoutVars>
      </dgm:prSet>
      <dgm:spPr/>
    </dgm:pt>
    <dgm:pt modelId="{B96D4D6A-F488-4F6B-AA1F-0423E105C44F}" type="pres">
      <dgm:prSet presAssocID="{7F6B9EA0-C23A-41B9-AFF3-9A7108438297}" presName="compNode" presStyleCnt="0"/>
      <dgm:spPr/>
    </dgm:pt>
    <dgm:pt modelId="{FC479CDA-7745-4FB3-A1CF-ED1D152976A1}" type="pres">
      <dgm:prSet presAssocID="{7F6B9EA0-C23A-41B9-AFF3-9A7108438297}" presName="bgRect" presStyleLbl="bgShp" presStyleIdx="0" presStyleCnt="3"/>
      <dgm:spPr/>
    </dgm:pt>
    <dgm:pt modelId="{E0A1A9EE-9EC0-4DE3-8940-F549D48BD956}" type="pres">
      <dgm:prSet presAssocID="{7F6B9EA0-C23A-41B9-AFF3-9A71084382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4CF03D7-8289-4DD8-A012-0EAC0453EFC9}" type="pres">
      <dgm:prSet presAssocID="{7F6B9EA0-C23A-41B9-AFF3-9A7108438297}" presName="spaceRect" presStyleCnt="0"/>
      <dgm:spPr/>
    </dgm:pt>
    <dgm:pt modelId="{F3ACA5CD-7FDF-4DA9-A72A-EBFCA4BEB34C}" type="pres">
      <dgm:prSet presAssocID="{7F6B9EA0-C23A-41B9-AFF3-9A7108438297}" presName="parTx" presStyleLbl="revTx" presStyleIdx="0" presStyleCnt="3">
        <dgm:presLayoutVars>
          <dgm:chMax val="0"/>
          <dgm:chPref val="0"/>
        </dgm:presLayoutVars>
      </dgm:prSet>
      <dgm:spPr/>
    </dgm:pt>
    <dgm:pt modelId="{15444649-C9F2-455C-BC56-68E0AD2114CB}" type="pres">
      <dgm:prSet presAssocID="{D3798C6C-C286-4A43-93A9-84713B447A2B}" presName="sibTrans" presStyleCnt="0"/>
      <dgm:spPr/>
    </dgm:pt>
    <dgm:pt modelId="{69B704E3-EECC-4018-9840-76FF9EA6756E}" type="pres">
      <dgm:prSet presAssocID="{A917CBA4-6C3B-44EA-99F5-740989AFF8E2}" presName="compNode" presStyleCnt="0"/>
      <dgm:spPr/>
    </dgm:pt>
    <dgm:pt modelId="{C05D007F-3AD5-4AC4-8AE6-ECE92BCEB2A3}" type="pres">
      <dgm:prSet presAssocID="{A917CBA4-6C3B-44EA-99F5-740989AFF8E2}" presName="bgRect" presStyleLbl="bgShp" presStyleIdx="1" presStyleCnt="3"/>
      <dgm:spPr/>
    </dgm:pt>
    <dgm:pt modelId="{9F77F6FB-D6A1-4360-A3CC-68DC138FA450}" type="pres">
      <dgm:prSet presAssocID="{A917CBA4-6C3B-44EA-99F5-740989AFF8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4B8767-1F87-478C-ACA9-F87064BA40C1}" type="pres">
      <dgm:prSet presAssocID="{A917CBA4-6C3B-44EA-99F5-740989AFF8E2}" presName="spaceRect" presStyleCnt="0"/>
      <dgm:spPr/>
    </dgm:pt>
    <dgm:pt modelId="{44DED9AB-9DFA-4639-B979-857E0EDA7B4D}" type="pres">
      <dgm:prSet presAssocID="{A917CBA4-6C3B-44EA-99F5-740989AFF8E2}" presName="parTx" presStyleLbl="revTx" presStyleIdx="1" presStyleCnt="3">
        <dgm:presLayoutVars>
          <dgm:chMax val="0"/>
          <dgm:chPref val="0"/>
        </dgm:presLayoutVars>
      </dgm:prSet>
      <dgm:spPr/>
    </dgm:pt>
    <dgm:pt modelId="{2DE6BCD8-5F03-43E2-84AD-1509930946BD}" type="pres">
      <dgm:prSet presAssocID="{022C7D14-3A36-41EB-A4D3-5EF2B7A06375}" presName="sibTrans" presStyleCnt="0"/>
      <dgm:spPr/>
    </dgm:pt>
    <dgm:pt modelId="{B8B463C9-DF80-4ECB-AB75-E7BA9AD450FE}" type="pres">
      <dgm:prSet presAssocID="{7ABCFF12-A87A-418C-A089-57B7BC1688CE}" presName="compNode" presStyleCnt="0"/>
      <dgm:spPr/>
    </dgm:pt>
    <dgm:pt modelId="{A0B9ED9C-BA09-49CA-A1EB-A0909D57CA89}" type="pres">
      <dgm:prSet presAssocID="{7ABCFF12-A87A-418C-A089-57B7BC1688CE}" presName="bgRect" presStyleLbl="bgShp" presStyleIdx="2" presStyleCnt="3"/>
      <dgm:spPr/>
    </dgm:pt>
    <dgm:pt modelId="{1CB84927-EC94-43FC-B0A8-811A5DAAC961}" type="pres">
      <dgm:prSet presAssocID="{7ABCFF12-A87A-418C-A089-57B7BC1688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F93C2B-F11C-45E9-9AD7-4A57C6736A87}" type="pres">
      <dgm:prSet presAssocID="{7ABCFF12-A87A-418C-A089-57B7BC1688CE}" presName="spaceRect" presStyleCnt="0"/>
      <dgm:spPr/>
    </dgm:pt>
    <dgm:pt modelId="{90D3603A-344D-40BF-9F84-54589C243056}" type="pres">
      <dgm:prSet presAssocID="{7ABCFF12-A87A-418C-A089-57B7BC1688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8C6C20-CA46-4385-B32F-BE691945D533}" srcId="{52B4C8E3-2854-4474-9445-08956E6FD136}" destId="{A917CBA4-6C3B-44EA-99F5-740989AFF8E2}" srcOrd="1" destOrd="0" parTransId="{E3E4DA0B-9641-4157-AFC2-5C6CF84FA90F}" sibTransId="{022C7D14-3A36-41EB-A4D3-5EF2B7A06375}"/>
    <dgm:cxn modelId="{A017B226-15DC-44AF-BC3E-718512A48F6C}" srcId="{52B4C8E3-2854-4474-9445-08956E6FD136}" destId="{7ABCFF12-A87A-418C-A089-57B7BC1688CE}" srcOrd="2" destOrd="0" parTransId="{D70BA211-A957-47EE-BFA2-13688E7B05C1}" sibTransId="{8B43CBDA-F16A-4136-85DD-7E159BB296EF}"/>
    <dgm:cxn modelId="{C4A2B337-5910-452D-8262-9D9BA9F4790C}" type="presOf" srcId="{7F6B9EA0-C23A-41B9-AFF3-9A7108438297}" destId="{F3ACA5CD-7FDF-4DA9-A72A-EBFCA4BEB34C}" srcOrd="0" destOrd="0" presId="urn:microsoft.com/office/officeart/2018/2/layout/IconVerticalSolidList"/>
    <dgm:cxn modelId="{98563C6C-47D5-46A6-BC5C-3C5E2A2BBA8F}" type="presOf" srcId="{7ABCFF12-A87A-418C-A089-57B7BC1688CE}" destId="{90D3603A-344D-40BF-9F84-54589C243056}" srcOrd="0" destOrd="0" presId="urn:microsoft.com/office/officeart/2018/2/layout/IconVerticalSolidList"/>
    <dgm:cxn modelId="{0E0E9970-AC42-4C30-ABD6-DA8710AC1FF3}" type="presOf" srcId="{A917CBA4-6C3B-44EA-99F5-740989AFF8E2}" destId="{44DED9AB-9DFA-4639-B979-857E0EDA7B4D}" srcOrd="0" destOrd="0" presId="urn:microsoft.com/office/officeart/2018/2/layout/IconVerticalSolidList"/>
    <dgm:cxn modelId="{E05DC286-BAD3-4EC7-8A06-694F331B6415}" srcId="{52B4C8E3-2854-4474-9445-08956E6FD136}" destId="{7F6B9EA0-C23A-41B9-AFF3-9A7108438297}" srcOrd="0" destOrd="0" parTransId="{9A76617A-F0E2-43A4-BF14-B72D35576D03}" sibTransId="{D3798C6C-C286-4A43-93A9-84713B447A2B}"/>
    <dgm:cxn modelId="{A21B61B1-C439-4169-9F3E-FF6530B31134}" type="presOf" srcId="{52B4C8E3-2854-4474-9445-08956E6FD136}" destId="{CD2B2A3C-F5D0-44A5-86BB-689C7A87F7A7}" srcOrd="0" destOrd="0" presId="urn:microsoft.com/office/officeart/2018/2/layout/IconVerticalSolidList"/>
    <dgm:cxn modelId="{59C37BC2-09C7-43A3-BC30-8F5A8A545D0C}" type="presParOf" srcId="{CD2B2A3C-F5D0-44A5-86BB-689C7A87F7A7}" destId="{B96D4D6A-F488-4F6B-AA1F-0423E105C44F}" srcOrd="0" destOrd="0" presId="urn:microsoft.com/office/officeart/2018/2/layout/IconVerticalSolidList"/>
    <dgm:cxn modelId="{EA38E70F-08E1-4D0E-A748-8AC14ACC1671}" type="presParOf" srcId="{B96D4D6A-F488-4F6B-AA1F-0423E105C44F}" destId="{FC479CDA-7745-4FB3-A1CF-ED1D152976A1}" srcOrd="0" destOrd="0" presId="urn:microsoft.com/office/officeart/2018/2/layout/IconVerticalSolidList"/>
    <dgm:cxn modelId="{3BFA3A60-17D5-40D8-B2FA-5B3FA3649461}" type="presParOf" srcId="{B96D4D6A-F488-4F6B-AA1F-0423E105C44F}" destId="{E0A1A9EE-9EC0-4DE3-8940-F549D48BD956}" srcOrd="1" destOrd="0" presId="urn:microsoft.com/office/officeart/2018/2/layout/IconVerticalSolidList"/>
    <dgm:cxn modelId="{C089AA3F-8372-4F78-AEDF-1AC2FD30B6DD}" type="presParOf" srcId="{B96D4D6A-F488-4F6B-AA1F-0423E105C44F}" destId="{74CF03D7-8289-4DD8-A012-0EAC0453EFC9}" srcOrd="2" destOrd="0" presId="urn:microsoft.com/office/officeart/2018/2/layout/IconVerticalSolidList"/>
    <dgm:cxn modelId="{7815548D-540E-4C50-95D2-8A46BFBCF769}" type="presParOf" srcId="{B96D4D6A-F488-4F6B-AA1F-0423E105C44F}" destId="{F3ACA5CD-7FDF-4DA9-A72A-EBFCA4BEB34C}" srcOrd="3" destOrd="0" presId="urn:microsoft.com/office/officeart/2018/2/layout/IconVerticalSolidList"/>
    <dgm:cxn modelId="{2721F8CF-9716-499C-9CBD-1E5D1CF38C19}" type="presParOf" srcId="{CD2B2A3C-F5D0-44A5-86BB-689C7A87F7A7}" destId="{15444649-C9F2-455C-BC56-68E0AD2114CB}" srcOrd="1" destOrd="0" presId="urn:microsoft.com/office/officeart/2018/2/layout/IconVerticalSolidList"/>
    <dgm:cxn modelId="{AADAD634-EBF8-49BE-AD20-6AD90C6AF8BB}" type="presParOf" srcId="{CD2B2A3C-F5D0-44A5-86BB-689C7A87F7A7}" destId="{69B704E3-EECC-4018-9840-76FF9EA6756E}" srcOrd="2" destOrd="0" presId="urn:microsoft.com/office/officeart/2018/2/layout/IconVerticalSolidList"/>
    <dgm:cxn modelId="{439212CF-6D79-4817-A4F9-B3E6CD56319E}" type="presParOf" srcId="{69B704E3-EECC-4018-9840-76FF9EA6756E}" destId="{C05D007F-3AD5-4AC4-8AE6-ECE92BCEB2A3}" srcOrd="0" destOrd="0" presId="urn:microsoft.com/office/officeart/2018/2/layout/IconVerticalSolidList"/>
    <dgm:cxn modelId="{58E4E629-0816-4120-8871-2441B35BDEDA}" type="presParOf" srcId="{69B704E3-EECC-4018-9840-76FF9EA6756E}" destId="{9F77F6FB-D6A1-4360-A3CC-68DC138FA450}" srcOrd="1" destOrd="0" presId="urn:microsoft.com/office/officeart/2018/2/layout/IconVerticalSolidList"/>
    <dgm:cxn modelId="{55A45BB2-6140-411A-B99B-D097E805A61C}" type="presParOf" srcId="{69B704E3-EECC-4018-9840-76FF9EA6756E}" destId="{614B8767-1F87-478C-ACA9-F87064BA40C1}" srcOrd="2" destOrd="0" presId="urn:microsoft.com/office/officeart/2018/2/layout/IconVerticalSolidList"/>
    <dgm:cxn modelId="{2E093F01-6618-45B5-BE1B-D9EADF681544}" type="presParOf" srcId="{69B704E3-EECC-4018-9840-76FF9EA6756E}" destId="{44DED9AB-9DFA-4639-B979-857E0EDA7B4D}" srcOrd="3" destOrd="0" presId="urn:microsoft.com/office/officeart/2018/2/layout/IconVerticalSolidList"/>
    <dgm:cxn modelId="{B24F1C7B-939E-422A-A53D-CCFE3787E7C7}" type="presParOf" srcId="{CD2B2A3C-F5D0-44A5-86BB-689C7A87F7A7}" destId="{2DE6BCD8-5F03-43E2-84AD-1509930946BD}" srcOrd="3" destOrd="0" presId="urn:microsoft.com/office/officeart/2018/2/layout/IconVerticalSolidList"/>
    <dgm:cxn modelId="{2F738E42-0074-4C88-9D05-6C0118879254}" type="presParOf" srcId="{CD2B2A3C-F5D0-44A5-86BB-689C7A87F7A7}" destId="{B8B463C9-DF80-4ECB-AB75-E7BA9AD450FE}" srcOrd="4" destOrd="0" presId="urn:microsoft.com/office/officeart/2018/2/layout/IconVerticalSolidList"/>
    <dgm:cxn modelId="{44AE4996-57A3-4349-8F8F-2AA3AA8CCA32}" type="presParOf" srcId="{B8B463C9-DF80-4ECB-AB75-E7BA9AD450FE}" destId="{A0B9ED9C-BA09-49CA-A1EB-A0909D57CA89}" srcOrd="0" destOrd="0" presId="urn:microsoft.com/office/officeart/2018/2/layout/IconVerticalSolidList"/>
    <dgm:cxn modelId="{5876E720-8417-4C2C-89A2-A859A2266081}" type="presParOf" srcId="{B8B463C9-DF80-4ECB-AB75-E7BA9AD450FE}" destId="{1CB84927-EC94-43FC-B0A8-811A5DAAC961}" srcOrd="1" destOrd="0" presId="urn:microsoft.com/office/officeart/2018/2/layout/IconVerticalSolidList"/>
    <dgm:cxn modelId="{5DEF5CD9-5DF9-44B9-8F94-5EC0538C4C3F}" type="presParOf" srcId="{B8B463C9-DF80-4ECB-AB75-E7BA9AD450FE}" destId="{83F93C2B-F11C-45E9-9AD7-4A57C6736A87}" srcOrd="2" destOrd="0" presId="urn:microsoft.com/office/officeart/2018/2/layout/IconVerticalSolidList"/>
    <dgm:cxn modelId="{3324F1DF-A960-4FF3-8A9D-7024FE24A6AC}" type="presParOf" srcId="{B8B463C9-DF80-4ECB-AB75-E7BA9AD450FE}" destId="{90D3603A-344D-40BF-9F84-54589C2430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C79FF-BD87-41D8-AF45-31C366D33A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86AB1C-AC6F-4FE3-BD52-CFFC4AFC5F0C}">
      <dgm:prSet/>
      <dgm:spPr/>
      <dgm:t>
        <a:bodyPr/>
        <a:lstStyle/>
        <a:p>
          <a:r>
            <a:rPr lang="en-US"/>
            <a:t>MAFFT stands for Multiple Alignment Using Fast Fourier Transform</a:t>
          </a:r>
        </a:p>
      </dgm:t>
    </dgm:pt>
    <dgm:pt modelId="{52892FD5-29BE-41FC-8B7D-9AD9D6586469}" type="parTrans" cxnId="{34A7226E-7D0F-4A88-9998-E5853E0085CB}">
      <dgm:prSet/>
      <dgm:spPr/>
      <dgm:t>
        <a:bodyPr/>
        <a:lstStyle/>
        <a:p>
          <a:endParaRPr lang="en-US"/>
        </a:p>
      </dgm:t>
    </dgm:pt>
    <dgm:pt modelId="{F38A6F79-1627-4094-8287-32E7FA558365}" type="sibTrans" cxnId="{34A7226E-7D0F-4A88-9998-E5853E0085CB}">
      <dgm:prSet/>
      <dgm:spPr/>
      <dgm:t>
        <a:bodyPr/>
        <a:lstStyle/>
        <a:p>
          <a:endParaRPr lang="en-US"/>
        </a:p>
      </dgm:t>
    </dgm:pt>
    <dgm:pt modelId="{2B81EED0-5D38-4C1F-8278-8CBFF98C6B4D}">
      <dgm:prSet/>
      <dgm:spPr/>
      <dgm:t>
        <a:bodyPr/>
        <a:lstStyle/>
        <a:p>
          <a:r>
            <a:rPr lang="en-US"/>
            <a:t>Heuristic method: build up MSA from sequence pairs</a:t>
          </a:r>
        </a:p>
      </dgm:t>
    </dgm:pt>
    <dgm:pt modelId="{15D142FC-2EE3-4539-9542-331D9FB8613E}" type="parTrans" cxnId="{AFA70CBD-3281-4F40-9BB1-A16F28250E8E}">
      <dgm:prSet/>
      <dgm:spPr/>
      <dgm:t>
        <a:bodyPr/>
        <a:lstStyle/>
        <a:p>
          <a:endParaRPr lang="en-US"/>
        </a:p>
      </dgm:t>
    </dgm:pt>
    <dgm:pt modelId="{4AF34BC8-486C-4210-8D4B-91C8828587F5}" type="sibTrans" cxnId="{AFA70CBD-3281-4F40-9BB1-A16F28250E8E}">
      <dgm:prSet/>
      <dgm:spPr/>
      <dgm:t>
        <a:bodyPr/>
        <a:lstStyle/>
        <a:p>
          <a:endParaRPr lang="en-US"/>
        </a:p>
      </dgm:t>
    </dgm:pt>
    <dgm:pt modelId="{CA3310C4-6245-43EC-A7F4-7FDF0912BD02}">
      <dgm:prSet/>
      <dgm:spPr/>
      <dgm:t>
        <a:bodyPr/>
        <a:lstStyle/>
        <a:p>
          <a:r>
            <a:rPr lang="en-US" dirty="0"/>
            <a:t>Why MAFFT?</a:t>
          </a:r>
        </a:p>
      </dgm:t>
    </dgm:pt>
    <dgm:pt modelId="{2602B886-8598-4E51-BF99-F10617D2D80F}" type="parTrans" cxnId="{39999F2F-5A8A-42B0-AE75-679F1686A8FF}">
      <dgm:prSet/>
      <dgm:spPr/>
      <dgm:t>
        <a:bodyPr/>
        <a:lstStyle/>
        <a:p>
          <a:endParaRPr lang="en-US"/>
        </a:p>
      </dgm:t>
    </dgm:pt>
    <dgm:pt modelId="{9D104D6B-4E0F-43DB-9804-648CA524D554}" type="sibTrans" cxnId="{39999F2F-5A8A-42B0-AE75-679F1686A8FF}">
      <dgm:prSet/>
      <dgm:spPr/>
      <dgm:t>
        <a:bodyPr/>
        <a:lstStyle/>
        <a:p>
          <a:endParaRPr lang="en-US"/>
        </a:p>
      </dgm:t>
    </dgm:pt>
    <dgm:pt modelId="{4904323D-0B70-4B31-81B9-DADA1B273C2D}">
      <dgm:prSet/>
      <dgm:spPr/>
      <dgm:t>
        <a:bodyPr/>
        <a:lstStyle/>
        <a:p>
          <a:r>
            <a:rPr lang="en-US"/>
            <a:t>Useful for hard-to-align sequences</a:t>
          </a:r>
        </a:p>
      </dgm:t>
    </dgm:pt>
    <dgm:pt modelId="{9FAB6C0D-11E7-42F6-B7A9-B098734A30DB}" type="parTrans" cxnId="{CDCE4DF2-DD37-49E1-89EC-AE6293D25472}">
      <dgm:prSet/>
      <dgm:spPr/>
      <dgm:t>
        <a:bodyPr/>
        <a:lstStyle/>
        <a:p>
          <a:endParaRPr lang="en-US"/>
        </a:p>
      </dgm:t>
    </dgm:pt>
    <dgm:pt modelId="{2AC0BB0D-BB78-4580-8D9E-725AB2FF9F10}" type="sibTrans" cxnId="{CDCE4DF2-DD37-49E1-89EC-AE6293D25472}">
      <dgm:prSet/>
      <dgm:spPr/>
      <dgm:t>
        <a:bodyPr/>
        <a:lstStyle/>
        <a:p>
          <a:endParaRPr lang="en-US"/>
        </a:p>
      </dgm:t>
    </dgm:pt>
    <dgm:pt modelId="{9D191EFA-5DB9-40AD-A619-5DE4D792EFC4}">
      <dgm:prSet/>
      <dgm:spPr/>
      <dgm:t>
        <a:bodyPr/>
        <a:lstStyle/>
        <a:p>
          <a:r>
            <a:rPr lang="en-US"/>
            <a:t>Simplified scoring method</a:t>
          </a:r>
        </a:p>
      </dgm:t>
    </dgm:pt>
    <dgm:pt modelId="{B5BC4162-CDE4-4FF6-AF34-04B775B66BED}" type="parTrans" cxnId="{078FEE17-BFDB-471F-B566-5EEEAB355763}">
      <dgm:prSet/>
      <dgm:spPr/>
      <dgm:t>
        <a:bodyPr/>
        <a:lstStyle/>
        <a:p>
          <a:endParaRPr lang="en-US"/>
        </a:p>
      </dgm:t>
    </dgm:pt>
    <dgm:pt modelId="{BBE294FA-250B-43F8-AAB4-F25D6680EAF0}" type="sibTrans" cxnId="{078FEE17-BFDB-471F-B566-5EEEAB355763}">
      <dgm:prSet/>
      <dgm:spPr/>
      <dgm:t>
        <a:bodyPr/>
        <a:lstStyle/>
        <a:p>
          <a:endParaRPr lang="en-US"/>
        </a:p>
      </dgm:t>
    </dgm:pt>
    <dgm:pt modelId="{251861D7-6F7B-4BA4-B96E-7AE5A2DA41D0}">
      <dgm:prSet/>
      <dgm:spPr/>
      <dgm:t>
        <a:bodyPr/>
        <a:lstStyle/>
        <a:p>
          <a:r>
            <a:rPr lang="en-US"/>
            <a:t>Maintained accuracy</a:t>
          </a:r>
        </a:p>
      </dgm:t>
    </dgm:pt>
    <dgm:pt modelId="{C987083B-6645-4639-8B4F-F12FF8C17CD8}" type="parTrans" cxnId="{B4226080-E26F-4838-A206-D176A16EA161}">
      <dgm:prSet/>
      <dgm:spPr/>
      <dgm:t>
        <a:bodyPr/>
        <a:lstStyle/>
        <a:p>
          <a:endParaRPr lang="en-US"/>
        </a:p>
      </dgm:t>
    </dgm:pt>
    <dgm:pt modelId="{01DDD412-BA7A-4365-B4B5-EA2B18D1D84B}" type="sibTrans" cxnId="{B4226080-E26F-4838-A206-D176A16EA161}">
      <dgm:prSet/>
      <dgm:spPr/>
      <dgm:t>
        <a:bodyPr/>
        <a:lstStyle/>
        <a:p>
          <a:endParaRPr lang="en-US"/>
        </a:p>
      </dgm:t>
    </dgm:pt>
    <dgm:pt modelId="{586D1BEE-3A06-415C-ABB8-5341FAF5D081}">
      <dgm:prSet/>
      <dgm:spPr/>
      <dgm:t>
        <a:bodyPr/>
        <a:lstStyle/>
        <a:p>
          <a:r>
            <a:rPr lang="en-US"/>
            <a:t>Reduced CPU time</a:t>
          </a:r>
        </a:p>
      </dgm:t>
    </dgm:pt>
    <dgm:pt modelId="{06D20ED8-6F11-4709-878A-AE201C4FAC78}" type="parTrans" cxnId="{98E3F4D2-B74B-4E15-8CA7-84B8316939D1}">
      <dgm:prSet/>
      <dgm:spPr/>
      <dgm:t>
        <a:bodyPr/>
        <a:lstStyle/>
        <a:p>
          <a:endParaRPr lang="en-US"/>
        </a:p>
      </dgm:t>
    </dgm:pt>
    <dgm:pt modelId="{8D39ED79-B388-4699-947E-82D7AEF303C6}" type="sibTrans" cxnId="{98E3F4D2-B74B-4E15-8CA7-84B8316939D1}">
      <dgm:prSet/>
      <dgm:spPr/>
      <dgm:t>
        <a:bodyPr/>
        <a:lstStyle/>
        <a:p>
          <a:endParaRPr lang="en-US"/>
        </a:p>
      </dgm:t>
    </dgm:pt>
    <dgm:pt modelId="{E643EAD8-0761-4D06-92F8-3A4253A6BE31}">
      <dgm:prSet/>
      <dgm:spPr/>
      <dgm:t>
        <a:bodyPr/>
        <a:lstStyle/>
        <a:p>
          <a:r>
            <a:rPr lang="en-US"/>
            <a:t>Other common methods:</a:t>
          </a:r>
        </a:p>
      </dgm:t>
    </dgm:pt>
    <dgm:pt modelId="{9686CCC5-E788-4A08-9C62-24D978E7F37F}" type="parTrans" cxnId="{7E918A7D-BCB3-4883-9CC1-9D53F838702B}">
      <dgm:prSet/>
      <dgm:spPr/>
      <dgm:t>
        <a:bodyPr/>
        <a:lstStyle/>
        <a:p>
          <a:endParaRPr lang="en-US"/>
        </a:p>
      </dgm:t>
    </dgm:pt>
    <dgm:pt modelId="{143F7EA1-ED5A-4BF2-94B4-4737B34A1335}" type="sibTrans" cxnId="{7E918A7D-BCB3-4883-9CC1-9D53F838702B}">
      <dgm:prSet/>
      <dgm:spPr/>
      <dgm:t>
        <a:bodyPr/>
        <a:lstStyle/>
        <a:p>
          <a:endParaRPr lang="en-US"/>
        </a:p>
      </dgm:t>
    </dgm:pt>
    <dgm:pt modelId="{8523C7A4-A0CB-4374-8245-801D774F8D13}">
      <dgm:prSet/>
      <dgm:spPr/>
      <dgm:t>
        <a:bodyPr/>
        <a:lstStyle/>
        <a:p>
          <a:r>
            <a:rPr lang="en-US"/>
            <a:t>Clustal</a:t>
          </a:r>
        </a:p>
      </dgm:t>
    </dgm:pt>
    <dgm:pt modelId="{91E58FB2-E340-4EB6-9B75-A533781B90B6}" type="parTrans" cxnId="{D5EBFE8A-EEDB-4184-B936-0A2388B1F148}">
      <dgm:prSet/>
      <dgm:spPr/>
      <dgm:t>
        <a:bodyPr/>
        <a:lstStyle/>
        <a:p>
          <a:endParaRPr lang="en-US"/>
        </a:p>
      </dgm:t>
    </dgm:pt>
    <dgm:pt modelId="{70F2BA32-CF9D-45F3-897D-2A242AF62207}" type="sibTrans" cxnId="{D5EBFE8A-EEDB-4184-B936-0A2388B1F148}">
      <dgm:prSet/>
      <dgm:spPr/>
      <dgm:t>
        <a:bodyPr/>
        <a:lstStyle/>
        <a:p>
          <a:endParaRPr lang="en-US"/>
        </a:p>
      </dgm:t>
    </dgm:pt>
    <dgm:pt modelId="{18F9E2E9-0F20-4B44-B72B-BAD19E8426C7}">
      <dgm:prSet/>
      <dgm:spPr/>
      <dgm:t>
        <a:bodyPr/>
        <a:lstStyle/>
        <a:p>
          <a:r>
            <a:rPr lang="en-US"/>
            <a:t>GCG</a:t>
          </a:r>
        </a:p>
      </dgm:t>
    </dgm:pt>
    <dgm:pt modelId="{110A4B57-E99F-458B-9082-E68E4E29F0F7}" type="parTrans" cxnId="{4E7145E1-78C0-4C7E-B8DB-42C044B771ED}">
      <dgm:prSet/>
      <dgm:spPr/>
      <dgm:t>
        <a:bodyPr/>
        <a:lstStyle/>
        <a:p>
          <a:endParaRPr lang="en-US"/>
        </a:p>
      </dgm:t>
    </dgm:pt>
    <dgm:pt modelId="{995C642D-631F-4537-BD87-0CBE1DD695B2}" type="sibTrans" cxnId="{4E7145E1-78C0-4C7E-B8DB-42C044B771ED}">
      <dgm:prSet/>
      <dgm:spPr/>
      <dgm:t>
        <a:bodyPr/>
        <a:lstStyle/>
        <a:p>
          <a:endParaRPr lang="en-US"/>
        </a:p>
      </dgm:t>
    </dgm:pt>
    <dgm:pt modelId="{A48C6C47-8138-4EE8-B6F9-42D45847B159}">
      <dgm:prSet/>
      <dgm:spPr/>
      <dgm:t>
        <a:bodyPr/>
        <a:lstStyle/>
        <a:p>
          <a:r>
            <a:rPr lang="en-US"/>
            <a:t>Muscle</a:t>
          </a:r>
        </a:p>
      </dgm:t>
    </dgm:pt>
    <dgm:pt modelId="{6EE00CD3-2964-469D-AE0E-E3508E2E86D9}" type="parTrans" cxnId="{459BF720-C134-4E6B-BBEF-A34D3AD97750}">
      <dgm:prSet/>
      <dgm:spPr/>
      <dgm:t>
        <a:bodyPr/>
        <a:lstStyle/>
        <a:p>
          <a:endParaRPr lang="en-US"/>
        </a:p>
      </dgm:t>
    </dgm:pt>
    <dgm:pt modelId="{E132F336-B369-4802-83DD-78CACD3C47B6}" type="sibTrans" cxnId="{459BF720-C134-4E6B-BBEF-A34D3AD97750}">
      <dgm:prSet/>
      <dgm:spPr/>
      <dgm:t>
        <a:bodyPr/>
        <a:lstStyle/>
        <a:p>
          <a:endParaRPr lang="en-US"/>
        </a:p>
      </dgm:t>
    </dgm:pt>
    <dgm:pt modelId="{DD82DFE5-1214-43A2-9C51-5E2404610E55}" type="pres">
      <dgm:prSet presAssocID="{72AC79FF-BD87-41D8-AF45-31C366D33A8B}" presName="linear" presStyleCnt="0">
        <dgm:presLayoutVars>
          <dgm:animLvl val="lvl"/>
          <dgm:resizeHandles val="exact"/>
        </dgm:presLayoutVars>
      </dgm:prSet>
      <dgm:spPr/>
    </dgm:pt>
    <dgm:pt modelId="{F120D730-E935-46A5-966B-5BD6F3630219}" type="pres">
      <dgm:prSet presAssocID="{A186AB1C-AC6F-4FE3-BD52-CFFC4AFC5F0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E53EA9-CD15-4C28-890E-16D2AD3C483C}" type="pres">
      <dgm:prSet presAssocID="{F38A6F79-1627-4094-8287-32E7FA558365}" presName="spacer" presStyleCnt="0"/>
      <dgm:spPr/>
    </dgm:pt>
    <dgm:pt modelId="{7AA309DE-C357-41E9-9F27-995CFD63F9E9}" type="pres">
      <dgm:prSet presAssocID="{2B81EED0-5D38-4C1F-8278-8CBFF98C6B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986A64-F93C-4F54-BDDB-0647D0653BF8}" type="pres">
      <dgm:prSet presAssocID="{4AF34BC8-486C-4210-8D4B-91C8828587F5}" presName="spacer" presStyleCnt="0"/>
      <dgm:spPr/>
    </dgm:pt>
    <dgm:pt modelId="{F44B75D3-10A5-4CE7-9289-780EB3B899AF}" type="pres">
      <dgm:prSet presAssocID="{CA3310C4-6245-43EC-A7F4-7FDF0912BD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DD93EE-70A4-4238-896B-E39503A4651E}" type="pres">
      <dgm:prSet presAssocID="{CA3310C4-6245-43EC-A7F4-7FDF0912BD02}" presName="childText" presStyleLbl="revTx" presStyleIdx="0" presStyleCnt="2">
        <dgm:presLayoutVars>
          <dgm:bulletEnabled val="1"/>
        </dgm:presLayoutVars>
      </dgm:prSet>
      <dgm:spPr/>
    </dgm:pt>
    <dgm:pt modelId="{184B450A-93B9-4F36-B27E-746581704981}" type="pres">
      <dgm:prSet presAssocID="{E643EAD8-0761-4D06-92F8-3A4253A6BE3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8B540C6-07DD-44D9-ACDE-5AD5784C9A74}" type="pres">
      <dgm:prSet presAssocID="{E643EAD8-0761-4D06-92F8-3A4253A6BE3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8FEE17-BFDB-471F-B566-5EEEAB355763}" srcId="{CA3310C4-6245-43EC-A7F4-7FDF0912BD02}" destId="{9D191EFA-5DB9-40AD-A619-5DE4D792EFC4}" srcOrd="1" destOrd="0" parTransId="{B5BC4162-CDE4-4FF6-AF34-04B775B66BED}" sibTransId="{BBE294FA-250B-43F8-AAB4-F25D6680EAF0}"/>
    <dgm:cxn modelId="{F951F31A-414E-4438-A6D5-A7C4B293C84E}" type="presOf" srcId="{9D191EFA-5DB9-40AD-A619-5DE4D792EFC4}" destId="{46DD93EE-70A4-4238-896B-E39503A4651E}" srcOrd="0" destOrd="1" presId="urn:microsoft.com/office/officeart/2005/8/layout/vList2"/>
    <dgm:cxn modelId="{459BF720-C134-4E6B-BBEF-A34D3AD97750}" srcId="{E643EAD8-0761-4D06-92F8-3A4253A6BE31}" destId="{A48C6C47-8138-4EE8-B6F9-42D45847B159}" srcOrd="2" destOrd="0" parTransId="{6EE00CD3-2964-469D-AE0E-E3508E2E86D9}" sibTransId="{E132F336-B369-4802-83DD-78CACD3C47B6}"/>
    <dgm:cxn modelId="{39999F2F-5A8A-42B0-AE75-679F1686A8FF}" srcId="{72AC79FF-BD87-41D8-AF45-31C366D33A8B}" destId="{CA3310C4-6245-43EC-A7F4-7FDF0912BD02}" srcOrd="2" destOrd="0" parTransId="{2602B886-8598-4E51-BF99-F10617D2D80F}" sibTransId="{9D104D6B-4E0F-43DB-9804-648CA524D554}"/>
    <dgm:cxn modelId="{4C390A3B-D19E-4679-BEFE-9D797838C2CF}" type="presOf" srcId="{A48C6C47-8138-4EE8-B6F9-42D45847B159}" destId="{C8B540C6-07DD-44D9-ACDE-5AD5784C9A74}" srcOrd="0" destOrd="2" presId="urn:microsoft.com/office/officeart/2005/8/layout/vList2"/>
    <dgm:cxn modelId="{34A7226E-7D0F-4A88-9998-E5853E0085CB}" srcId="{72AC79FF-BD87-41D8-AF45-31C366D33A8B}" destId="{A186AB1C-AC6F-4FE3-BD52-CFFC4AFC5F0C}" srcOrd="0" destOrd="0" parTransId="{52892FD5-29BE-41FC-8B7D-9AD9D6586469}" sibTransId="{F38A6F79-1627-4094-8287-32E7FA558365}"/>
    <dgm:cxn modelId="{1938D153-1B7E-4822-AAFE-9CBD1CBCDE5D}" type="presOf" srcId="{72AC79FF-BD87-41D8-AF45-31C366D33A8B}" destId="{DD82DFE5-1214-43A2-9C51-5E2404610E55}" srcOrd="0" destOrd="0" presId="urn:microsoft.com/office/officeart/2005/8/layout/vList2"/>
    <dgm:cxn modelId="{415D6F74-16F8-46DA-B612-7AB1F66F5374}" type="presOf" srcId="{E643EAD8-0761-4D06-92F8-3A4253A6BE31}" destId="{184B450A-93B9-4F36-B27E-746581704981}" srcOrd="0" destOrd="0" presId="urn:microsoft.com/office/officeart/2005/8/layout/vList2"/>
    <dgm:cxn modelId="{7A2BCE76-DF3B-43B8-A815-C9B1285D084A}" type="presOf" srcId="{A186AB1C-AC6F-4FE3-BD52-CFFC4AFC5F0C}" destId="{F120D730-E935-46A5-966B-5BD6F3630219}" srcOrd="0" destOrd="0" presId="urn:microsoft.com/office/officeart/2005/8/layout/vList2"/>
    <dgm:cxn modelId="{7E918A7D-BCB3-4883-9CC1-9D53F838702B}" srcId="{72AC79FF-BD87-41D8-AF45-31C366D33A8B}" destId="{E643EAD8-0761-4D06-92F8-3A4253A6BE31}" srcOrd="3" destOrd="0" parTransId="{9686CCC5-E788-4A08-9C62-24D978E7F37F}" sibTransId="{143F7EA1-ED5A-4BF2-94B4-4737B34A1335}"/>
    <dgm:cxn modelId="{B4226080-E26F-4838-A206-D176A16EA161}" srcId="{CA3310C4-6245-43EC-A7F4-7FDF0912BD02}" destId="{251861D7-6F7B-4BA4-B96E-7AE5A2DA41D0}" srcOrd="2" destOrd="0" parTransId="{C987083B-6645-4639-8B4F-F12FF8C17CD8}" sibTransId="{01DDD412-BA7A-4365-B4B5-EA2B18D1D84B}"/>
    <dgm:cxn modelId="{6491E380-150A-4A1C-9D57-3165A8774931}" type="presOf" srcId="{2B81EED0-5D38-4C1F-8278-8CBFF98C6B4D}" destId="{7AA309DE-C357-41E9-9F27-995CFD63F9E9}" srcOrd="0" destOrd="0" presId="urn:microsoft.com/office/officeart/2005/8/layout/vList2"/>
    <dgm:cxn modelId="{B2C8ED88-5731-40D6-9DA4-5FB9860B2BC3}" type="presOf" srcId="{586D1BEE-3A06-415C-ABB8-5341FAF5D081}" destId="{46DD93EE-70A4-4238-896B-E39503A4651E}" srcOrd="0" destOrd="3" presId="urn:microsoft.com/office/officeart/2005/8/layout/vList2"/>
    <dgm:cxn modelId="{D5EBFE8A-EEDB-4184-B936-0A2388B1F148}" srcId="{E643EAD8-0761-4D06-92F8-3A4253A6BE31}" destId="{8523C7A4-A0CB-4374-8245-801D774F8D13}" srcOrd="0" destOrd="0" parTransId="{91E58FB2-E340-4EB6-9B75-A533781B90B6}" sibTransId="{70F2BA32-CF9D-45F3-897D-2A242AF62207}"/>
    <dgm:cxn modelId="{35387F95-DC3E-49B9-9DEB-19A5AE02D5C9}" type="presOf" srcId="{4904323D-0B70-4B31-81B9-DADA1B273C2D}" destId="{46DD93EE-70A4-4238-896B-E39503A4651E}" srcOrd="0" destOrd="0" presId="urn:microsoft.com/office/officeart/2005/8/layout/vList2"/>
    <dgm:cxn modelId="{DD1E75A0-487B-43A8-8BE4-76881FB37C71}" type="presOf" srcId="{18F9E2E9-0F20-4B44-B72B-BAD19E8426C7}" destId="{C8B540C6-07DD-44D9-ACDE-5AD5784C9A74}" srcOrd="0" destOrd="1" presId="urn:microsoft.com/office/officeart/2005/8/layout/vList2"/>
    <dgm:cxn modelId="{2C2965A4-039E-4E8E-8A93-93C13CB4C316}" type="presOf" srcId="{8523C7A4-A0CB-4374-8245-801D774F8D13}" destId="{C8B540C6-07DD-44D9-ACDE-5AD5784C9A74}" srcOrd="0" destOrd="0" presId="urn:microsoft.com/office/officeart/2005/8/layout/vList2"/>
    <dgm:cxn modelId="{AFA70CBD-3281-4F40-9BB1-A16F28250E8E}" srcId="{72AC79FF-BD87-41D8-AF45-31C366D33A8B}" destId="{2B81EED0-5D38-4C1F-8278-8CBFF98C6B4D}" srcOrd="1" destOrd="0" parTransId="{15D142FC-2EE3-4539-9542-331D9FB8613E}" sibTransId="{4AF34BC8-486C-4210-8D4B-91C8828587F5}"/>
    <dgm:cxn modelId="{0E6452C5-9646-4C3C-94EC-5510000B22D2}" type="presOf" srcId="{251861D7-6F7B-4BA4-B96E-7AE5A2DA41D0}" destId="{46DD93EE-70A4-4238-896B-E39503A4651E}" srcOrd="0" destOrd="2" presId="urn:microsoft.com/office/officeart/2005/8/layout/vList2"/>
    <dgm:cxn modelId="{98E3F4D2-B74B-4E15-8CA7-84B8316939D1}" srcId="{CA3310C4-6245-43EC-A7F4-7FDF0912BD02}" destId="{586D1BEE-3A06-415C-ABB8-5341FAF5D081}" srcOrd="3" destOrd="0" parTransId="{06D20ED8-6F11-4709-878A-AE201C4FAC78}" sibTransId="{8D39ED79-B388-4699-947E-82D7AEF303C6}"/>
    <dgm:cxn modelId="{4E7145E1-78C0-4C7E-B8DB-42C044B771ED}" srcId="{E643EAD8-0761-4D06-92F8-3A4253A6BE31}" destId="{18F9E2E9-0F20-4B44-B72B-BAD19E8426C7}" srcOrd="1" destOrd="0" parTransId="{110A4B57-E99F-458B-9082-E68E4E29F0F7}" sibTransId="{995C642D-631F-4537-BD87-0CBE1DD695B2}"/>
    <dgm:cxn modelId="{252DFDE8-4B40-4541-88B0-5FF1C7D07A74}" type="presOf" srcId="{CA3310C4-6245-43EC-A7F4-7FDF0912BD02}" destId="{F44B75D3-10A5-4CE7-9289-780EB3B899AF}" srcOrd="0" destOrd="0" presId="urn:microsoft.com/office/officeart/2005/8/layout/vList2"/>
    <dgm:cxn modelId="{CDCE4DF2-DD37-49E1-89EC-AE6293D25472}" srcId="{CA3310C4-6245-43EC-A7F4-7FDF0912BD02}" destId="{4904323D-0B70-4B31-81B9-DADA1B273C2D}" srcOrd="0" destOrd="0" parTransId="{9FAB6C0D-11E7-42F6-B7A9-B098734A30DB}" sibTransId="{2AC0BB0D-BB78-4580-8D9E-725AB2FF9F10}"/>
    <dgm:cxn modelId="{94DC5FC4-304C-4981-9C55-DBBB0F084C24}" type="presParOf" srcId="{DD82DFE5-1214-43A2-9C51-5E2404610E55}" destId="{F120D730-E935-46A5-966B-5BD6F3630219}" srcOrd="0" destOrd="0" presId="urn:microsoft.com/office/officeart/2005/8/layout/vList2"/>
    <dgm:cxn modelId="{0C7E6026-8070-473C-83E5-5179762D5DA9}" type="presParOf" srcId="{DD82DFE5-1214-43A2-9C51-5E2404610E55}" destId="{28E53EA9-CD15-4C28-890E-16D2AD3C483C}" srcOrd="1" destOrd="0" presId="urn:microsoft.com/office/officeart/2005/8/layout/vList2"/>
    <dgm:cxn modelId="{06B1C74A-18A9-436E-9709-ED43647A291A}" type="presParOf" srcId="{DD82DFE5-1214-43A2-9C51-5E2404610E55}" destId="{7AA309DE-C357-41E9-9F27-995CFD63F9E9}" srcOrd="2" destOrd="0" presId="urn:microsoft.com/office/officeart/2005/8/layout/vList2"/>
    <dgm:cxn modelId="{C3B65D65-5608-4B07-A2D9-01FC5FE9B28A}" type="presParOf" srcId="{DD82DFE5-1214-43A2-9C51-5E2404610E55}" destId="{AC986A64-F93C-4F54-BDDB-0647D0653BF8}" srcOrd="3" destOrd="0" presId="urn:microsoft.com/office/officeart/2005/8/layout/vList2"/>
    <dgm:cxn modelId="{183A02D1-9401-49A8-8E4E-2B38250778D0}" type="presParOf" srcId="{DD82DFE5-1214-43A2-9C51-5E2404610E55}" destId="{F44B75D3-10A5-4CE7-9289-780EB3B899AF}" srcOrd="4" destOrd="0" presId="urn:microsoft.com/office/officeart/2005/8/layout/vList2"/>
    <dgm:cxn modelId="{12D5DCA9-D977-4643-8AB5-6EF181CCE526}" type="presParOf" srcId="{DD82DFE5-1214-43A2-9C51-5E2404610E55}" destId="{46DD93EE-70A4-4238-896B-E39503A4651E}" srcOrd="5" destOrd="0" presId="urn:microsoft.com/office/officeart/2005/8/layout/vList2"/>
    <dgm:cxn modelId="{04794BC0-D949-424E-A012-A7E9A4F5E70F}" type="presParOf" srcId="{DD82DFE5-1214-43A2-9C51-5E2404610E55}" destId="{184B450A-93B9-4F36-B27E-746581704981}" srcOrd="6" destOrd="0" presId="urn:microsoft.com/office/officeart/2005/8/layout/vList2"/>
    <dgm:cxn modelId="{D2F52122-9916-4DD9-AE7B-C46C282EABE0}" type="presParOf" srcId="{DD82DFE5-1214-43A2-9C51-5E2404610E55}" destId="{C8B540C6-07DD-44D9-ACDE-5AD5784C9A7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7EABA-8836-4E57-8DC5-57936EEB5D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02AA76-74B0-4B13-B1A8-9EE69F29B0FC}">
      <dgm:prSet/>
      <dgm:spPr/>
      <dgm:t>
        <a:bodyPr/>
        <a:lstStyle/>
        <a:p>
          <a:r>
            <a:rPr lang="en-US" b="1"/>
            <a:t>R</a:t>
          </a:r>
          <a:r>
            <a:rPr lang="en-US"/>
            <a:t>andomized </a:t>
          </a:r>
          <a:r>
            <a:rPr lang="en-US" b="1"/>
            <a:t>Ax</a:t>
          </a:r>
          <a:r>
            <a:rPr lang="en-US"/>
            <a:t>elerated </a:t>
          </a:r>
          <a:r>
            <a:rPr lang="en-US" b="1"/>
            <a:t>M</a:t>
          </a:r>
          <a:r>
            <a:rPr lang="en-US"/>
            <a:t>aximum </a:t>
          </a:r>
          <a:r>
            <a:rPr lang="en-US" b="1"/>
            <a:t>L</a:t>
          </a:r>
          <a:r>
            <a:rPr lang="en-US"/>
            <a:t>ikelihood</a:t>
          </a:r>
        </a:p>
      </dgm:t>
    </dgm:pt>
    <dgm:pt modelId="{1B85CBBB-3290-4578-A57B-482B161F68CA}" type="parTrans" cxnId="{E6D911E9-393C-47D7-A776-64E57E5C0CA9}">
      <dgm:prSet/>
      <dgm:spPr/>
      <dgm:t>
        <a:bodyPr/>
        <a:lstStyle/>
        <a:p>
          <a:endParaRPr lang="en-US"/>
        </a:p>
      </dgm:t>
    </dgm:pt>
    <dgm:pt modelId="{C902A027-41A3-4B50-9F56-B6A681F03710}" type="sibTrans" cxnId="{E6D911E9-393C-47D7-A776-64E57E5C0CA9}">
      <dgm:prSet/>
      <dgm:spPr/>
      <dgm:t>
        <a:bodyPr/>
        <a:lstStyle/>
        <a:p>
          <a:endParaRPr lang="en-US"/>
        </a:p>
      </dgm:t>
    </dgm:pt>
    <dgm:pt modelId="{225EDD5B-7E11-428D-B057-46BA3ED0FEE5}">
      <dgm:prSet/>
      <dgm:spPr/>
      <dgm:t>
        <a:bodyPr/>
        <a:lstStyle/>
        <a:p>
          <a:r>
            <a:rPr lang="en-US"/>
            <a:t>Maximum-Likelihood based inference of large phylogenetic trees</a:t>
          </a:r>
        </a:p>
      </dgm:t>
    </dgm:pt>
    <dgm:pt modelId="{DBF2BF89-3ACB-40F4-A139-17B0C20854E1}" type="parTrans" cxnId="{F8BFC500-0127-441B-99C1-3D425D306916}">
      <dgm:prSet/>
      <dgm:spPr/>
      <dgm:t>
        <a:bodyPr/>
        <a:lstStyle/>
        <a:p>
          <a:endParaRPr lang="en-US"/>
        </a:p>
      </dgm:t>
    </dgm:pt>
    <dgm:pt modelId="{36E27608-2479-4F90-8724-8BF7C967BB15}" type="sibTrans" cxnId="{F8BFC500-0127-441B-99C1-3D425D306916}">
      <dgm:prSet/>
      <dgm:spPr/>
      <dgm:t>
        <a:bodyPr/>
        <a:lstStyle/>
        <a:p>
          <a:endParaRPr lang="en-US"/>
        </a:p>
      </dgm:t>
    </dgm:pt>
    <dgm:pt modelId="{98A494EB-B051-45A1-8F02-1A68FBA40F84}">
      <dgm:prSet/>
      <dgm:spPr/>
      <dgm:t>
        <a:bodyPr/>
        <a:lstStyle/>
        <a:p>
          <a:r>
            <a:rPr lang="en-US"/>
            <a:t>Originally derived from fastDNAml</a:t>
          </a:r>
        </a:p>
      </dgm:t>
    </dgm:pt>
    <dgm:pt modelId="{59AE9D8C-24EB-4DE4-9DD6-61E7A076427F}" type="parTrans" cxnId="{EEF6827C-6647-4BEA-80CD-EB7E9F4A141F}">
      <dgm:prSet/>
      <dgm:spPr/>
      <dgm:t>
        <a:bodyPr/>
        <a:lstStyle/>
        <a:p>
          <a:endParaRPr lang="en-US"/>
        </a:p>
      </dgm:t>
    </dgm:pt>
    <dgm:pt modelId="{78DA298E-5A5A-4436-B7D5-6B676B41F44B}" type="sibTrans" cxnId="{EEF6827C-6647-4BEA-80CD-EB7E9F4A141F}">
      <dgm:prSet/>
      <dgm:spPr/>
      <dgm:t>
        <a:bodyPr/>
        <a:lstStyle/>
        <a:p>
          <a:endParaRPr lang="en-US"/>
        </a:p>
      </dgm:t>
    </dgm:pt>
    <dgm:pt modelId="{EFBFCA2F-FF99-410F-B068-5CD9E8E4D39B}">
      <dgm:prSet/>
      <dgm:spPr/>
      <dgm:t>
        <a:bodyPr/>
        <a:lstStyle/>
        <a:p>
          <a:r>
            <a:rPr lang="en-US"/>
            <a:t>Infact, it has been evolved over a period of time</a:t>
          </a:r>
        </a:p>
      </dgm:t>
    </dgm:pt>
    <dgm:pt modelId="{4E30B453-3C22-4114-A783-3F9C87DCBA5B}" type="parTrans" cxnId="{53891043-B0AF-45C9-B044-9B6F1EF90B84}">
      <dgm:prSet/>
      <dgm:spPr/>
      <dgm:t>
        <a:bodyPr/>
        <a:lstStyle/>
        <a:p>
          <a:endParaRPr lang="en-US"/>
        </a:p>
      </dgm:t>
    </dgm:pt>
    <dgm:pt modelId="{C885E856-9F41-4A36-B703-04EC664C6AF9}" type="sibTrans" cxnId="{53891043-B0AF-45C9-B044-9B6F1EF90B84}">
      <dgm:prSet/>
      <dgm:spPr/>
      <dgm:t>
        <a:bodyPr/>
        <a:lstStyle/>
        <a:p>
          <a:endParaRPr lang="en-US"/>
        </a:p>
      </dgm:t>
    </dgm:pt>
    <dgm:pt modelId="{D7EE9A86-F37A-4260-BB7D-8779BA2D0A12}" type="pres">
      <dgm:prSet presAssocID="{B2F7EABA-8836-4E57-8DC5-57936EEB5D29}" presName="linear" presStyleCnt="0">
        <dgm:presLayoutVars>
          <dgm:animLvl val="lvl"/>
          <dgm:resizeHandles val="exact"/>
        </dgm:presLayoutVars>
      </dgm:prSet>
      <dgm:spPr/>
    </dgm:pt>
    <dgm:pt modelId="{81EFA36C-3FC0-41E4-9382-25BECAAB752F}" type="pres">
      <dgm:prSet presAssocID="{0902AA76-74B0-4B13-B1A8-9EE69F29B0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B38917-4EA8-41C9-9EA5-47F2299DD2D7}" type="pres">
      <dgm:prSet presAssocID="{C902A027-41A3-4B50-9F56-B6A681F03710}" presName="spacer" presStyleCnt="0"/>
      <dgm:spPr/>
    </dgm:pt>
    <dgm:pt modelId="{F6505BAE-9262-4DA9-A1D3-0CE72FC7180E}" type="pres">
      <dgm:prSet presAssocID="{225EDD5B-7E11-428D-B057-46BA3ED0FE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192472-4639-41F5-A10A-78A06D38890C}" type="pres">
      <dgm:prSet presAssocID="{36E27608-2479-4F90-8724-8BF7C967BB15}" presName="spacer" presStyleCnt="0"/>
      <dgm:spPr/>
    </dgm:pt>
    <dgm:pt modelId="{CEBB8428-E22C-449A-BE9F-5477E2E088AF}" type="pres">
      <dgm:prSet presAssocID="{98A494EB-B051-45A1-8F02-1A68FBA40F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478BB6-ED10-4654-9382-29D2FF80D6F8}" type="pres">
      <dgm:prSet presAssocID="{78DA298E-5A5A-4436-B7D5-6B676B41F44B}" presName="spacer" presStyleCnt="0"/>
      <dgm:spPr/>
    </dgm:pt>
    <dgm:pt modelId="{095D3139-8A11-43D7-B718-37AB6F574AF3}" type="pres">
      <dgm:prSet presAssocID="{EFBFCA2F-FF99-410F-B068-5CD9E8E4D3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BFC500-0127-441B-99C1-3D425D306916}" srcId="{B2F7EABA-8836-4E57-8DC5-57936EEB5D29}" destId="{225EDD5B-7E11-428D-B057-46BA3ED0FEE5}" srcOrd="1" destOrd="0" parTransId="{DBF2BF89-3ACB-40F4-A139-17B0C20854E1}" sibTransId="{36E27608-2479-4F90-8724-8BF7C967BB15}"/>
    <dgm:cxn modelId="{E683CC08-3EA7-4027-9204-B25050C6EE60}" type="presOf" srcId="{B2F7EABA-8836-4E57-8DC5-57936EEB5D29}" destId="{D7EE9A86-F37A-4260-BB7D-8779BA2D0A12}" srcOrd="0" destOrd="0" presId="urn:microsoft.com/office/officeart/2005/8/layout/vList2"/>
    <dgm:cxn modelId="{9A228E61-D8CF-427B-A947-5229CB0BCDC8}" type="presOf" srcId="{EFBFCA2F-FF99-410F-B068-5CD9E8E4D39B}" destId="{095D3139-8A11-43D7-B718-37AB6F574AF3}" srcOrd="0" destOrd="0" presId="urn:microsoft.com/office/officeart/2005/8/layout/vList2"/>
    <dgm:cxn modelId="{53891043-B0AF-45C9-B044-9B6F1EF90B84}" srcId="{B2F7EABA-8836-4E57-8DC5-57936EEB5D29}" destId="{EFBFCA2F-FF99-410F-B068-5CD9E8E4D39B}" srcOrd="3" destOrd="0" parTransId="{4E30B453-3C22-4114-A783-3F9C87DCBA5B}" sibTransId="{C885E856-9F41-4A36-B703-04EC664C6AF9}"/>
    <dgm:cxn modelId="{EEF6827C-6647-4BEA-80CD-EB7E9F4A141F}" srcId="{B2F7EABA-8836-4E57-8DC5-57936EEB5D29}" destId="{98A494EB-B051-45A1-8F02-1A68FBA40F84}" srcOrd="2" destOrd="0" parTransId="{59AE9D8C-24EB-4DE4-9DD6-61E7A076427F}" sibTransId="{78DA298E-5A5A-4436-B7D5-6B676B41F44B}"/>
    <dgm:cxn modelId="{CFC63795-0850-4F39-AC14-F55E9C987BB3}" type="presOf" srcId="{225EDD5B-7E11-428D-B057-46BA3ED0FEE5}" destId="{F6505BAE-9262-4DA9-A1D3-0CE72FC7180E}" srcOrd="0" destOrd="0" presId="urn:microsoft.com/office/officeart/2005/8/layout/vList2"/>
    <dgm:cxn modelId="{D6D215BB-498F-4ADF-9B26-673123CC1BF8}" type="presOf" srcId="{98A494EB-B051-45A1-8F02-1A68FBA40F84}" destId="{CEBB8428-E22C-449A-BE9F-5477E2E088AF}" srcOrd="0" destOrd="0" presId="urn:microsoft.com/office/officeart/2005/8/layout/vList2"/>
    <dgm:cxn modelId="{93D00DE4-30D8-4105-AB42-A4A0F8B1EA64}" type="presOf" srcId="{0902AA76-74B0-4B13-B1A8-9EE69F29B0FC}" destId="{81EFA36C-3FC0-41E4-9382-25BECAAB752F}" srcOrd="0" destOrd="0" presId="urn:microsoft.com/office/officeart/2005/8/layout/vList2"/>
    <dgm:cxn modelId="{E6D911E9-393C-47D7-A776-64E57E5C0CA9}" srcId="{B2F7EABA-8836-4E57-8DC5-57936EEB5D29}" destId="{0902AA76-74B0-4B13-B1A8-9EE69F29B0FC}" srcOrd="0" destOrd="0" parTransId="{1B85CBBB-3290-4578-A57B-482B161F68CA}" sibTransId="{C902A027-41A3-4B50-9F56-B6A681F03710}"/>
    <dgm:cxn modelId="{934EB6CD-08F6-423B-9A61-9BFE385518FD}" type="presParOf" srcId="{D7EE9A86-F37A-4260-BB7D-8779BA2D0A12}" destId="{81EFA36C-3FC0-41E4-9382-25BECAAB752F}" srcOrd="0" destOrd="0" presId="urn:microsoft.com/office/officeart/2005/8/layout/vList2"/>
    <dgm:cxn modelId="{5762A25D-1EC0-4DED-B5F0-3C289393C8ED}" type="presParOf" srcId="{D7EE9A86-F37A-4260-BB7D-8779BA2D0A12}" destId="{DEB38917-4EA8-41C9-9EA5-47F2299DD2D7}" srcOrd="1" destOrd="0" presId="urn:microsoft.com/office/officeart/2005/8/layout/vList2"/>
    <dgm:cxn modelId="{2B6C5D33-E887-4FBB-85BF-43274F8BD203}" type="presParOf" srcId="{D7EE9A86-F37A-4260-BB7D-8779BA2D0A12}" destId="{F6505BAE-9262-4DA9-A1D3-0CE72FC7180E}" srcOrd="2" destOrd="0" presId="urn:microsoft.com/office/officeart/2005/8/layout/vList2"/>
    <dgm:cxn modelId="{F226B078-7BB0-4657-9FF8-851942778C71}" type="presParOf" srcId="{D7EE9A86-F37A-4260-BB7D-8779BA2D0A12}" destId="{86192472-4639-41F5-A10A-78A06D38890C}" srcOrd="3" destOrd="0" presId="urn:microsoft.com/office/officeart/2005/8/layout/vList2"/>
    <dgm:cxn modelId="{CB41377C-18DB-4F82-B985-DEC6F9910330}" type="presParOf" srcId="{D7EE9A86-F37A-4260-BB7D-8779BA2D0A12}" destId="{CEBB8428-E22C-449A-BE9F-5477E2E088AF}" srcOrd="4" destOrd="0" presId="urn:microsoft.com/office/officeart/2005/8/layout/vList2"/>
    <dgm:cxn modelId="{F9BCD284-419E-4D4C-BCE1-0C65208A2B14}" type="presParOf" srcId="{D7EE9A86-F37A-4260-BB7D-8779BA2D0A12}" destId="{A5478BB6-ED10-4654-9382-29D2FF80D6F8}" srcOrd="5" destOrd="0" presId="urn:microsoft.com/office/officeart/2005/8/layout/vList2"/>
    <dgm:cxn modelId="{60CEF317-0E35-4D89-A919-231E1179ACB8}" type="presParOf" srcId="{D7EE9A86-F37A-4260-BB7D-8779BA2D0A12}" destId="{095D3139-8A11-43D7-B718-37AB6F574A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BD100B-A7D8-4851-8C00-5EC1E284EF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ECF7C4-7CEA-4D27-9B3F-28AD7FFFB68C}">
      <dgm:prSet/>
      <dgm:spPr/>
      <dgm:t>
        <a:bodyPr/>
        <a:lstStyle/>
        <a:p>
          <a:r>
            <a:rPr lang="en-US"/>
            <a:t>Maximum likelihood phylogenetic trees</a:t>
          </a:r>
        </a:p>
      </dgm:t>
    </dgm:pt>
    <dgm:pt modelId="{47B53B5B-6C10-4EEB-844E-8196E72B4FED}" type="parTrans" cxnId="{EEE9D2D8-E2BE-43FB-AB3A-98B4B1816506}">
      <dgm:prSet/>
      <dgm:spPr/>
      <dgm:t>
        <a:bodyPr/>
        <a:lstStyle/>
        <a:p>
          <a:endParaRPr lang="en-US"/>
        </a:p>
      </dgm:t>
    </dgm:pt>
    <dgm:pt modelId="{77456B7E-9A27-4704-AB9F-E3B09D64D910}" type="sibTrans" cxnId="{EEE9D2D8-E2BE-43FB-AB3A-98B4B1816506}">
      <dgm:prSet/>
      <dgm:spPr/>
      <dgm:t>
        <a:bodyPr/>
        <a:lstStyle/>
        <a:p>
          <a:endParaRPr lang="en-US"/>
        </a:p>
      </dgm:t>
    </dgm:pt>
    <dgm:pt modelId="{1639D5A7-C0CE-4703-BC33-27720EFDA428}">
      <dgm:prSet/>
      <dgm:spPr/>
      <dgm:t>
        <a:bodyPr/>
        <a:lstStyle/>
        <a:p>
          <a:r>
            <a:rPr lang="en-US"/>
            <a:t>Large sequences use distance-matrix methods</a:t>
          </a:r>
        </a:p>
      </dgm:t>
    </dgm:pt>
    <dgm:pt modelId="{37DFBE31-A5E8-4592-8B77-70A1EC79AC7C}" type="parTrans" cxnId="{9378FF80-61C2-49BD-BB87-0E80C20C3B49}">
      <dgm:prSet/>
      <dgm:spPr/>
      <dgm:t>
        <a:bodyPr/>
        <a:lstStyle/>
        <a:p>
          <a:endParaRPr lang="en-US"/>
        </a:p>
      </dgm:t>
    </dgm:pt>
    <dgm:pt modelId="{5E634D4C-17F4-4C48-8764-A2311EFF0A7B}" type="sibTrans" cxnId="{9378FF80-61C2-49BD-BB87-0E80C20C3B49}">
      <dgm:prSet/>
      <dgm:spPr/>
      <dgm:t>
        <a:bodyPr/>
        <a:lstStyle/>
        <a:p>
          <a:endParaRPr lang="en-US"/>
        </a:p>
      </dgm:t>
    </dgm:pt>
    <dgm:pt modelId="{1E22DB9D-827B-4738-9912-43218CC41D64}">
      <dgm:prSet/>
      <dgm:spPr/>
      <dgm:t>
        <a:bodyPr/>
        <a:lstStyle/>
        <a:p>
          <a:r>
            <a:rPr lang="en-US"/>
            <a:t>FastTree is more accurate than these</a:t>
          </a:r>
        </a:p>
      </dgm:t>
    </dgm:pt>
    <dgm:pt modelId="{72C0414C-378C-4439-85A7-27C4290AC79C}" type="parTrans" cxnId="{4D7058E1-C941-49E6-BE53-36A2D477EDFE}">
      <dgm:prSet/>
      <dgm:spPr/>
      <dgm:t>
        <a:bodyPr/>
        <a:lstStyle/>
        <a:p>
          <a:endParaRPr lang="en-US"/>
        </a:p>
      </dgm:t>
    </dgm:pt>
    <dgm:pt modelId="{DB78BCE7-087B-438C-B48D-28B09D47F0B0}" type="sibTrans" cxnId="{4D7058E1-C941-49E6-BE53-36A2D477EDFE}">
      <dgm:prSet/>
      <dgm:spPr/>
      <dgm:t>
        <a:bodyPr/>
        <a:lstStyle/>
        <a:p>
          <a:endParaRPr lang="en-US"/>
        </a:p>
      </dgm:t>
    </dgm:pt>
    <dgm:pt modelId="{E46228FF-1B34-4614-B229-73EE687776AA}">
      <dgm:prSet/>
      <dgm:spPr/>
      <dgm:t>
        <a:bodyPr/>
        <a:lstStyle/>
        <a:p>
          <a:r>
            <a:rPr lang="en-US"/>
            <a:t>Speed is focal point</a:t>
          </a:r>
        </a:p>
      </dgm:t>
    </dgm:pt>
    <dgm:pt modelId="{B16A1C74-B704-4A48-B729-FC5D03B405A2}" type="parTrans" cxnId="{A5FD3B75-78F4-4D66-B120-71DC00840BA6}">
      <dgm:prSet/>
      <dgm:spPr/>
      <dgm:t>
        <a:bodyPr/>
        <a:lstStyle/>
        <a:p>
          <a:endParaRPr lang="en-US"/>
        </a:p>
      </dgm:t>
    </dgm:pt>
    <dgm:pt modelId="{072485EB-48A1-4132-A4FE-B6B541D696BA}" type="sibTrans" cxnId="{A5FD3B75-78F4-4D66-B120-71DC00840BA6}">
      <dgm:prSet/>
      <dgm:spPr/>
      <dgm:t>
        <a:bodyPr/>
        <a:lstStyle/>
        <a:p>
          <a:endParaRPr lang="en-US"/>
        </a:p>
      </dgm:t>
    </dgm:pt>
    <dgm:pt modelId="{95430CC1-6DC9-4A99-8726-BF12AE3E6A52}">
      <dgm:prSet/>
      <dgm:spPr/>
      <dgm:t>
        <a:bodyPr/>
        <a:lstStyle/>
        <a:p>
          <a:r>
            <a:rPr lang="en-US"/>
            <a:t>Stages:</a:t>
          </a:r>
        </a:p>
      </dgm:t>
    </dgm:pt>
    <dgm:pt modelId="{A78010C0-BAA4-4BB5-9949-547882055FC6}" type="parTrans" cxnId="{9F3DD72D-2A25-4049-BE1A-4AAACC2FEE2D}">
      <dgm:prSet/>
      <dgm:spPr/>
      <dgm:t>
        <a:bodyPr/>
        <a:lstStyle/>
        <a:p>
          <a:endParaRPr lang="en-US"/>
        </a:p>
      </dgm:t>
    </dgm:pt>
    <dgm:pt modelId="{858E88E3-212D-4A86-A135-7E8B75B3FD8E}" type="sibTrans" cxnId="{9F3DD72D-2A25-4049-BE1A-4AAACC2FEE2D}">
      <dgm:prSet/>
      <dgm:spPr/>
      <dgm:t>
        <a:bodyPr/>
        <a:lstStyle/>
        <a:p>
          <a:endParaRPr lang="en-US"/>
        </a:p>
      </dgm:t>
    </dgm:pt>
    <dgm:pt modelId="{116D5686-5DCD-439E-9E89-996115208619}">
      <dgm:prSet/>
      <dgm:spPr/>
      <dgm:t>
        <a:bodyPr/>
        <a:lstStyle/>
        <a:p>
          <a:r>
            <a:rPr lang="en-US"/>
            <a:t>Heuristic Neighbor Joining</a:t>
          </a:r>
        </a:p>
      </dgm:t>
    </dgm:pt>
    <dgm:pt modelId="{EB6D380C-2A6F-43EB-A097-3B361FE7F683}" type="parTrans" cxnId="{2D03C07E-4C4F-4631-9A4E-E9266B7778D5}">
      <dgm:prSet/>
      <dgm:spPr/>
      <dgm:t>
        <a:bodyPr/>
        <a:lstStyle/>
        <a:p>
          <a:endParaRPr lang="en-US"/>
        </a:p>
      </dgm:t>
    </dgm:pt>
    <dgm:pt modelId="{B7CE68B7-59BD-4684-BC0D-313394EF1437}" type="sibTrans" cxnId="{2D03C07E-4C4F-4631-9A4E-E9266B7778D5}">
      <dgm:prSet/>
      <dgm:spPr/>
      <dgm:t>
        <a:bodyPr/>
        <a:lstStyle/>
        <a:p>
          <a:endParaRPr lang="en-US"/>
        </a:p>
      </dgm:t>
    </dgm:pt>
    <dgm:pt modelId="{8CF03877-4E69-4E07-A6D2-202EC13C6CD5}">
      <dgm:prSet/>
      <dgm:spPr/>
      <dgm:t>
        <a:bodyPr/>
        <a:lstStyle/>
        <a:p>
          <a:r>
            <a:rPr lang="en-US"/>
            <a:t>Tree Length Reduction/Minimum Evolution</a:t>
          </a:r>
        </a:p>
      </dgm:t>
    </dgm:pt>
    <dgm:pt modelId="{DCD96864-A8E7-4C44-A15B-959F0D5DD0C6}" type="parTrans" cxnId="{6EA2FB75-C372-42CE-8B97-E4AD7893D696}">
      <dgm:prSet/>
      <dgm:spPr/>
      <dgm:t>
        <a:bodyPr/>
        <a:lstStyle/>
        <a:p>
          <a:endParaRPr lang="en-US"/>
        </a:p>
      </dgm:t>
    </dgm:pt>
    <dgm:pt modelId="{C8BFEAF7-3163-4633-8A0C-11D959319CAA}" type="sibTrans" cxnId="{6EA2FB75-C372-42CE-8B97-E4AD7893D696}">
      <dgm:prSet/>
      <dgm:spPr/>
      <dgm:t>
        <a:bodyPr/>
        <a:lstStyle/>
        <a:p>
          <a:endParaRPr lang="en-US"/>
        </a:p>
      </dgm:t>
    </dgm:pt>
    <dgm:pt modelId="{63C52675-CE7B-41BE-8F96-F8960B078357}">
      <dgm:prSet/>
      <dgm:spPr/>
      <dgm:t>
        <a:bodyPr/>
        <a:lstStyle/>
        <a:p>
          <a:r>
            <a:rPr lang="en-US"/>
            <a:t>Maximizing Likelihood</a:t>
          </a:r>
        </a:p>
      </dgm:t>
    </dgm:pt>
    <dgm:pt modelId="{FA969F41-E899-4401-A7FB-5D884C2682AE}" type="parTrans" cxnId="{9DD9FD41-5AD3-41AD-84A1-699D911BA4AA}">
      <dgm:prSet/>
      <dgm:spPr/>
      <dgm:t>
        <a:bodyPr/>
        <a:lstStyle/>
        <a:p>
          <a:endParaRPr lang="en-US"/>
        </a:p>
      </dgm:t>
    </dgm:pt>
    <dgm:pt modelId="{CC725C91-B851-489D-BD1A-8757EE3AB379}" type="sibTrans" cxnId="{9DD9FD41-5AD3-41AD-84A1-699D911BA4AA}">
      <dgm:prSet/>
      <dgm:spPr/>
      <dgm:t>
        <a:bodyPr/>
        <a:lstStyle/>
        <a:p>
          <a:endParaRPr lang="en-US"/>
        </a:p>
      </dgm:t>
    </dgm:pt>
    <dgm:pt modelId="{8C9C7664-F653-4E69-90A9-83C9CE648ACE}">
      <dgm:prSet/>
      <dgm:spPr/>
      <dgm:t>
        <a:bodyPr/>
        <a:lstStyle/>
        <a:p>
          <a:r>
            <a:rPr lang="en-US"/>
            <a:t>Local Support Values</a:t>
          </a:r>
        </a:p>
      </dgm:t>
    </dgm:pt>
    <dgm:pt modelId="{9413D46F-96EA-4EB5-A8E4-2B7BC4F509BE}" type="parTrans" cxnId="{79706DDC-A616-4723-86C7-2592C4B8B06D}">
      <dgm:prSet/>
      <dgm:spPr/>
      <dgm:t>
        <a:bodyPr/>
        <a:lstStyle/>
        <a:p>
          <a:endParaRPr lang="en-US"/>
        </a:p>
      </dgm:t>
    </dgm:pt>
    <dgm:pt modelId="{4932F668-FF5D-4E28-BBC6-8EB6BFC21F76}" type="sibTrans" cxnId="{79706DDC-A616-4723-86C7-2592C4B8B06D}">
      <dgm:prSet/>
      <dgm:spPr/>
      <dgm:t>
        <a:bodyPr/>
        <a:lstStyle/>
        <a:p>
          <a:endParaRPr lang="en-US"/>
        </a:p>
      </dgm:t>
    </dgm:pt>
    <dgm:pt modelId="{B4E94CBA-E0BE-49CA-AA6A-DD1807269782}" type="pres">
      <dgm:prSet presAssocID="{FFBD100B-A7D8-4851-8C00-5EC1E284EF47}" presName="linear" presStyleCnt="0">
        <dgm:presLayoutVars>
          <dgm:animLvl val="lvl"/>
          <dgm:resizeHandles val="exact"/>
        </dgm:presLayoutVars>
      </dgm:prSet>
      <dgm:spPr/>
    </dgm:pt>
    <dgm:pt modelId="{2439C9BB-623F-4322-87B9-2D2281DE2501}" type="pres">
      <dgm:prSet presAssocID="{5DECF7C4-7CEA-4D27-9B3F-28AD7FFFB6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071E8C-433C-463A-8C4A-D7DE96C29F7C}" type="pres">
      <dgm:prSet presAssocID="{77456B7E-9A27-4704-AB9F-E3B09D64D910}" presName="spacer" presStyleCnt="0"/>
      <dgm:spPr/>
    </dgm:pt>
    <dgm:pt modelId="{382B4C9B-4377-4763-B99D-7F8895A27100}" type="pres">
      <dgm:prSet presAssocID="{1639D5A7-C0CE-4703-BC33-27720EFDA4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88DC7E-0CBF-4792-ADFC-BCB9B37FE0F9}" type="pres">
      <dgm:prSet presAssocID="{1639D5A7-C0CE-4703-BC33-27720EFDA428}" presName="childText" presStyleLbl="revTx" presStyleIdx="0" presStyleCnt="2">
        <dgm:presLayoutVars>
          <dgm:bulletEnabled val="1"/>
        </dgm:presLayoutVars>
      </dgm:prSet>
      <dgm:spPr/>
    </dgm:pt>
    <dgm:pt modelId="{1886E1B3-E346-43C6-9898-CCB07381F9D9}" type="pres">
      <dgm:prSet presAssocID="{E46228FF-1B34-4614-B229-73EE687776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4EBC9D-BC23-4608-A006-67BFDA9FBAC2}" type="pres">
      <dgm:prSet presAssocID="{072485EB-48A1-4132-A4FE-B6B541D696BA}" presName="spacer" presStyleCnt="0"/>
      <dgm:spPr/>
    </dgm:pt>
    <dgm:pt modelId="{431246A5-3E5F-4161-A0CF-87C49A760F94}" type="pres">
      <dgm:prSet presAssocID="{95430CC1-6DC9-4A99-8726-BF12AE3E6A5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50028A2-529E-432A-AB78-EE213CB0F689}" type="pres">
      <dgm:prSet presAssocID="{95430CC1-6DC9-4A99-8726-BF12AE3E6A5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F05609-7ED0-4B65-A17D-4140EA1884E2}" type="presOf" srcId="{FFBD100B-A7D8-4851-8C00-5EC1E284EF47}" destId="{B4E94CBA-E0BE-49CA-AA6A-DD1807269782}" srcOrd="0" destOrd="0" presId="urn:microsoft.com/office/officeart/2005/8/layout/vList2"/>
    <dgm:cxn modelId="{ACF5D823-0CD3-44F2-B5F4-7005B6B5C265}" type="presOf" srcId="{63C52675-CE7B-41BE-8F96-F8960B078357}" destId="{350028A2-529E-432A-AB78-EE213CB0F689}" srcOrd="0" destOrd="2" presId="urn:microsoft.com/office/officeart/2005/8/layout/vList2"/>
    <dgm:cxn modelId="{40D2B225-4FB8-4844-A227-51413ED51495}" type="presOf" srcId="{8CF03877-4E69-4E07-A6D2-202EC13C6CD5}" destId="{350028A2-529E-432A-AB78-EE213CB0F689}" srcOrd="0" destOrd="1" presId="urn:microsoft.com/office/officeart/2005/8/layout/vList2"/>
    <dgm:cxn modelId="{9F3DD72D-2A25-4049-BE1A-4AAACC2FEE2D}" srcId="{FFBD100B-A7D8-4851-8C00-5EC1E284EF47}" destId="{95430CC1-6DC9-4A99-8726-BF12AE3E6A52}" srcOrd="3" destOrd="0" parTransId="{A78010C0-BAA4-4BB5-9949-547882055FC6}" sibTransId="{858E88E3-212D-4A86-A135-7E8B75B3FD8E}"/>
    <dgm:cxn modelId="{53544D30-1C22-4884-B5B9-9126D427DA55}" type="presOf" srcId="{95430CC1-6DC9-4A99-8726-BF12AE3E6A52}" destId="{431246A5-3E5F-4161-A0CF-87C49A760F94}" srcOrd="0" destOrd="0" presId="urn:microsoft.com/office/officeart/2005/8/layout/vList2"/>
    <dgm:cxn modelId="{529DDC3B-A00E-4707-826A-E383623F98DA}" type="presOf" srcId="{5DECF7C4-7CEA-4D27-9B3F-28AD7FFFB68C}" destId="{2439C9BB-623F-4322-87B9-2D2281DE2501}" srcOrd="0" destOrd="0" presId="urn:microsoft.com/office/officeart/2005/8/layout/vList2"/>
    <dgm:cxn modelId="{E11A8640-AF7A-40A3-BC6B-208FDA67F4F5}" type="presOf" srcId="{116D5686-5DCD-439E-9E89-996115208619}" destId="{350028A2-529E-432A-AB78-EE213CB0F689}" srcOrd="0" destOrd="0" presId="urn:microsoft.com/office/officeart/2005/8/layout/vList2"/>
    <dgm:cxn modelId="{9DD9FD41-5AD3-41AD-84A1-699D911BA4AA}" srcId="{95430CC1-6DC9-4A99-8726-BF12AE3E6A52}" destId="{63C52675-CE7B-41BE-8F96-F8960B078357}" srcOrd="2" destOrd="0" parTransId="{FA969F41-E899-4401-A7FB-5D884C2682AE}" sibTransId="{CC725C91-B851-489D-BD1A-8757EE3AB379}"/>
    <dgm:cxn modelId="{E7110855-3534-47F9-B031-CC2C6FBFFE5D}" type="presOf" srcId="{1639D5A7-C0CE-4703-BC33-27720EFDA428}" destId="{382B4C9B-4377-4763-B99D-7F8895A27100}" srcOrd="0" destOrd="0" presId="urn:microsoft.com/office/officeart/2005/8/layout/vList2"/>
    <dgm:cxn modelId="{A5FD3B75-78F4-4D66-B120-71DC00840BA6}" srcId="{FFBD100B-A7D8-4851-8C00-5EC1E284EF47}" destId="{E46228FF-1B34-4614-B229-73EE687776AA}" srcOrd="2" destOrd="0" parTransId="{B16A1C74-B704-4A48-B729-FC5D03B405A2}" sibTransId="{072485EB-48A1-4132-A4FE-B6B541D696BA}"/>
    <dgm:cxn modelId="{6EA2FB75-C372-42CE-8B97-E4AD7893D696}" srcId="{95430CC1-6DC9-4A99-8726-BF12AE3E6A52}" destId="{8CF03877-4E69-4E07-A6D2-202EC13C6CD5}" srcOrd="1" destOrd="0" parTransId="{DCD96864-A8E7-4C44-A15B-959F0D5DD0C6}" sibTransId="{C8BFEAF7-3163-4633-8A0C-11D959319CAA}"/>
    <dgm:cxn modelId="{2D03C07E-4C4F-4631-9A4E-E9266B7778D5}" srcId="{95430CC1-6DC9-4A99-8726-BF12AE3E6A52}" destId="{116D5686-5DCD-439E-9E89-996115208619}" srcOrd="0" destOrd="0" parTransId="{EB6D380C-2A6F-43EB-A097-3B361FE7F683}" sibTransId="{B7CE68B7-59BD-4684-BC0D-313394EF1437}"/>
    <dgm:cxn modelId="{9378FF80-61C2-49BD-BB87-0E80C20C3B49}" srcId="{FFBD100B-A7D8-4851-8C00-5EC1E284EF47}" destId="{1639D5A7-C0CE-4703-BC33-27720EFDA428}" srcOrd="1" destOrd="0" parTransId="{37DFBE31-A5E8-4592-8B77-70A1EC79AC7C}" sibTransId="{5E634D4C-17F4-4C48-8764-A2311EFF0A7B}"/>
    <dgm:cxn modelId="{4D05BB8B-F8AC-4031-B6BF-D25AC63B943B}" type="presOf" srcId="{E46228FF-1B34-4614-B229-73EE687776AA}" destId="{1886E1B3-E346-43C6-9898-CCB07381F9D9}" srcOrd="0" destOrd="0" presId="urn:microsoft.com/office/officeart/2005/8/layout/vList2"/>
    <dgm:cxn modelId="{4FEBB1AF-65F3-4870-86BC-844AD626063A}" type="presOf" srcId="{1E22DB9D-827B-4738-9912-43218CC41D64}" destId="{DC88DC7E-0CBF-4792-ADFC-BCB9B37FE0F9}" srcOrd="0" destOrd="0" presId="urn:microsoft.com/office/officeart/2005/8/layout/vList2"/>
    <dgm:cxn modelId="{EEE9D2D8-E2BE-43FB-AB3A-98B4B1816506}" srcId="{FFBD100B-A7D8-4851-8C00-5EC1E284EF47}" destId="{5DECF7C4-7CEA-4D27-9B3F-28AD7FFFB68C}" srcOrd="0" destOrd="0" parTransId="{47B53B5B-6C10-4EEB-844E-8196E72B4FED}" sibTransId="{77456B7E-9A27-4704-AB9F-E3B09D64D910}"/>
    <dgm:cxn modelId="{79706DDC-A616-4723-86C7-2592C4B8B06D}" srcId="{95430CC1-6DC9-4A99-8726-BF12AE3E6A52}" destId="{8C9C7664-F653-4E69-90A9-83C9CE648ACE}" srcOrd="3" destOrd="0" parTransId="{9413D46F-96EA-4EB5-A8E4-2B7BC4F509BE}" sibTransId="{4932F668-FF5D-4E28-BBC6-8EB6BFC21F76}"/>
    <dgm:cxn modelId="{4D7058E1-C941-49E6-BE53-36A2D477EDFE}" srcId="{1639D5A7-C0CE-4703-BC33-27720EFDA428}" destId="{1E22DB9D-827B-4738-9912-43218CC41D64}" srcOrd="0" destOrd="0" parTransId="{72C0414C-378C-4439-85A7-27C4290AC79C}" sibTransId="{DB78BCE7-087B-438C-B48D-28B09D47F0B0}"/>
    <dgm:cxn modelId="{FFBCB5E9-2EF3-4452-B321-428AD1F2321A}" type="presOf" srcId="{8C9C7664-F653-4E69-90A9-83C9CE648ACE}" destId="{350028A2-529E-432A-AB78-EE213CB0F689}" srcOrd="0" destOrd="3" presId="urn:microsoft.com/office/officeart/2005/8/layout/vList2"/>
    <dgm:cxn modelId="{CED2AFB2-C65F-40C2-B222-C2696E82126A}" type="presParOf" srcId="{B4E94CBA-E0BE-49CA-AA6A-DD1807269782}" destId="{2439C9BB-623F-4322-87B9-2D2281DE2501}" srcOrd="0" destOrd="0" presId="urn:microsoft.com/office/officeart/2005/8/layout/vList2"/>
    <dgm:cxn modelId="{E98C9D8D-6BD5-4B75-A79A-BE0476155BEA}" type="presParOf" srcId="{B4E94CBA-E0BE-49CA-AA6A-DD1807269782}" destId="{E1071E8C-433C-463A-8C4A-D7DE96C29F7C}" srcOrd="1" destOrd="0" presId="urn:microsoft.com/office/officeart/2005/8/layout/vList2"/>
    <dgm:cxn modelId="{46679126-23C2-4426-9775-15B3010404D8}" type="presParOf" srcId="{B4E94CBA-E0BE-49CA-AA6A-DD1807269782}" destId="{382B4C9B-4377-4763-B99D-7F8895A27100}" srcOrd="2" destOrd="0" presId="urn:microsoft.com/office/officeart/2005/8/layout/vList2"/>
    <dgm:cxn modelId="{93DEE971-7033-454A-BFD1-137EB5A6D045}" type="presParOf" srcId="{B4E94CBA-E0BE-49CA-AA6A-DD1807269782}" destId="{DC88DC7E-0CBF-4792-ADFC-BCB9B37FE0F9}" srcOrd="3" destOrd="0" presId="urn:microsoft.com/office/officeart/2005/8/layout/vList2"/>
    <dgm:cxn modelId="{6F1FACA0-2FD0-4AF9-9571-4D1FD33B1131}" type="presParOf" srcId="{B4E94CBA-E0BE-49CA-AA6A-DD1807269782}" destId="{1886E1B3-E346-43C6-9898-CCB07381F9D9}" srcOrd="4" destOrd="0" presId="urn:microsoft.com/office/officeart/2005/8/layout/vList2"/>
    <dgm:cxn modelId="{894970BC-FE5F-4931-A99B-227509B09BB7}" type="presParOf" srcId="{B4E94CBA-E0BE-49CA-AA6A-DD1807269782}" destId="{3C4EBC9D-BC23-4608-A006-67BFDA9FBAC2}" srcOrd="5" destOrd="0" presId="urn:microsoft.com/office/officeart/2005/8/layout/vList2"/>
    <dgm:cxn modelId="{A99DC338-44B7-4505-BB3C-46D61A2C5875}" type="presParOf" srcId="{B4E94CBA-E0BE-49CA-AA6A-DD1807269782}" destId="{431246A5-3E5F-4161-A0CF-87C49A760F94}" srcOrd="6" destOrd="0" presId="urn:microsoft.com/office/officeart/2005/8/layout/vList2"/>
    <dgm:cxn modelId="{52C3A3CB-C7C2-49CE-90D1-89243322F3FC}" type="presParOf" srcId="{B4E94CBA-E0BE-49CA-AA6A-DD1807269782}" destId="{350028A2-529E-432A-AB78-EE213CB0F68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A296BD-0D4F-4ED4-8335-2CFD265E4D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A217D1-315D-479D-826C-ED7E6F93B52F}">
      <dgm:prSet/>
      <dgm:spPr/>
      <dgm:t>
        <a:bodyPr/>
        <a:lstStyle/>
        <a:p>
          <a:r>
            <a:rPr lang="en-US"/>
            <a:t>Attempts to validate the reliability of the tree</a:t>
          </a:r>
        </a:p>
      </dgm:t>
    </dgm:pt>
    <dgm:pt modelId="{A848D55D-8985-4F5C-AB07-02838E64DF16}" type="parTrans" cxnId="{113779EA-8570-423D-AC7E-600ADEBB04E0}">
      <dgm:prSet/>
      <dgm:spPr/>
      <dgm:t>
        <a:bodyPr/>
        <a:lstStyle/>
        <a:p>
          <a:endParaRPr lang="en-US"/>
        </a:p>
      </dgm:t>
    </dgm:pt>
    <dgm:pt modelId="{00502457-BC32-4F62-98F1-577FE31F30EC}" type="sibTrans" cxnId="{113779EA-8570-423D-AC7E-600ADEBB04E0}">
      <dgm:prSet/>
      <dgm:spPr/>
      <dgm:t>
        <a:bodyPr/>
        <a:lstStyle/>
        <a:p>
          <a:endParaRPr lang="en-US"/>
        </a:p>
      </dgm:t>
    </dgm:pt>
    <dgm:pt modelId="{CC63EA8A-E2D4-4EF0-ACFF-A46D163A440D}">
      <dgm:prSet/>
      <dgm:spPr/>
      <dgm:t>
        <a:bodyPr/>
        <a:lstStyle/>
        <a:p>
          <a:r>
            <a:rPr lang="en-US"/>
            <a:t>Resampling is done on alternate topologies for optimization</a:t>
          </a:r>
        </a:p>
      </dgm:t>
    </dgm:pt>
    <dgm:pt modelId="{3E3D1C87-2685-468F-9341-546594CDB246}" type="parTrans" cxnId="{437EB680-F891-49E1-A024-608D9815637E}">
      <dgm:prSet/>
      <dgm:spPr/>
      <dgm:t>
        <a:bodyPr/>
        <a:lstStyle/>
        <a:p>
          <a:endParaRPr lang="en-US"/>
        </a:p>
      </dgm:t>
    </dgm:pt>
    <dgm:pt modelId="{B46DFF4C-CE89-493A-88EB-216B453FD829}" type="sibTrans" cxnId="{437EB680-F891-49E1-A024-608D9815637E}">
      <dgm:prSet/>
      <dgm:spPr/>
      <dgm:t>
        <a:bodyPr/>
        <a:lstStyle/>
        <a:p>
          <a:endParaRPr lang="en-US"/>
        </a:p>
      </dgm:t>
    </dgm:pt>
    <dgm:pt modelId="{F856ADCD-E28D-4008-B3C9-15CBD3F50BEF}">
      <dgm:prSet/>
      <dgm:spPr/>
      <dgm:t>
        <a:bodyPr/>
        <a:lstStyle/>
        <a:p>
          <a:r>
            <a:rPr lang="en-US"/>
            <a:t>Similar to bootstrapping where estimation based on current build is executed</a:t>
          </a:r>
        </a:p>
      </dgm:t>
    </dgm:pt>
    <dgm:pt modelId="{A87C78BF-EBF4-4515-AAE4-EB5668E176B2}" type="parTrans" cxnId="{E98A86A3-7F0C-4D07-A230-368D880A7E6D}">
      <dgm:prSet/>
      <dgm:spPr/>
      <dgm:t>
        <a:bodyPr/>
        <a:lstStyle/>
        <a:p>
          <a:endParaRPr lang="en-US"/>
        </a:p>
      </dgm:t>
    </dgm:pt>
    <dgm:pt modelId="{DE4D2A6B-DEF8-49A4-B45E-B8E611A4ECBF}" type="sibTrans" cxnId="{E98A86A3-7F0C-4D07-A230-368D880A7E6D}">
      <dgm:prSet/>
      <dgm:spPr/>
      <dgm:t>
        <a:bodyPr/>
        <a:lstStyle/>
        <a:p>
          <a:endParaRPr lang="en-US"/>
        </a:p>
      </dgm:t>
    </dgm:pt>
    <dgm:pt modelId="{9B2CE600-062D-4D86-93D1-26E02D1B4414}" type="pres">
      <dgm:prSet presAssocID="{77A296BD-0D4F-4ED4-8335-2CFD265E4D54}" presName="linear" presStyleCnt="0">
        <dgm:presLayoutVars>
          <dgm:animLvl val="lvl"/>
          <dgm:resizeHandles val="exact"/>
        </dgm:presLayoutVars>
      </dgm:prSet>
      <dgm:spPr/>
    </dgm:pt>
    <dgm:pt modelId="{A00E0A44-5471-427E-BF85-92DC2833C455}" type="pres">
      <dgm:prSet presAssocID="{CFA217D1-315D-479D-826C-ED7E6F93B5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F7A4E4-F88E-467B-9929-366C34E5F57D}" type="pres">
      <dgm:prSet presAssocID="{00502457-BC32-4F62-98F1-577FE31F30EC}" presName="spacer" presStyleCnt="0"/>
      <dgm:spPr/>
    </dgm:pt>
    <dgm:pt modelId="{708E3CD1-57A1-47BB-9DCD-3E80BCF717B2}" type="pres">
      <dgm:prSet presAssocID="{CC63EA8A-E2D4-4EF0-ACFF-A46D163A44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65ADCE-C80E-47A7-9BDA-A44BAA8561AC}" type="pres">
      <dgm:prSet presAssocID="{B46DFF4C-CE89-493A-88EB-216B453FD829}" presName="spacer" presStyleCnt="0"/>
      <dgm:spPr/>
    </dgm:pt>
    <dgm:pt modelId="{98226938-7DD9-4823-BFD8-32ABBFDB0C8C}" type="pres">
      <dgm:prSet presAssocID="{F856ADCD-E28D-4008-B3C9-15CBD3F50B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5C23F4A-A809-45AE-9E20-39369DC010D7}" type="presOf" srcId="{CC63EA8A-E2D4-4EF0-ACFF-A46D163A440D}" destId="{708E3CD1-57A1-47BB-9DCD-3E80BCF717B2}" srcOrd="0" destOrd="0" presId="urn:microsoft.com/office/officeart/2005/8/layout/vList2"/>
    <dgm:cxn modelId="{4535087F-584F-4235-979C-9FB5AAA74376}" type="presOf" srcId="{CFA217D1-315D-479D-826C-ED7E6F93B52F}" destId="{A00E0A44-5471-427E-BF85-92DC2833C455}" srcOrd="0" destOrd="0" presId="urn:microsoft.com/office/officeart/2005/8/layout/vList2"/>
    <dgm:cxn modelId="{437EB680-F891-49E1-A024-608D9815637E}" srcId="{77A296BD-0D4F-4ED4-8335-2CFD265E4D54}" destId="{CC63EA8A-E2D4-4EF0-ACFF-A46D163A440D}" srcOrd="1" destOrd="0" parTransId="{3E3D1C87-2685-468F-9341-546594CDB246}" sibTransId="{B46DFF4C-CE89-493A-88EB-216B453FD829}"/>
    <dgm:cxn modelId="{AC5D868E-1E36-48C3-9D70-4E92985535E3}" type="presOf" srcId="{F856ADCD-E28D-4008-B3C9-15CBD3F50BEF}" destId="{98226938-7DD9-4823-BFD8-32ABBFDB0C8C}" srcOrd="0" destOrd="0" presId="urn:microsoft.com/office/officeart/2005/8/layout/vList2"/>
    <dgm:cxn modelId="{E98A86A3-7F0C-4D07-A230-368D880A7E6D}" srcId="{77A296BD-0D4F-4ED4-8335-2CFD265E4D54}" destId="{F856ADCD-E28D-4008-B3C9-15CBD3F50BEF}" srcOrd="2" destOrd="0" parTransId="{A87C78BF-EBF4-4515-AAE4-EB5668E176B2}" sibTransId="{DE4D2A6B-DEF8-49A4-B45E-B8E611A4ECBF}"/>
    <dgm:cxn modelId="{E1A59DBC-5246-4A5D-ACA6-E98D8A453C62}" type="presOf" srcId="{77A296BD-0D4F-4ED4-8335-2CFD265E4D54}" destId="{9B2CE600-062D-4D86-93D1-26E02D1B4414}" srcOrd="0" destOrd="0" presId="urn:microsoft.com/office/officeart/2005/8/layout/vList2"/>
    <dgm:cxn modelId="{113779EA-8570-423D-AC7E-600ADEBB04E0}" srcId="{77A296BD-0D4F-4ED4-8335-2CFD265E4D54}" destId="{CFA217D1-315D-479D-826C-ED7E6F93B52F}" srcOrd="0" destOrd="0" parTransId="{A848D55D-8985-4F5C-AB07-02838E64DF16}" sibTransId="{00502457-BC32-4F62-98F1-577FE31F30EC}"/>
    <dgm:cxn modelId="{DB686C49-FCF0-4E13-9F60-A111255A7844}" type="presParOf" srcId="{9B2CE600-062D-4D86-93D1-26E02D1B4414}" destId="{A00E0A44-5471-427E-BF85-92DC2833C455}" srcOrd="0" destOrd="0" presId="urn:microsoft.com/office/officeart/2005/8/layout/vList2"/>
    <dgm:cxn modelId="{B826F689-0AC1-472A-9DF4-1DB799535B4E}" type="presParOf" srcId="{9B2CE600-062D-4D86-93D1-26E02D1B4414}" destId="{05F7A4E4-F88E-467B-9929-366C34E5F57D}" srcOrd="1" destOrd="0" presId="urn:microsoft.com/office/officeart/2005/8/layout/vList2"/>
    <dgm:cxn modelId="{849C74F7-8B77-4F39-A5F1-E2DDB2D2C6B9}" type="presParOf" srcId="{9B2CE600-062D-4D86-93D1-26E02D1B4414}" destId="{708E3CD1-57A1-47BB-9DCD-3E80BCF717B2}" srcOrd="2" destOrd="0" presId="urn:microsoft.com/office/officeart/2005/8/layout/vList2"/>
    <dgm:cxn modelId="{EE5B6FA8-46F0-4F36-A917-5F93B0022D06}" type="presParOf" srcId="{9B2CE600-062D-4D86-93D1-26E02D1B4414}" destId="{1765ADCE-C80E-47A7-9BDA-A44BAA8561AC}" srcOrd="3" destOrd="0" presId="urn:microsoft.com/office/officeart/2005/8/layout/vList2"/>
    <dgm:cxn modelId="{3FB2642F-8154-4287-98A0-0C8DA6A53A5A}" type="presParOf" srcId="{9B2CE600-062D-4D86-93D1-26E02D1B4414}" destId="{98226938-7DD9-4823-BFD8-32ABBFDB0C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57AB3-8936-488C-9281-4FCC50259212}">
      <dsp:nvSpPr>
        <dsp:cNvPr id="0" name=""/>
        <dsp:cNvSpPr/>
      </dsp:nvSpPr>
      <dsp:spPr>
        <a:xfrm>
          <a:off x="0" y="537054"/>
          <a:ext cx="564197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1B371-D47C-453A-A720-8B1CF2A06FE1}">
      <dsp:nvSpPr>
        <dsp:cNvPr id="0" name=""/>
        <dsp:cNvSpPr/>
      </dsp:nvSpPr>
      <dsp:spPr>
        <a:xfrm>
          <a:off x="282098" y="212334"/>
          <a:ext cx="394938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Data: Haemophilus (H.) Influenzae 16S (ribosomal RNA)</a:t>
          </a:r>
        </a:p>
      </dsp:txBody>
      <dsp:txXfrm>
        <a:off x="313801" y="244037"/>
        <a:ext cx="3885976" cy="586034"/>
      </dsp:txXfrm>
    </dsp:sp>
    <dsp:sp modelId="{A2AFE872-D4F5-43BE-B983-66C9F34E5DF1}">
      <dsp:nvSpPr>
        <dsp:cNvPr id="0" name=""/>
        <dsp:cNvSpPr/>
      </dsp:nvSpPr>
      <dsp:spPr>
        <a:xfrm>
          <a:off x="0" y="1534974"/>
          <a:ext cx="564197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2A2EA-DEF5-45A9-BB10-86D48D6BCFDD}">
      <dsp:nvSpPr>
        <dsp:cNvPr id="0" name=""/>
        <dsp:cNvSpPr/>
      </dsp:nvSpPr>
      <dsp:spPr>
        <a:xfrm>
          <a:off x="282098" y="1210254"/>
          <a:ext cx="3949382" cy="64944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alignment using MAFFT algorithm</a:t>
          </a:r>
        </a:p>
      </dsp:txBody>
      <dsp:txXfrm>
        <a:off x="313801" y="1241957"/>
        <a:ext cx="3885976" cy="586034"/>
      </dsp:txXfrm>
    </dsp:sp>
    <dsp:sp modelId="{FC7E5C05-6C8B-4071-807B-A20635520D50}">
      <dsp:nvSpPr>
        <dsp:cNvPr id="0" name=""/>
        <dsp:cNvSpPr/>
      </dsp:nvSpPr>
      <dsp:spPr>
        <a:xfrm>
          <a:off x="0" y="2532894"/>
          <a:ext cx="564197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3964E-157A-4327-BF6F-E9A722DBE543}">
      <dsp:nvSpPr>
        <dsp:cNvPr id="0" name=""/>
        <dsp:cNvSpPr/>
      </dsp:nvSpPr>
      <dsp:spPr>
        <a:xfrm>
          <a:off x="282098" y="2208174"/>
          <a:ext cx="3949382" cy="64944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Phylogenetic tree made using RAxML and FastTree algorithms</a:t>
          </a:r>
        </a:p>
      </dsp:txBody>
      <dsp:txXfrm>
        <a:off x="313801" y="2239877"/>
        <a:ext cx="3885976" cy="586034"/>
      </dsp:txXfrm>
    </dsp:sp>
    <dsp:sp modelId="{25DEF9C4-F8EB-4079-B9E5-816662D1DF84}">
      <dsp:nvSpPr>
        <dsp:cNvPr id="0" name=""/>
        <dsp:cNvSpPr/>
      </dsp:nvSpPr>
      <dsp:spPr>
        <a:xfrm>
          <a:off x="0" y="3530815"/>
          <a:ext cx="5641974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458216" rIns="437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Tool to display and work with phylogenetic trees</a:t>
          </a:r>
        </a:p>
      </dsp:txBody>
      <dsp:txXfrm>
        <a:off x="0" y="3530815"/>
        <a:ext cx="5641974" cy="1178100"/>
      </dsp:txXfrm>
    </dsp:sp>
    <dsp:sp modelId="{1F1740B8-8E48-406B-9097-D78BD4650CE1}">
      <dsp:nvSpPr>
        <dsp:cNvPr id="0" name=""/>
        <dsp:cNvSpPr/>
      </dsp:nvSpPr>
      <dsp:spPr>
        <a:xfrm>
          <a:off x="282098" y="3206094"/>
          <a:ext cx="3949382" cy="6494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Visualized through iTOL</a:t>
          </a:r>
        </a:p>
      </dsp:txBody>
      <dsp:txXfrm>
        <a:off x="313801" y="3237797"/>
        <a:ext cx="388597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79CDA-7745-4FB3-A1CF-ED1D152976A1}">
      <dsp:nvSpPr>
        <dsp:cNvPr id="0" name=""/>
        <dsp:cNvSpPr/>
      </dsp:nvSpPr>
      <dsp:spPr>
        <a:xfrm>
          <a:off x="0" y="491"/>
          <a:ext cx="9720072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1A9EE-9EC0-4DE3-8940-F549D48BD956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CA5CD-7FDF-4DA9-A72A-EBFCA4BEB34C}">
      <dsp:nvSpPr>
        <dsp:cNvPr id="0" name=""/>
        <dsp:cNvSpPr/>
      </dsp:nvSpPr>
      <dsp:spPr>
        <a:xfrm>
          <a:off x="1327384" y="491"/>
          <a:ext cx="8392688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Domain: Bacteria</a:t>
          </a:r>
        </a:p>
      </dsp:txBody>
      <dsp:txXfrm>
        <a:off x="1327384" y="491"/>
        <a:ext cx="8392688" cy="1149250"/>
      </dsp:txXfrm>
    </dsp:sp>
    <dsp:sp modelId="{C05D007F-3AD5-4AC4-8AE6-ECE92BCEB2A3}">
      <dsp:nvSpPr>
        <dsp:cNvPr id="0" name=""/>
        <dsp:cNvSpPr/>
      </dsp:nvSpPr>
      <dsp:spPr>
        <a:xfrm>
          <a:off x="0" y="1437054"/>
          <a:ext cx="9720072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7F6FB-D6A1-4360-A3CC-68DC138FA450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ED9AB-9DFA-4639-B979-857E0EDA7B4D}">
      <dsp:nvSpPr>
        <dsp:cNvPr id="0" name=""/>
        <dsp:cNvSpPr/>
      </dsp:nvSpPr>
      <dsp:spPr>
        <a:xfrm>
          <a:off x="1327384" y="1437054"/>
          <a:ext cx="8392688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Input data extracted from Picotte</a:t>
          </a:r>
        </a:p>
      </dsp:txBody>
      <dsp:txXfrm>
        <a:off x="1327384" y="1437054"/>
        <a:ext cx="8392688" cy="1149250"/>
      </dsp:txXfrm>
    </dsp:sp>
    <dsp:sp modelId="{A0B9ED9C-BA09-49CA-A1EB-A0909D57CA89}">
      <dsp:nvSpPr>
        <dsp:cNvPr id="0" name=""/>
        <dsp:cNvSpPr/>
      </dsp:nvSpPr>
      <dsp:spPr>
        <a:xfrm>
          <a:off x="0" y="2873618"/>
          <a:ext cx="9720072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84927-EC94-43FC-B0A8-811A5DAAC961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3603A-344D-40BF-9F84-54589C243056}">
      <dsp:nvSpPr>
        <dsp:cNvPr id="0" name=""/>
        <dsp:cNvSpPr/>
      </dsp:nvSpPr>
      <dsp:spPr>
        <a:xfrm>
          <a:off x="1327384" y="2873618"/>
          <a:ext cx="8392688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42 different sequences</a:t>
          </a:r>
        </a:p>
      </dsp:txBody>
      <dsp:txXfrm>
        <a:off x="1327384" y="2873618"/>
        <a:ext cx="8392688" cy="114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0D730-E935-46A5-966B-5BD6F3630219}">
      <dsp:nvSpPr>
        <dsp:cNvPr id="0" name=""/>
        <dsp:cNvSpPr/>
      </dsp:nvSpPr>
      <dsp:spPr>
        <a:xfrm>
          <a:off x="0" y="82825"/>
          <a:ext cx="5641974" cy="725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MAFFT stands for Multiple Alignment Using Fast Fourier Transform</a:t>
          </a:r>
        </a:p>
      </dsp:txBody>
      <dsp:txXfrm>
        <a:off x="35411" y="118236"/>
        <a:ext cx="5571152" cy="654578"/>
      </dsp:txXfrm>
    </dsp:sp>
    <dsp:sp modelId="{7AA309DE-C357-41E9-9F27-995CFD63F9E9}">
      <dsp:nvSpPr>
        <dsp:cNvPr id="0" name=""/>
        <dsp:cNvSpPr/>
      </dsp:nvSpPr>
      <dsp:spPr>
        <a:xfrm>
          <a:off x="0" y="865825"/>
          <a:ext cx="5641974" cy="72540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Heuristic method: build up MSA from sequence pairs</a:t>
          </a:r>
        </a:p>
      </dsp:txBody>
      <dsp:txXfrm>
        <a:off x="35411" y="901236"/>
        <a:ext cx="5571152" cy="654578"/>
      </dsp:txXfrm>
    </dsp:sp>
    <dsp:sp modelId="{F44B75D3-10A5-4CE7-9289-780EB3B899AF}">
      <dsp:nvSpPr>
        <dsp:cNvPr id="0" name=""/>
        <dsp:cNvSpPr/>
      </dsp:nvSpPr>
      <dsp:spPr>
        <a:xfrm>
          <a:off x="0" y="1648825"/>
          <a:ext cx="5641974" cy="72540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Why MAFFT?</a:t>
          </a:r>
        </a:p>
      </dsp:txBody>
      <dsp:txXfrm>
        <a:off x="35411" y="1684236"/>
        <a:ext cx="5571152" cy="654578"/>
      </dsp:txXfrm>
    </dsp:sp>
    <dsp:sp modelId="{46DD93EE-70A4-4238-896B-E39503A4651E}">
      <dsp:nvSpPr>
        <dsp:cNvPr id="0" name=""/>
        <dsp:cNvSpPr/>
      </dsp:nvSpPr>
      <dsp:spPr>
        <a:xfrm>
          <a:off x="0" y="2374225"/>
          <a:ext cx="5641974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Useful for hard-to-align sequences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Simplified scoring method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Maintained accuracy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Reduced CPU time</a:t>
          </a:r>
        </a:p>
      </dsp:txBody>
      <dsp:txXfrm>
        <a:off x="0" y="2374225"/>
        <a:ext cx="5641974" cy="993600"/>
      </dsp:txXfrm>
    </dsp:sp>
    <dsp:sp modelId="{184B450A-93B9-4F36-B27E-746581704981}">
      <dsp:nvSpPr>
        <dsp:cNvPr id="0" name=""/>
        <dsp:cNvSpPr/>
      </dsp:nvSpPr>
      <dsp:spPr>
        <a:xfrm>
          <a:off x="0" y="3367825"/>
          <a:ext cx="5641974" cy="7254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Other common methods:</a:t>
          </a:r>
        </a:p>
      </dsp:txBody>
      <dsp:txXfrm>
        <a:off x="35411" y="3403236"/>
        <a:ext cx="5571152" cy="654578"/>
      </dsp:txXfrm>
    </dsp:sp>
    <dsp:sp modelId="{C8B540C6-07DD-44D9-ACDE-5AD5784C9A74}">
      <dsp:nvSpPr>
        <dsp:cNvPr id="0" name=""/>
        <dsp:cNvSpPr/>
      </dsp:nvSpPr>
      <dsp:spPr>
        <a:xfrm>
          <a:off x="0" y="4093225"/>
          <a:ext cx="5641974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Clustal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GCG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Muscle</a:t>
          </a:r>
        </a:p>
      </dsp:txBody>
      <dsp:txXfrm>
        <a:off x="0" y="4093225"/>
        <a:ext cx="5641974" cy="745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FA36C-3FC0-41E4-9382-25BECAAB752F}">
      <dsp:nvSpPr>
        <dsp:cNvPr id="0" name=""/>
        <dsp:cNvSpPr/>
      </dsp:nvSpPr>
      <dsp:spPr>
        <a:xfrm>
          <a:off x="0" y="275039"/>
          <a:ext cx="4429615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</a:t>
          </a:r>
          <a:r>
            <a:rPr lang="en-US" sz="2200" kern="1200"/>
            <a:t>andomized </a:t>
          </a:r>
          <a:r>
            <a:rPr lang="en-US" sz="2200" b="1" kern="1200"/>
            <a:t>Ax</a:t>
          </a:r>
          <a:r>
            <a:rPr lang="en-US" sz="2200" kern="1200"/>
            <a:t>elerated </a:t>
          </a:r>
          <a:r>
            <a:rPr lang="en-US" sz="2200" b="1" kern="1200"/>
            <a:t>M</a:t>
          </a:r>
          <a:r>
            <a:rPr lang="en-US" sz="2200" kern="1200"/>
            <a:t>aximum </a:t>
          </a:r>
          <a:r>
            <a:rPr lang="en-US" sz="2200" b="1" kern="1200"/>
            <a:t>L</a:t>
          </a:r>
          <a:r>
            <a:rPr lang="en-US" sz="2200" kern="1200"/>
            <a:t>ikelihood</a:t>
          </a:r>
        </a:p>
      </dsp:txBody>
      <dsp:txXfrm>
        <a:off x="38952" y="313991"/>
        <a:ext cx="4351711" cy="720036"/>
      </dsp:txXfrm>
    </dsp:sp>
    <dsp:sp modelId="{F6505BAE-9262-4DA9-A1D3-0CE72FC7180E}">
      <dsp:nvSpPr>
        <dsp:cNvPr id="0" name=""/>
        <dsp:cNvSpPr/>
      </dsp:nvSpPr>
      <dsp:spPr>
        <a:xfrm>
          <a:off x="0" y="1136340"/>
          <a:ext cx="4429615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Maximum-Likelihood based inference of large phylogenetic trees</a:t>
          </a:r>
        </a:p>
      </dsp:txBody>
      <dsp:txXfrm>
        <a:off x="38952" y="1175292"/>
        <a:ext cx="4351711" cy="720036"/>
      </dsp:txXfrm>
    </dsp:sp>
    <dsp:sp modelId="{CEBB8428-E22C-449A-BE9F-5477E2E088AF}">
      <dsp:nvSpPr>
        <dsp:cNvPr id="0" name=""/>
        <dsp:cNvSpPr/>
      </dsp:nvSpPr>
      <dsp:spPr>
        <a:xfrm>
          <a:off x="0" y="1997640"/>
          <a:ext cx="4429615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Originally derived from fastDNAml</a:t>
          </a:r>
        </a:p>
      </dsp:txBody>
      <dsp:txXfrm>
        <a:off x="38952" y="2036592"/>
        <a:ext cx="4351711" cy="720036"/>
      </dsp:txXfrm>
    </dsp:sp>
    <dsp:sp modelId="{095D3139-8A11-43D7-B718-37AB6F574AF3}">
      <dsp:nvSpPr>
        <dsp:cNvPr id="0" name=""/>
        <dsp:cNvSpPr/>
      </dsp:nvSpPr>
      <dsp:spPr>
        <a:xfrm>
          <a:off x="0" y="2858939"/>
          <a:ext cx="4429615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Infact, it has been evolved over a period of time</a:t>
          </a:r>
        </a:p>
      </dsp:txBody>
      <dsp:txXfrm>
        <a:off x="38952" y="2897891"/>
        <a:ext cx="4351711" cy="7200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9C9BB-623F-4322-87B9-2D2281DE2501}">
      <dsp:nvSpPr>
        <dsp:cNvPr id="0" name=""/>
        <dsp:cNvSpPr/>
      </dsp:nvSpPr>
      <dsp:spPr>
        <a:xfrm>
          <a:off x="0" y="595037"/>
          <a:ext cx="5641974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Maximum likelihood phylogenetic trees</a:t>
          </a:r>
        </a:p>
      </dsp:txBody>
      <dsp:txXfrm>
        <a:off x="25616" y="620653"/>
        <a:ext cx="5590742" cy="473513"/>
      </dsp:txXfrm>
    </dsp:sp>
    <dsp:sp modelId="{382B4C9B-4377-4763-B99D-7F8895A27100}">
      <dsp:nvSpPr>
        <dsp:cNvPr id="0" name=""/>
        <dsp:cNvSpPr/>
      </dsp:nvSpPr>
      <dsp:spPr>
        <a:xfrm>
          <a:off x="0" y="1186022"/>
          <a:ext cx="5641974" cy="524745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Large sequences use distance-matrix methods</a:t>
          </a:r>
        </a:p>
      </dsp:txBody>
      <dsp:txXfrm>
        <a:off x="25616" y="1211638"/>
        <a:ext cx="5590742" cy="473513"/>
      </dsp:txXfrm>
    </dsp:sp>
    <dsp:sp modelId="{DC88DC7E-0CBF-4792-ADFC-BCB9B37FE0F9}">
      <dsp:nvSpPr>
        <dsp:cNvPr id="0" name=""/>
        <dsp:cNvSpPr/>
      </dsp:nvSpPr>
      <dsp:spPr>
        <a:xfrm>
          <a:off x="0" y="1710767"/>
          <a:ext cx="5641974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FastTree is more accurate than these</a:t>
          </a:r>
        </a:p>
      </dsp:txBody>
      <dsp:txXfrm>
        <a:off x="0" y="1710767"/>
        <a:ext cx="5641974" cy="380880"/>
      </dsp:txXfrm>
    </dsp:sp>
    <dsp:sp modelId="{1886E1B3-E346-43C6-9898-CCB07381F9D9}">
      <dsp:nvSpPr>
        <dsp:cNvPr id="0" name=""/>
        <dsp:cNvSpPr/>
      </dsp:nvSpPr>
      <dsp:spPr>
        <a:xfrm>
          <a:off x="0" y="2091647"/>
          <a:ext cx="5641974" cy="524745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Speed is focal point</a:t>
          </a:r>
        </a:p>
      </dsp:txBody>
      <dsp:txXfrm>
        <a:off x="25616" y="2117263"/>
        <a:ext cx="5590742" cy="473513"/>
      </dsp:txXfrm>
    </dsp:sp>
    <dsp:sp modelId="{431246A5-3E5F-4161-A0CF-87C49A760F94}">
      <dsp:nvSpPr>
        <dsp:cNvPr id="0" name=""/>
        <dsp:cNvSpPr/>
      </dsp:nvSpPr>
      <dsp:spPr>
        <a:xfrm>
          <a:off x="0" y="2682632"/>
          <a:ext cx="5641974" cy="52474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Stages:</a:t>
          </a:r>
        </a:p>
      </dsp:txBody>
      <dsp:txXfrm>
        <a:off x="25616" y="2708248"/>
        <a:ext cx="5590742" cy="473513"/>
      </dsp:txXfrm>
    </dsp:sp>
    <dsp:sp modelId="{350028A2-529E-432A-AB78-EE213CB0F689}">
      <dsp:nvSpPr>
        <dsp:cNvPr id="0" name=""/>
        <dsp:cNvSpPr/>
      </dsp:nvSpPr>
      <dsp:spPr>
        <a:xfrm>
          <a:off x="0" y="3207377"/>
          <a:ext cx="5641974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Heuristic Neighbor Joining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Tree Length Reduction/Minimum Evolution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Maximizing Likelihood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Local Support Values</a:t>
          </a:r>
        </a:p>
      </dsp:txBody>
      <dsp:txXfrm>
        <a:off x="0" y="3207377"/>
        <a:ext cx="5641974" cy="11188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E0A44-5471-427E-BF85-92DC2833C455}">
      <dsp:nvSpPr>
        <dsp:cNvPr id="0" name=""/>
        <dsp:cNvSpPr/>
      </dsp:nvSpPr>
      <dsp:spPr>
        <a:xfrm>
          <a:off x="0" y="1906"/>
          <a:ext cx="9720072" cy="1272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Attempts to validate the reliability of the tree</a:t>
          </a:r>
        </a:p>
      </dsp:txBody>
      <dsp:txXfrm>
        <a:off x="62126" y="64032"/>
        <a:ext cx="9595820" cy="1148397"/>
      </dsp:txXfrm>
    </dsp:sp>
    <dsp:sp modelId="{708E3CD1-57A1-47BB-9DCD-3E80BCF717B2}">
      <dsp:nvSpPr>
        <dsp:cNvPr id="0" name=""/>
        <dsp:cNvSpPr/>
      </dsp:nvSpPr>
      <dsp:spPr>
        <a:xfrm>
          <a:off x="0" y="1375355"/>
          <a:ext cx="9720072" cy="1272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Resampling is done on alternate topologies for optimization</a:t>
          </a:r>
        </a:p>
      </dsp:txBody>
      <dsp:txXfrm>
        <a:off x="62126" y="1437481"/>
        <a:ext cx="9595820" cy="1148397"/>
      </dsp:txXfrm>
    </dsp:sp>
    <dsp:sp modelId="{98226938-7DD9-4823-BFD8-32ABBFDB0C8C}">
      <dsp:nvSpPr>
        <dsp:cNvPr id="0" name=""/>
        <dsp:cNvSpPr/>
      </dsp:nvSpPr>
      <dsp:spPr>
        <a:xfrm>
          <a:off x="0" y="2748804"/>
          <a:ext cx="9720072" cy="1272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Similar to bootstrapping where estimation based on current build is executed</a:t>
          </a:r>
        </a:p>
      </dsp:txBody>
      <dsp:txXfrm>
        <a:off x="62126" y="2810930"/>
        <a:ext cx="9595820" cy="1148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Matthew </a:t>
            </a:r>
            <a:r>
              <a:rPr lang="en-US" dirty="0" err="1">
                <a:solidFill>
                  <a:srgbClr val="FFFFFF"/>
                </a:solidFill>
              </a:rPr>
              <a:t>Acates</a:t>
            </a:r>
            <a:r>
              <a:rPr lang="en-US" dirty="0">
                <a:solidFill>
                  <a:srgbClr val="FFFFFF"/>
                </a:solidFill>
              </a:rPr>
              <a:t>, Harshil Patel, &amp; Adam Waleed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51E04-2950-4F7C-9917-D7CC9236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fasttree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C348F02-2777-11A5-229C-54033A7C2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04437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3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21AB-796B-40F0-BC34-DEBE72E4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Fasttree</a:t>
            </a:r>
            <a:r>
              <a:rPr lang="en-US" dirty="0"/>
              <a:t> – heuristic neighbor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7742-C46F-41F9-9194-40B91FB0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Profile distance from pair members to new node: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“u” is the new node, “f” and “g” are the paired </a:t>
            </a:r>
            <a:r>
              <a:rPr lang="en-US" dirty="0" err="1"/>
              <a:t>taxons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Profile distance of other </a:t>
            </a:r>
            <a:r>
              <a:rPr lang="en-US" dirty="0" err="1"/>
              <a:t>taxons</a:t>
            </a:r>
            <a:r>
              <a:rPr lang="en-US" dirty="0"/>
              <a:t> from new node: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“k” is the “destination point”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7047-468A-4FB3-B849-E5D30557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83" y="2690577"/>
            <a:ext cx="4029637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3D617-CB08-4232-A54C-BC51F0D7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83" y="4297680"/>
            <a:ext cx="276263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B9CB9-4279-4653-BC1D-F9B4BCA6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/>
              <a:t>Fasttree – tree length reduction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89C2-667B-4CDB-9C49-812751AD7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Typically consists of tree rearrangement from previous stage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Nearest Neighbor Interchange (NNI)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Searches for shortest profile distance among neighbors in subtrees to rearrange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Slow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Most optimizing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Subtree Pruning and Regrafting (SPR)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Removes subtree and reinserts it elsewhere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Wide range</a:t>
            </a:r>
          </a:p>
        </p:txBody>
      </p:sp>
    </p:spTree>
    <p:extLst>
      <p:ext uri="{BB962C8B-B14F-4D97-AF65-F5344CB8AC3E}">
        <p14:creationId xmlns:p14="http://schemas.microsoft.com/office/powerpoint/2010/main" val="172874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651D-51E5-4AF1-90B6-107AEE6B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Fasttree</a:t>
            </a:r>
            <a:r>
              <a:rPr lang="en-US" dirty="0"/>
              <a:t> – maximizing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900F-A812-423C-8E3A-3932C655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Attempts to optimize branch lengths to avoid loss of information between </a:t>
            </a:r>
            <a:r>
              <a:rPr lang="en-US" dirty="0" err="1"/>
              <a:t>taxons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Log likelihood is stated as: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 is the aligned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 is the topology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 is the exchangeability parameter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A691C-2626-48BC-8974-01893320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209830"/>
            <a:ext cx="312463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9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AD23-F185-49E2-885D-6585AC80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Fasttree</a:t>
            </a:r>
            <a:r>
              <a:rPr lang="en-US" dirty="0"/>
              <a:t> – local support value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F3C22A6-524A-ACB6-BE95-3A0BA4A82A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52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79FE6-34A9-4FB8-B056-6DE59783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Itol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51C8-339D-4040-833F-519AEDE7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rgbClr val="FFFFFF"/>
                </a:solidFill>
              </a:rPr>
              <a:t>Is an online visualization tool that is used to generate and manage datasets of phylogenetic trees.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rgbClr val="FFFFFF"/>
                </a:solidFill>
              </a:rPr>
              <a:t>Various tree display designs such as circular, rectangular, and unrooted views are available with annotated options or features for nodes and branches.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rgbClr val="FFFFFF"/>
                </a:solidFill>
              </a:rPr>
              <a:t>ITOL utilizes JavaScript and HTML5 canvas to generate the tree display with the associated functions and calculations done on the client-side web browser. </a:t>
            </a:r>
          </a:p>
          <a:p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DD4E2-C970-46F7-AE21-816269503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8" r="11944"/>
          <a:stretch/>
        </p:blipFill>
        <p:spPr>
          <a:xfrm>
            <a:off x="6096000" y="640110"/>
            <a:ext cx="5455921" cy="55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4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D603F-8D14-4A13-B33E-FD97590C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ITOL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0F45-46EE-4DA5-BF63-B1AC2C9A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Manual annotations and drawing tools are supported by the software.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Different datasets types can be used for visualization including QIIME </a:t>
            </a:r>
            <a:r>
              <a:rPr lang="en-US" dirty="0" err="1">
                <a:solidFill>
                  <a:srgbClr val="FFFFFF"/>
                </a:solidFill>
              </a:rPr>
              <a:t>FeatureData</a:t>
            </a:r>
            <a:r>
              <a:rPr lang="en-US" dirty="0">
                <a:solidFill>
                  <a:srgbClr val="FFFFFF"/>
                </a:solidFill>
              </a:rPr>
              <a:t> [</a:t>
            </a:r>
            <a:r>
              <a:rPr lang="en-US" dirty="0" err="1">
                <a:solidFill>
                  <a:srgbClr val="FFFFFF"/>
                </a:solidFill>
              </a:rPr>
              <a:t>AlignedSequence</a:t>
            </a:r>
            <a:r>
              <a:rPr lang="en-US" dirty="0">
                <a:solidFill>
                  <a:srgbClr val="FFFFFF"/>
                </a:solidFill>
              </a:rPr>
              <a:t>] and QZA files.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Input files used to generate phylogenetic trees are made in </a:t>
            </a:r>
            <a:r>
              <a:rPr lang="en-US" dirty="0" err="1">
                <a:solidFill>
                  <a:srgbClr val="FFFFFF"/>
                </a:solidFill>
              </a:rPr>
              <a:t>Newick</a:t>
            </a:r>
            <a:r>
              <a:rPr lang="en-US" dirty="0">
                <a:solidFill>
                  <a:srgbClr val="FFFFFF"/>
                </a:solidFill>
              </a:rPr>
              <a:t>, Nexus, and </a:t>
            </a:r>
            <a:r>
              <a:rPr lang="en-US" dirty="0" err="1">
                <a:solidFill>
                  <a:srgbClr val="FFFFFF"/>
                </a:solidFill>
              </a:rPr>
              <a:t>phyloXM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ADD4B-3394-4D1A-8204-B95C0886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7356"/>
            <a:ext cx="5455921" cy="22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1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069D-3E30-4657-AAD4-E488C03A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8" y="645374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DC8CF-5CCC-4FAF-8118-879438ADEC9E}"/>
              </a:ext>
            </a:extLst>
          </p:cNvPr>
          <p:cNvSpPr txBox="1"/>
          <p:nvPr/>
        </p:nvSpPr>
        <p:spPr>
          <a:xfrm>
            <a:off x="1675317" y="1917927"/>
            <a:ext cx="317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FastTree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Generated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74302-3FEF-473F-A04C-390FBC72BA62}"/>
              </a:ext>
            </a:extLst>
          </p:cNvPr>
          <p:cNvSpPr txBox="1"/>
          <p:nvPr/>
        </p:nvSpPr>
        <p:spPr>
          <a:xfrm>
            <a:off x="7342411" y="1917927"/>
            <a:ext cx="27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RaxML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Generated Tree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CA1613-9A42-4D85-99ED-A4B54C9F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9" y="2333048"/>
            <a:ext cx="6010401" cy="4067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452A8C-512A-4501-8AD2-F4BBC7A9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64" y="2189942"/>
            <a:ext cx="6182650" cy="4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38D6E-3CC1-4A52-974F-B5C0D1FF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FDF4-998A-426A-A587-AB1FC000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Resulting trees are shown with the circular configurations for the same HInfluenza16S data input file.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ITOL utilized the </a:t>
            </a:r>
            <a:r>
              <a:rPr lang="en-US" sz="2000" dirty="0" err="1">
                <a:solidFill>
                  <a:srgbClr val="FFFFFF"/>
                </a:solidFill>
              </a:rPr>
              <a:t>Cipres</a:t>
            </a:r>
            <a:r>
              <a:rPr lang="en-US" sz="2000" dirty="0">
                <a:solidFill>
                  <a:srgbClr val="FFFFFF"/>
                </a:solidFill>
              </a:rPr>
              <a:t> tree output files for both </a:t>
            </a:r>
            <a:r>
              <a:rPr lang="en-US" sz="2000" dirty="0" err="1">
                <a:solidFill>
                  <a:srgbClr val="FFFFFF"/>
                </a:solidFill>
              </a:rPr>
              <a:t>FastTree</a:t>
            </a:r>
            <a:r>
              <a:rPr lang="en-US" sz="2000" dirty="0">
                <a:solidFill>
                  <a:srgbClr val="FFFFFF"/>
                </a:solidFill>
              </a:rPr>
              <a:t> and </a:t>
            </a:r>
            <a:r>
              <a:rPr lang="en-US" sz="2000" dirty="0" err="1">
                <a:solidFill>
                  <a:srgbClr val="FFFFFF"/>
                </a:solidFill>
              </a:rPr>
              <a:t>RaxML</a:t>
            </a:r>
            <a:r>
              <a:rPr lang="en-US" sz="2000" dirty="0">
                <a:solidFill>
                  <a:srgbClr val="FFFFFF"/>
                </a:solidFill>
              </a:rPr>
              <a:t> as inputs to generate the trees.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Nodes are highlighted in green with branches labeled with numerical distances between each similar species sequence.  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657FD-2CE0-4F5D-B6B7-9D1261671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" b="3690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0EEC-A616-4DEE-8E50-BDB5B1E4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Raxml</a:t>
            </a:r>
            <a:r>
              <a:rPr lang="en-US" dirty="0"/>
              <a:t> vs </a:t>
            </a:r>
            <a:r>
              <a:rPr lang="en-US" dirty="0" err="1"/>
              <a:t>fasttree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A3D4C-BA22-495F-B1F2-6D9333D22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RAXML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04474-E895-45FD-AC5A-BBF093B644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Can start from random tree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Produces better results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Topology more accurate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Computationally much more expensive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0702A8-967E-4530-A268-63F8F5FC1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FASTTREE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6671F5-14ED-48E6-9BB1-90FA6E99B9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Usage of profiles instead of distance matrix requires less storages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Speed is superior while not trading accuracy significantly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Ability to parallelize (OpenMP)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Less accurate</a:t>
            </a:r>
          </a:p>
        </p:txBody>
      </p:sp>
    </p:spTree>
    <p:extLst>
      <p:ext uri="{BB962C8B-B14F-4D97-AF65-F5344CB8AC3E}">
        <p14:creationId xmlns:p14="http://schemas.microsoft.com/office/powerpoint/2010/main" val="274348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ABBD-2EE6-4211-B506-E2A860FB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Tutorial 2 -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C00DCE-17A1-AE31-020A-95F4F8372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108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4258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270A-012B-4863-8536-8F9A727F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103" y="585216"/>
            <a:ext cx="4431792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cipres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80E70-C033-48CE-8B96-40DDE3BB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72" y="2084832"/>
            <a:ext cx="7492855" cy="44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0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D6D4-5B90-40DE-BF8E-6C1DE9E5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5BA7E-5101-4CD1-8E2D-9F4F66854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068" y="1770017"/>
            <a:ext cx="8699863" cy="48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7E11-8D61-4714-A0D3-F7459221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task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5192E7-CF6A-4BEB-96B6-427043A6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680100"/>
            <a:ext cx="6400799" cy="45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6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48D6-4E0D-41DC-BB73-06684BB1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4801"/>
          </a:xfrm>
        </p:spPr>
        <p:txBody>
          <a:bodyPr/>
          <a:lstStyle/>
          <a:p>
            <a:pPr algn="ctr"/>
            <a:r>
              <a:rPr lang="en-US" dirty="0"/>
              <a:t>Tool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7C45EB-97FA-4945-8B68-2E68FB912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229" y="1700267"/>
            <a:ext cx="8425542" cy="504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34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8B86-C325-4BBB-A883-7AE7C466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9AFEE-FAFA-48E3-BDBD-42F766A1E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311" y="1923250"/>
            <a:ext cx="8079378" cy="45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5E2CF-C8D4-4BC8-A389-95938B62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Phylogenetic trees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0328-63A2-4648-A78B-12409D91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15412"/>
            <a:ext cx="4389120" cy="42920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500" dirty="0"/>
              <a:t>Shows relationships among biological species based on similarities/differences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500" dirty="0"/>
              <a:t>Nodes at the end of the branches are the </a:t>
            </a:r>
            <a:r>
              <a:rPr lang="en-US" sz="1500" dirty="0" err="1"/>
              <a:t>taxons</a:t>
            </a:r>
            <a:endParaRPr lang="en-US" sz="15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500" dirty="0"/>
              <a:t>Could be species, family, class, </a:t>
            </a:r>
            <a:r>
              <a:rPr lang="en-US" sz="1500" dirty="0" err="1"/>
              <a:t>etc</a:t>
            </a:r>
            <a:endParaRPr lang="en-US" sz="1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500" dirty="0"/>
              <a:t>Common criteria in creating phylogenetic trees: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500" dirty="0"/>
              <a:t>Maximum Parsimony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500" dirty="0"/>
              <a:t>Minimizes evolutionary steps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500" dirty="0"/>
              <a:t>Slow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500" dirty="0"/>
              <a:t>Unreliable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500" dirty="0"/>
              <a:t>Maximum Likelihood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500" dirty="0"/>
              <a:t>Emphasis on similarity between data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500" dirty="0"/>
              <a:t>Very slow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500" dirty="0"/>
              <a:t>Reliable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500" dirty="0"/>
              <a:t>Minimum Evolution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500" dirty="0"/>
              <a:t>Similar to maximum parsimony</a:t>
            </a:r>
          </a:p>
        </p:txBody>
      </p:sp>
      <p:pic>
        <p:nvPicPr>
          <p:cNvPr id="1026" name="Picture 2" descr="What are the parts of a phylogenetic tree? - Quora">
            <a:extLst>
              <a:ext uri="{FF2B5EF4-FFF2-40B4-BE49-F238E27FC236}">
                <a16:creationId xmlns:a16="http://schemas.microsoft.com/office/drawing/2014/main" id="{F2415D30-9083-4E39-8791-C9DC867A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0127" y="2422389"/>
            <a:ext cx="4175762" cy="388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84C9B-EE1C-4983-8A90-FE2500FEF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134" y="224352"/>
            <a:ext cx="4809747" cy="21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B957-DC96-4D6C-ABA9-31862278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Haemophilus</a:t>
            </a:r>
            <a:r>
              <a:rPr lang="en-US" dirty="0"/>
              <a:t> Influenzae 16S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3EE800-AAF4-185E-36DC-87747A2EF9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740CF-759B-4AA9-8587-1104B2E7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MAFFT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A21CB-12D4-F14A-AF15-F7E220772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10009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9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10C4-E9CE-4919-8E57-39909219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104" y="499072"/>
            <a:ext cx="4431792" cy="149961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raxML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16C8C4A-8C1F-BA89-37F2-9B08089A5D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4429615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20FC2A7-8AC7-4F04-81B4-583F7466BAE9}"/>
              </a:ext>
            </a:extLst>
          </p:cNvPr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94799"/>
            <a:ext cx="5455921" cy="271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0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C81D-613C-4CD9-B1D2-53F42A0D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RAxML</a:t>
            </a:r>
            <a:r>
              <a:rPr lang="en-US" dirty="0"/>
              <a:t>: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472BC-30AD-48A2-96FA-BF79F76AF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Finding ML tree requires both: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All possible Trees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All possible set of branches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Finding a tree which gives highest likelihood of observed data under a model of sequence.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Given some data D and a Model M, a tree T that gives maximum probability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Mathematically: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472BC-30AD-48A2-96FA-BF79F76AF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47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39F5-4010-4736-9789-A2565791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RAxML</a:t>
            </a:r>
            <a:r>
              <a:rPr lang="en-US" dirty="0"/>
              <a:t>: 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9FC4-7687-4D28-8C1A-B41AE68C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Calculates the </a:t>
            </a:r>
            <a:r>
              <a:rPr lang="en-US" i="1" dirty="0"/>
              <a:t>probability </a:t>
            </a:r>
            <a:r>
              <a:rPr lang="en-US" dirty="0"/>
              <a:t>under a given </a:t>
            </a:r>
            <a:r>
              <a:rPr lang="en-US" i="1" dirty="0"/>
              <a:t>model </a:t>
            </a:r>
            <a:r>
              <a:rPr lang="en-US" dirty="0"/>
              <a:t>(including tree structure, branch length, and transition parameters), of the observed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Probability of each site and each branch is calculated.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It’s a function of tree shape and branch lengths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Likelihood is proportional to this probability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Tree(s) with maximum likelihood is desired.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1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33C4-8AEF-4D54-B630-A641926B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RAxML: Two-Step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670C-48DA-4DBE-8133-D953BA73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Randomized Stepwise addition Order Maximum Parsimony Tree</a:t>
            </a:r>
          </a:p>
          <a:p>
            <a:pPr lvl="3"/>
            <a:r>
              <a:rPr lang="en-US" dirty="0"/>
              <a:t>Parsimony is simpler, discrete criterion to score trees – much faster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Lazy Subtree Rearrangements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Randomization matters: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Using simpler criterion, we can get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We can randomize a tree in such a way that we can generate several topological distinct startup treatments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Lazy subtree Rearrangements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Subtree Pruning and Regrafting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Lazy Subtree Pruning and </a:t>
            </a:r>
            <a:r>
              <a:rPr lang="en-US" dirty="0" err="1"/>
              <a:t>Regraftin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8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1092</TotalTime>
  <Words>822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Tutorial 2</vt:lpstr>
      <vt:lpstr>Tutorial 2 - overview</vt:lpstr>
      <vt:lpstr>Phylogenetic trees</vt:lpstr>
      <vt:lpstr>Haemophilus Influenzae 16S</vt:lpstr>
      <vt:lpstr>MAFFT - Overview</vt:lpstr>
      <vt:lpstr>raxML</vt:lpstr>
      <vt:lpstr>RAxML: Maximum Likelihood</vt:lpstr>
      <vt:lpstr>RAxML: Maximum Likelihood</vt:lpstr>
      <vt:lpstr>RAxML: Two-Step Method</vt:lpstr>
      <vt:lpstr>fasttree</vt:lpstr>
      <vt:lpstr>Fasttree – heuristic neighbor joining</vt:lpstr>
      <vt:lpstr>Fasttree – tree length reduction</vt:lpstr>
      <vt:lpstr>Fasttree – maximizing likelihood</vt:lpstr>
      <vt:lpstr>Fasttree – local support value</vt:lpstr>
      <vt:lpstr>Itol</vt:lpstr>
      <vt:lpstr>ITOL</vt:lpstr>
      <vt:lpstr>results</vt:lpstr>
      <vt:lpstr>Results</vt:lpstr>
      <vt:lpstr>Raxml vs fasttree</vt:lpstr>
      <vt:lpstr>Using cipres</vt:lpstr>
      <vt:lpstr>Importing Data</vt:lpstr>
      <vt:lpstr>Creating A task</vt:lpstr>
      <vt:lpstr>Tool Parameters</vt:lpstr>
      <vt:lpstr>Task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Patel,Harshil</dc:creator>
  <cp:lastModifiedBy>Waleed,Adam</cp:lastModifiedBy>
  <cp:revision>6</cp:revision>
  <dcterms:created xsi:type="dcterms:W3CDTF">2022-04-20T12:08:42Z</dcterms:created>
  <dcterms:modified xsi:type="dcterms:W3CDTF">2022-04-21T15:24:51Z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