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ces.ed.gov/ipeds/datacenter/DataFiles.aspx" TargetMode="External"/><Relationship Id="rId4" Type="http://schemas.openxmlformats.org/officeDocument/2006/relationships/hyperlink" Target="https://www.census.gov/library/visualizations/2012/comm/pathways-series.html" TargetMode="External"/><Relationship Id="rId5" Type="http://schemas.openxmlformats.org/officeDocument/2006/relationships/hyperlink" Target="http://www.bls.gov/oes/current/oessrcst.htm" TargetMode="External"/><Relationship Id="rId6" Type="http://schemas.openxmlformats.org/officeDocument/2006/relationships/hyperlink" Target="https://collegescorecard.ed.gov/data/" TargetMode="External"/><Relationship Id="rId7" Type="http://schemas.openxmlformats.org/officeDocument/2006/relationships/hyperlink" Target="https://cew.georgetown.edu/wp-content/uploads/The-Economic-Value-of-College-Majors-Full-Report-web-FINAL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Should I get a Masters?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Anthony Wong, Allen Tung, Matthew Lew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Charts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chart lists average median salary nationwide for majors grouped by a general group of study.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5" y="1509900"/>
            <a:ext cx="4172799" cy="30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Gradient Map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This heat map presents the average earnings of occupations per state that use require your major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71" y="1340546"/>
            <a:ext cx="4405125" cy="29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538100"/>
            <a:ext cx="8520600" cy="30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We’ll let you know!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Just open up the advanced options tab, and fill in as many or as few fields as you want!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entry helps us help you to come to a more accurate decision!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your input, we can tell you simply, either 「 Yes 」, or「 No 」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118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know where I want to go, and what I want, but I’m bad at math. Is it worth it?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19" y="3900875"/>
            <a:ext cx="3066149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170" y="3900870"/>
            <a:ext cx="3111117" cy="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Want to Know more About Possible Grad Majors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a comparison feature for that!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Just enter in 2 desired Majors and we’ll get you the facts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Filter results to get exactly what you need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74" y="2566298"/>
            <a:ext cx="7381377" cy="24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Comparisons - See the Difference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addition to basic comparisons between the Majors, we provide information on Earning Differences based on Occupations. See which Occupation is right for you!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50" y="2195874"/>
            <a:ext cx="7860626" cy="24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the Right School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know I want to go to Grad School...Now what?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Our website provides a School Comparison feature to help you find exactly what you need. Just provide us with 2 different schools!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75" y="2482475"/>
            <a:ext cx="6356673" cy="2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Giving You the Good Stuff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provide quick, useful facts and easy-to-read tables so you can what you need right away.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Take a look through the data; you might be surprised by what you find!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974" y="2567401"/>
            <a:ext cx="6757724" cy="22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too good to be true!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may seem that way, yes. If you don’t believe us, check out our sources. All are online and accessible to the public: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https://nces.ed.gov/ipeds/datacenter/DataFiles.aspx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https://www.census.gov/library/visualizations/2012/comm/pathways-series.html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http://www.bls.gov/oes/current/oessrcst.htm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https://collegescorecard.ed.gov/data/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https://cew.georgetown.edu/wp-content/uploads/The-Economic-Value-of-College-Majors-Full-Report-web-FINAL.pdf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Higher Education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and more people are seeking higher education to improve their chances of getting well paying jobs.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question then becomes, when is it reasonable to go to Graduate School?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Information is spread out across the Web and makes it difficult to come to a decision.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Anyone deciding whether or not to go Graduate School.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Anyone wondering if it is a good idea to go into Industry right after undergrad.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Anyone who is curious about different Majors or Schools.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Undergrad students who are curious about future possibilities.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Workers in the Industry interested in going back to School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 Audience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Product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Mastersorjob.ga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one-stop-shop for getting the important facts, fast.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website analyzes over 50 Majors, over 800 occupations, and 4000 schools nationwide.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Enter as little or as much information as you want - we’ll do all the heavy lifting.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our product?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provide immense amounts of useful information, and we do it fast.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can get exactly what they need without having to think too much about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convenience and power of our product is the main selling point - make things as complicated as you want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just a little more information, we’ll answer that big question for you...to be or not to be? (a Graduate student that 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Specifications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Search - Learn more about your potential Masters Degree by simply giving us your undergrad major and the State you went to College.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Advanced Options - Customize your basic search with a plethora of options to get the right information for you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Compare Majors - Given 2 Majors, learn more about their differences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Compare Schools - Given 2 Schools, get information regarding their graduate school.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know where I live, and I know what degree I have…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otherwise, I’m completely lost!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21100"/>
            <a:ext cx="8629800" cy="30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 that information into our website, and we’ll guide you!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just two pieces of information, we can gather data from various reputable databases like the Census, and show you useful statistics!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00" y="2872851"/>
            <a:ext cx="7891799" cy="203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can find out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information we can provide with just two fields is limited, so we make assumptions based on averages.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Estimates based on national data are computed and displayed in a user-friendly display, with useful quick facts at the top, followed by more in depth tables and graphs.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371"/>
            <a:ext cx="9144001" cy="184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Charts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572125" y="1152475"/>
            <a:ext cx="3260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This chart provides a quick look at majors similar to your own to get a picture on what others are earning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17887"/>
            <a:ext cx="4956025" cy="34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