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56" r:id="rId5"/>
    <p:sldId id="257" r:id="rId6"/>
    <p:sldId id="258" r:id="rId7"/>
    <p:sldId id="286" r:id="rId8"/>
    <p:sldId id="266" r:id="rId9"/>
    <p:sldId id="265" r:id="rId10"/>
    <p:sldId id="267" r:id="rId11"/>
    <p:sldId id="259" r:id="rId12"/>
    <p:sldId id="281" r:id="rId13"/>
    <p:sldId id="282" r:id="rId14"/>
    <p:sldId id="288" r:id="rId15"/>
    <p:sldId id="284" r:id="rId16"/>
    <p:sldId id="290" r:id="rId17"/>
    <p:sldId id="291" r:id="rId18"/>
    <p:sldId id="293" r:id="rId19"/>
    <p:sldId id="283" r:id="rId20"/>
    <p:sldId id="292" r:id="rId21"/>
    <p:sldId id="289" r:id="rId22"/>
    <p:sldId id="311" r:id="rId23"/>
    <p:sldId id="296" r:id="rId24"/>
    <p:sldId id="298" r:id="rId25"/>
    <p:sldId id="299" r:id="rId26"/>
    <p:sldId id="301" r:id="rId27"/>
    <p:sldId id="302" r:id="rId28"/>
    <p:sldId id="303" r:id="rId29"/>
    <p:sldId id="304" r:id="rId30"/>
    <p:sldId id="305" r:id="rId31"/>
    <p:sldId id="306" r:id="rId32"/>
    <p:sldId id="307" r:id="rId33"/>
    <p:sldId id="308" r:id="rId34"/>
    <p:sldId id="309" r:id="rId35"/>
    <p:sldId id="310" r:id="rId36"/>
    <p:sldId id="297" r:id="rId37"/>
    <p:sldId id="312" r:id="rId38"/>
    <p:sldId id="313" r:id="rId39"/>
    <p:sldId id="314" r:id="rId40"/>
    <p:sldId id="315" r:id="rId41"/>
    <p:sldId id="316" r:id="rId42"/>
    <p:sldId id="317" r:id="rId43"/>
    <p:sldId id="318" r:id="rId44"/>
    <p:sldId id="319" r:id="rId45"/>
    <p:sldId id="320" r:id="rId46"/>
    <p:sldId id="321" r:id="rId47"/>
    <p:sldId id="322" r:id="rId48"/>
    <p:sldId id="295" r:id="rId49"/>
    <p:sldId id="274" r:id="rId50"/>
    <p:sldId id="294" r:id="rId51"/>
    <p:sldId id="27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AAD61-71EC-4AF9-AD1A-5B6BB015CD7D}" v="226" dt="2024-05-06T17:12:04.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033" autoAdjust="0"/>
  </p:normalViewPr>
  <p:slideViewPr>
    <p:cSldViewPr snapToGrid="0">
      <p:cViewPr varScale="1">
        <p:scale>
          <a:sx n="73" d="100"/>
          <a:sy n="73" d="100"/>
        </p:scale>
        <p:origin x="6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 amadou" userId="e8ce8a62-2a84-428d-afab-3750d5d384cf" providerId="ADAL" clId="{E954345B-CABE-4E48-A73C-F3B56E5FCB40}"/>
    <pc:docChg chg="undo redo custSel modSld">
      <pc:chgData name="Papa amadou" userId="e8ce8a62-2a84-428d-afab-3750d5d384cf" providerId="ADAL" clId="{E954345B-CABE-4E48-A73C-F3B56E5FCB40}" dt="2024-04-29T23:23:54.824" v="249" actId="1076"/>
      <pc:docMkLst>
        <pc:docMk/>
      </pc:docMkLst>
      <pc:sldChg chg="modSp mod">
        <pc:chgData name="Papa amadou" userId="e8ce8a62-2a84-428d-afab-3750d5d384cf" providerId="ADAL" clId="{E954345B-CABE-4E48-A73C-F3B56E5FCB40}" dt="2024-04-29T23:23:54.824" v="249" actId="1076"/>
        <pc:sldMkLst>
          <pc:docMk/>
          <pc:sldMk cId="3370125884" sldId="256"/>
        </pc:sldMkLst>
        <pc:spChg chg="mod">
          <ac:chgData name="Papa amadou" userId="e8ce8a62-2a84-428d-afab-3750d5d384cf" providerId="ADAL" clId="{E954345B-CABE-4E48-A73C-F3B56E5FCB40}" dt="2024-04-29T23:23:54.824" v="249" actId="1076"/>
          <ac:spMkLst>
            <pc:docMk/>
            <pc:sldMk cId="3370125884" sldId="256"/>
            <ac:spMk id="48" creationId="{C5386E7E-EAF9-9434-D422-46FEB3EDFAA2}"/>
          </ac:spMkLst>
        </pc:spChg>
      </pc:sldChg>
      <pc:sldChg chg="addSp delSp modSp mod">
        <pc:chgData name="Papa amadou" userId="e8ce8a62-2a84-428d-afab-3750d5d384cf" providerId="ADAL" clId="{E954345B-CABE-4E48-A73C-F3B56E5FCB40}" dt="2024-04-29T23:16:45.991" v="248" actId="1037"/>
        <pc:sldMkLst>
          <pc:docMk/>
          <pc:sldMk cId="253491201" sldId="265"/>
        </pc:sldMkLst>
        <pc:spChg chg="add del mod">
          <ac:chgData name="Papa amadou" userId="e8ce8a62-2a84-428d-afab-3750d5d384cf" providerId="ADAL" clId="{E954345B-CABE-4E48-A73C-F3B56E5FCB40}" dt="2024-04-29T22:36:59.777" v="2"/>
          <ac:spMkLst>
            <pc:docMk/>
            <pc:sldMk cId="253491201" sldId="265"/>
            <ac:spMk id="2" creationId="{9E946E4A-0BC5-3096-F856-185037FD1A24}"/>
          </ac:spMkLst>
        </pc:spChg>
        <pc:spChg chg="add mod">
          <ac:chgData name="Papa amadou" userId="e8ce8a62-2a84-428d-afab-3750d5d384cf" providerId="ADAL" clId="{E954345B-CABE-4E48-A73C-F3B56E5FCB40}" dt="2024-04-29T23:16:45.991" v="248" actId="1037"/>
          <ac:spMkLst>
            <pc:docMk/>
            <pc:sldMk cId="253491201" sldId="265"/>
            <ac:spMk id="3" creationId="{F879824C-208A-F32C-B602-0DEC935B8E96}"/>
          </ac:spMkLst>
        </pc:spChg>
        <pc:spChg chg="add mod">
          <ac:chgData name="Papa amadou" userId="e8ce8a62-2a84-428d-afab-3750d5d384cf" providerId="ADAL" clId="{E954345B-CABE-4E48-A73C-F3B56E5FCB40}" dt="2024-04-29T23:16:45.991" v="248" actId="1037"/>
          <ac:spMkLst>
            <pc:docMk/>
            <pc:sldMk cId="253491201" sldId="265"/>
            <ac:spMk id="4" creationId="{1C6EA5A1-F16D-96FE-C02A-CA58A26D6038}"/>
          </ac:spMkLst>
        </pc:spChg>
        <pc:spChg chg="add mod">
          <ac:chgData name="Papa amadou" userId="e8ce8a62-2a84-428d-afab-3750d5d384cf" providerId="ADAL" clId="{E954345B-CABE-4E48-A73C-F3B56E5FCB40}" dt="2024-04-29T23:16:45.991" v="248" actId="1037"/>
          <ac:spMkLst>
            <pc:docMk/>
            <pc:sldMk cId="253491201" sldId="265"/>
            <ac:spMk id="5" creationId="{9ADAC4B9-3C97-F162-E162-CF45D1425961}"/>
          </ac:spMkLst>
        </pc:spChg>
        <pc:spChg chg="add mod">
          <ac:chgData name="Papa amadou" userId="e8ce8a62-2a84-428d-afab-3750d5d384cf" providerId="ADAL" clId="{E954345B-CABE-4E48-A73C-F3B56E5FCB40}" dt="2024-04-29T23:16:45.991" v="248" actId="1037"/>
          <ac:spMkLst>
            <pc:docMk/>
            <pc:sldMk cId="253491201" sldId="265"/>
            <ac:spMk id="6" creationId="{7DDBCF75-B85B-370F-B714-7FA8D9AF2231}"/>
          </ac:spMkLst>
        </pc:spChg>
        <pc:spChg chg="add del mod">
          <ac:chgData name="Papa amadou" userId="e8ce8a62-2a84-428d-afab-3750d5d384cf" providerId="ADAL" clId="{E954345B-CABE-4E48-A73C-F3B56E5FCB40}" dt="2024-04-29T22:53:56.171" v="68" actId="11529"/>
          <ac:spMkLst>
            <pc:docMk/>
            <pc:sldMk cId="253491201" sldId="265"/>
            <ac:spMk id="7" creationId="{CC443CA3-9B82-3CB9-78E5-7037B57CC03E}"/>
          </ac:spMkLst>
        </pc:spChg>
        <pc:spChg chg="add mod">
          <ac:chgData name="Papa amadou" userId="e8ce8a62-2a84-428d-afab-3750d5d384cf" providerId="ADAL" clId="{E954345B-CABE-4E48-A73C-F3B56E5FCB40}" dt="2024-04-29T23:16:45.991" v="248" actId="1037"/>
          <ac:spMkLst>
            <pc:docMk/>
            <pc:sldMk cId="253491201" sldId="265"/>
            <ac:spMk id="8" creationId="{45EAC757-C485-A13D-E8BB-762EABB58B06}"/>
          </ac:spMkLst>
        </pc:spChg>
        <pc:spChg chg="add mod">
          <ac:chgData name="Papa amadou" userId="e8ce8a62-2a84-428d-afab-3750d5d384cf" providerId="ADAL" clId="{E954345B-CABE-4E48-A73C-F3B56E5FCB40}" dt="2024-04-29T23:16:45.991" v="248" actId="1037"/>
          <ac:spMkLst>
            <pc:docMk/>
            <pc:sldMk cId="253491201" sldId="265"/>
            <ac:spMk id="9" creationId="{456FF1DA-EE7A-2E02-F94D-B2BE91B25D0A}"/>
          </ac:spMkLst>
        </pc:spChg>
        <pc:spChg chg="add mod">
          <ac:chgData name="Papa amadou" userId="e8ce8a62-2a84-428d-afab-3750d5d384cf" providerId="ADAL" clId="{E954345B-CABE-4E48-A73C-F3B56E5FCB40}" dt="2024-04-29T23:16:45.991" v="248" actId="1037"/>
          <ac:spMkLst>
            <pc:docMk/>
            <pc:sldMk cId="253491201" sldId="265"/>
            <ac:spMk id="10" creationId="{54EB7BE1-F121-E968-AA70-4998AFCDD0ED}"/>
          </ac:spMkLst>
        </pc:spChg>
        <pc:spChg chg="add mod">
          <ac:chgData name="Papa amadou" userId="e8ce8a62-2a84-428d-afab-3750d5d384cf" providerId="ADAL" clId="{E954345B-CABE-4E48-A73C-F3B56E5FCB40}" dt="2024-04-29T23:16:45.991" v="248" actId="1037"/>
          <ac:spMkLst>
            <pc:docMk/>
            <pc:sldMk cId="253491201" sldId="265"/>
            <ac:spMk id="11" creationId="{159B321B-4C58-2E78-BE6A-78C9D4ACC1B6}"/>
          </ac:spMkLst>
        </pc:spChg>
        <pc:spChg chg="add del mod">
          <ac:chgData name="Papa amadou" userId="e8ce8a62-2a84-428d-afab-3750d5d384cf" providerId="ADAL" clId="{E954345B-CABE-4E48-A73C-F3B56E5FCB40}" dt="2024-04-29T23:14:43.392" v="240" actId="478"/>
          <ac:spMkLst>
            <pc:docMk/>
            <pc:sldMk cId="253491201" sldId="265"/>
            <ac:spMk id="12" creationId="{EC6CA29A-8D9A-BBAD-EDA8-93111133496F}"/>
          </ac:spMkLst>
        </pc:spChg>
      </pc:sldChg>
    </pc:docChg>
  </pc:docChgLst>
  <pc:docChgLst>
    <pc:chgData name="Papa amadou" userId="e8ce8a62-2a84-428d-afab-3750d5d384cf" providerId="ADAL" clId="{75EAAD61-71EC-4AF9-AD1A-5B6BB015CD7D}"/>
    <pc:docChg chg="undo redo custSel addSld delSld modSld sldOrd">
      <pc:chgData name="Papa amadou" userId="e8ce8a62-2a84-428d-afab-3750d5d384cf" providerId="ADAL" clId="{75EAAD61-71EC-4AF9-AD1A-5B6BB015CD7D}" dt="2024-05-06T17:12:07.845" v="4670" actId="14100"/>
      <pc:docMkLst>
        <pc:docMk/>
      </pc:docMkLst>
      <pc:sldChg chg="addSp modSp mod">
        <pc:chgData name="Papa amadou" userId="e8ce8a62-2a84-428d-afab-3750d5d384cf" providerId="ADAL" clId="{75EAAD61-71EC-4AF9-AD1A-5B6BB015CD7D}" dt="2024-05-06T17:12:07.845" v="4670" actId="14100"/>
        <pc:sldMkLst>
          <pc:docMk/>
          <pc:sldMk cId="3370125884" sldId="256"/>
        </pc:sldMkLst>
        <pc:spChg chg="add mod">
          <ac:chgData name="Papa amadou" userId="e8ce8a62-2a84-428d-afab-3750d5d384cf" providerId="ADAL" clId="{75EAAD61-71EC-4AF9-AD1A-5B6BB015CD7D}" dt="2024-05-05T18:51:53.819" v="4085" actId="1076"/>
          <ac:spMkLst>
            <pc:docMk/>
            <pc:sldMk cId="3370125884" sldId="256"/>
            <ac:spMk id="2" creationId="{8877EDA1-B778-75FA-EA6C-708DDEC0CE3B}"/>
          </ac:spMkLst>
        </pc:spChg>
        <pc:spChg chg="mod">
          <ac:chgData name="Papa amadou" userId="e8ce8a62-2a84-428d-afab-3750d5d384cf" providerId="ADAL" clId="{75EAAD61-71EC-4AF9-AD1A-5B6BB015CD7D}" dt="2024-05-05T17:36:36.233" v="3656" actId="1076"/>
          <ac:spMkLst>
            <pc:docMk/>
            <pc:sldMk cId="3370125884" sldId="256"/>
            <ac:spMk id="4" creationId="{EDB0C256-903B-B18F-A1E5-BF7BB7B5DB83}"/>
          </ac:spMkLst>
        </pc:spChg>
        <pc:spChg chg="mod">
          <ac:chgData name="Papa amadou" userId="e8ce8a62-2a84-428d-afab-3750d5d384cf" providerId="ADAL" clId="{75EAAD61-71EC-4AF9-AD1A-5B6BB015CD7D}" dt="2024-05-06T17:12:07.845" v="4670" actId="14100"/>
          <ac:spMkLst>
            <pc:docMk/>
            <pc:sldMk cId="3370125884" sldId="256"/>
            <ac:spMk id="47" creationId="{ADA8CCE4-7A7A-7A07-E418-544ADABFA858}"/>
          </ac:spMkLst>
        </pc:spChg>
        <pc:spChg chg="mod">
          <ac:chgData name="Papa amadou" userId="e8ce8a62-2a84-428d-afab-3750d5d384cf" providerId="ADAL" clId="{75EAAD61-71EC-4AF9-AD1A-5B6BB015CD7D}" dt="2024-05-05T15:11:09.369" v="1151" actId="108"/>
          <ac:spMkLst>
            <pc:docMk/>
            <pc:sldMk cId="3370125884" sldId="256"/>
            <ac:spMk id="48" creationId="{C5386E7E-EAF9-9434-D422-46FEB3EDFAA2}"/>
          </ac:spMkLst>
        </pc:spChg>
        <pc:spChg chg="mod">
          <ac:chgData name="Papa amadou" userId="e8ce8a62-2a84-428d-afab-3750d5d384cf" providerId="ADAL" clId="{75EAAD61-71EC-4AF9-AD1A-5B6BB015CD7D}" dt="2024-05-05T15:11:10.870" v="1155" actId="2711"/>
          <ac:spMkLst>
            <pc:docMk/>
            <pc:sldMk cId="3370125884" sldId="256"/>
            <ac:spMk id="49" creationId="{9B56F673-F8D3-185C-EE21-4DF706A08EC0}"/>
          </ac:spMkLst>
        </pc:spChg>
        <pc:picChg chg="mod">
          <ac:chgData name="Papa amadou" userId="e8ce8a62-2a84-428d-afab-3750d5d384cf" providerId="ADAL" clId="{75EAAD61-71EC-4AF9-AD1A-5B6BB015CD7D}" dt="2024-05-05T15:05:41.926" v="1131" actId="1076"/>
          <ac:picMkLst>
            <pc:docMk/>
            <pc:sldMk cId="3370125884" sldId="256"/>
            <ac:picMk id="7" creationId="{97E41412-466F-7528-F998-675E417E990B}"/>
          </ac:picMkLst>
        </pc:picChg>
        <pc:picChg chg="mod">
          <ac:chgData name="Papa amadou" userId="e8ce8a62-2a84-428d-afab-3750d5d384cf" providerId="ADAL" clId="{75EAAD61-71EC-4AF9-AD1A-5B6BB015CD7D}" dt="2024-05-05T15:05:41.926" v="1131" actId="1076"/>
          <ac:picMkLst>
            <pc:docMk/>
            <pc:sldMk cId="3370125884" sldId="256"/>
            <ac:picMk id="43" creationId="{45A5DAF7-123F-1E47-6718-4879E43DB068}"/>
          </ac:picMkLst>
        </pc:picChg>
      </pc:sldChg>
      <pc:sldChg chg="modSp mod modTransition">
        <pc:chgData name="Papa amadou" userId="e8ce8a62-2a84-428d-afab-3750d5d384cf" providerId="ADAL" clId="{75EAAD61-71EC-4AF9-AD1A-5B6BB015CD7D}" dt="2024-05-05T18:47:51.484" v="4073"/>
        <pc:sldMkLst>
          <pc:docMk/>
          <pc:sldMk cId="735007757" sldId="257"/>
        </pc:sldMkLst>
        <pc:spChg chg="mod">
          <ac:chgData name="Papa amadou" userId="e8ce8a62-2a84-428d-afab-3750d5d384cf" providerId="ADAL" clId="{75EAAD61-71EC-4AF9-AD1A-5B6BB015CD7D}" dt="2024-05-05T15:11:07.885" v="1149"/>
          <ac:spMkLst>
            <pc:docMk/>
            <pc:sldMk cId="735007757" sldId="257"/>
            <ac:spMk id="2" creationId="{7B66F8AC-9617-6853-9892-66F4312942FF}"/>
          </ac:spMkLst>
        </pc:spChg>
      </pc:sldChg>
      <pc:sldChg chg="addSp delSp modSp mod modTransition">
        <pc:chgData name="Papa amadou" userId="e8ce8a62-2a84-428d-afab-3750d5d384cf" providerId="ADAL" clId="{75EAAD61-71EC-4AF9-AD1A-5B6BB015CD7D}" dt="2024-05-05T18:48:00.144" v="4074"/>
        <pc:sldMkLst>
          <pc:docMk/>
          <pc:sldMk cId="2289557134" sldId="258"/>
        </pc:sldMkLst>
        <pc:spChg chg="mod">
          <ac:chgData name="Papa amadou" userId="e8ce8a62-2a84-428d-afab-3750d5d384cf" providerId="ADAL" clId="{75EAAD61-71EC-4AF9-AD1A-5B6BB015CD7D}" dt="2024-05-05T16:14:06.397" v="2684" actId="1076"/>
          <ac:spMkLst>
            <pc:docMk/>
            <pc:sldMk cId="2289557134" sldId="258"/>
            <ac:spMk id="2" creationId="{83E2BC16-372B-64C8-C506-8648D31278D3}"/>
          </ac:spMkLst>
        </pc:spChg>
        <pc:spChg chg="add del mod">
          <ac:chgData name="Papa amadou" userId="e8ce8a62-2a84-428d-afab-3750d5d384cf" providerId="ADAL" clId="{75EAAD61-71EC-4AF9-AD1A-5B6BB015CD7D}" dt="2024-05-05T15:03:32.465" v="1121" actId="11529"/>
          <ac:spMkLst>
            <pc:docMk/>
            <pc:sldMk cId="2289557134" sldId="258"/>
            <ac:spMk id="3" creationId="{45B15B36-0DF0-D304-D545-BD64D68C4172}"/>
          </ac:spMkLst>
        </pc:spChg>
        <pc:spChg chg="add mod">
          <ac:chgData name="Papa amadou" userId="e8ce8a62-2a84-428d-afab-3750d5d384cf" providerId="ADAL" clId="{75EAAD61-71EC-4AF9-AD1A-5B6BB015CD7D}" dt="2024-05-05T15:01:51.820" v="1093"/>
          <ac:spMkLst>
            <pc:docMk/>
            <pc:sldMk cId="2289557134" sldId="258"/>
            <ac:spMk id="4" creationId="{FAFD1693-7B8B-7039-2FBE-AEE7C0653800}"/>
          </ac:spMkLst>
        </pc:spChg>
        <pc:spChg chg="add mod">
          <ac:chgData name="Papa amadou" userId="e8ce8a62-2a84-428d-afab-3750d5d384cf" providerId="ADAL" clId="{75EAAD61-71EC-4AF9-AD1A-5B6BB015CD7D}" dt="2024-05-05T15:01:52.371" v="1094"/>
          <ac:spMkLst>
            <pc:docMk/>
            <pc:sldMk cId="2289557134" sldId="258"/>
            <ac:spMk id="6" creationId="{4E065D96-C038-72DA-A06D-784FCF17C4AD}"/>
          </ac:spMkLst>
        </pc:spChg>
      </pc:sldChg>
      <pc:sldChg chg="addSp delSp modSp mod">
        <pc:chgData name="Papa amadou" userId="e8ce8a62-2a84-428d-afab-3750d5d384cf" providerId="ADAL" clId="{75EAAD61-71EC-4AF9-AD1A-5B6BB015CD7D}" dt="2024-05-05T19:05:13.513" v="4104" actId="123"/>
        <pc:sldMkLst>
          <pc:docMk/>
          <pc:sldMk cId="3015722886" sldId="259"/>
        </pc:sldMkLst>
        <pc:spChg chg="add del mod">
          <ac:chgData name="Papa amadou" userId="e8ce8a62-2a84-428d-afab-3750d5d384cf" providerId="ADAL" clId="{75EAAD61-71EC-4AF9-AD1A-5B6BB015CD7D}" dt="2024-05-05T16:06:11.599" v="2596" actId="478"/>
          <ac:spMkLst>
            <pc:docMk/>
            <pc:sldMk cId="3015722886" sldId="259"/>
            <ac:spMk id="2" creationId="{A8F4B2D3-515C-F20D-0E22-E9E117288488}"/>
          </ac:spMkLst>
        </pc:spChg>
        <pc:spChg chg="add del">
          <ac:chgData name="Papa amadou" userId="e8ce8a62-2a84-428d-afab-3750d5d384cf" providerId="ADAL" clId="{75EAAD61-71EC-4AF9-AD1A-5B6BB015CD7D}" dt="2024-05-05T15:21:46.716" v="1627" actId="478"/>
          <ac:spMkLst>
            <pc:docMk/>
            <pc:sldMk cId="3015722886" sldId="259"/>
            <ac:spMk id="3" creationId="{F8F4AFDB-0513-8038-991B-F842BB4801AD}"/>
          </ac:spMkLst>
        </pc:spChg>
        <pc:spChg chg="add del mod">
          <ac:chgData name="Papa amadou" userId="e8ce8a62-2a84-428d-afab-3750d5d384cf" providerId="ADAL" clId="{75EAAD61-71EC-4AF9-AD1A-5B6BB015CD7D}" dt="2024-05-05T15:40:32.170" v="2257" actId="478"/>
          <ac:spMkLst>
            <pc:docMk/>
            <pc:sldMk cId="3015722886" sldId="259"/>
            <ac:spMk id="4" creationId="{6C319CDB-07DE-910F-D31C-496D7A3AB366}"/>
          </ac:spMkLst>
        </pc:spChg>
        <pc:spChg chg="add">
          <ac:chgData name="Papa amadou" userId="e8ce8a62-2a84-428d-afab-3750d5d384cf" providerId="ADAL" clId="{75EAAD61-71EC-4AF9-AD1A-5B6BB015CD7D}" dt="2024-05-05T15:14:58.469" v="1168"/>
          <ac:spMkLst>
            <pc:docMk/>
            <pc:sldMk cId="3015722886" sldId="259"/>
            <ac:spMk id="5" creationId="{1435F172-1221-665F-D5B8-65AB1775A2EE}"/>
          </ac:spMkLst>
        </pc:spChg>
        <pc:spChg chg="add del mod">
          <ac:chgData name="Papa amadou" userId="e8ce8a62-2a84-428d-afab-3750d5d384cf" providerId="ADAL" clId="{75EAAD61-71EC-4AF9-AD1A-5B6BB015CD7D}" dt="2024-05-05T15:21:42.691" v="1626" actId="478"/>
          <ac:spMkLst>
            <pc:docMk/>
            <pc:sldMk cId="3015722886" sldId="259"/>
            <ac:spMk id="6" creationId="{0469726B-0726-2DC8-AEFB-1A2E0BD9E5EE}"/>
          </ac:spMkLst>
        </pc:spChg>
        <pc:spChg chg="add">
          <ac:chgData name="Papa amadou" userId="e8ce8a62-2a84-428d-afab-3750d5d384cf" providerId="ADAL" clId="{75EAAD61-71EC-4AF9-AD1A-5B6BB015CD7D}" dt="2024-05-05T15:14:58.469" v="1168"/>
          <ac:spMkLst>
            <pc:docMk/>
            <pc:sldMk cId="3015722886" sldId="259"/>
            <ac:spMk id="7" creationId="{6E09570D-A03A-4FCC-5D27-D5B43377AAE9}"/>
          </ac:spMkLst>
        </pc:spChg>
        <pc:spChg chg="add del">
          <ac:chgData name="Papa amadou" userId="e8ce8a62-2a84-428d-afab-3750d5d384cf" providerId="ADAL" clId="{75EAAD61-71EC-4AF9-AD1A-5B6BB015CD7D}" dt="2024-05-05T15:21:56.129" v="1629" actId="478"/>
          <ac:spMkLst>
            <pc:docMk/>
            <pc:sldMk cId="3015722886" sldId="259"/>
            <ac:spMk id="8" creationId="{9C9BF5B8-DA0B-FD44-0795-23EA34292454}"/>
          </ac:spMkLst>
        </pc:spChg>
        <pc:spChg chg="add del mod">
          <ac:chgData name="Papa amadou" userId="e8ce8a62-2a84-428d-afab-3750d5d384cf" providerId="ADAL" clId="{75EAAD61-71EC-4AF9-AD1A-5B6BB015CD7D}" dt="2024-05-05T16:05:53.550" v="2595" actId="478"/>
          <ac:spMkLst>
            <pc:docMk/>
            <pc:sldMk cId="3015722886" sldId="259"/>
            <ac:spMk id="9" creationId="{13A9DFB9-2D4C-40D3-1434-4611518B453F}"/>
          </ac:spMkLst>
        </pc:spChg>
        <pc:spChg chg="add del mod">
          <ac:chgData name="Papa amadou" userId="e8ce8a62-2a84-428d-afab-3750d5d384cf" providerId="ADAL" clId="{75EAAD61-71EC-4AF9-AD1A-5B6BB015CD7D}" dt="2024-05-05T16:49:50.843" v="3028" actId="478"/>
          <ac:spMkLst>
            <pc:docMk/>
            <pc:sldMk cId="3015722886" sldId="259"/>
            <ac:spMk id="10" creationId="{0469726B-0726-2DC8-AEFB-1A2E0BD9E5EE}"/>
          </ac:spMkLst>
        </pc:spChg>
        <pc:spChg chg="add del mod ord">
          <ac:chgData name="Papa amadou" userId="e8ce8a62-2a84-428d-afab-3750d5d384cf" providerId="ADAL" clId="{75EAAD61-71EC-4AF9-AD1A-5B6BB015CD7D}" dt="2024-05-05T16:39:45.391" v="2885" actId="21"/>
          <ac:spMkLst>
            <pc:docMk/>
            <pc:sldMk cId="3015722886" sldId="259"/>
            <ac:spMk id="11" creationId="{6F43E1A7-3C11-7E09-BC1F-3B67ACECE915}"/>
          </ac:spMkLst>
        </pc:spChg>
        <pc:spChg chg="add del mod">
          <ac:chgData name="Papa amadou" userId="e8ce8a62-2a84-428d-afab-3750d5d384cf" providerId="ADAL" clId="{75EAAD61-71EC-4AF9-AD1A-5B6BB015CD7D}" dt="2024-05-05T16:42:15.676" v="2939" actId="21"/>
          <ac:spMkLst>
            <pc:docMk/>
            <pc:sldMk cId="3015722886" sldId="259"/>
            <ac:spMk id="12" creationId="{09E79E25-48E0-74CB-B88A-B3CA6D6C7D6E}"/>
          </ac:spMkLst>
        </pc:spChg>
        <pc:spChg chg="add del mod">
          <ac:chgData name="Papa amadou" userId="e8ce8a62-2a84-428d-afab-3750d5d384cf" providerId="ADAL" clId="{75EAAD61-71EC-4AF9-AD1A-5B6BB015CD7D}" dt="2024-05-05T16:44:10.080" v="2962" actId="21"/>
          <ac:spMkLst>
            <pc:docMk/>
            <pc:sldMk cId="3015722886" sldId="259"/>
            <ac:spMk id="13" creationId="{B0AEA1B8-6367-128C-FE11-4C0DEC6A6ED1}"/>
          </ac:spMkLst>
        </pc:spChg>
        <pc:spChg chg="add del mod">
          <ac:chgData name="Papa amadou" userId="e8ce8a62-2a84-428d-afab-3750d5d384cf" providerId="ADAL" clId="{75EAAD61-71EC-4AF9-AD1A-5B6BB015CD7D}" dt="2024-05-05T16:46:04.367" v="2986" actId="21"/>
          <ac:spMkLst>
            <pc:docMk/>
            <pc:sldMk cId="3015722886" sldId="259"/>
            <ac:spMk id="14" creationId="{960C0672-7BC4-F91A-F2FC-C58A9A7CEAEC}"/>
          </ac:spMkLst>
        </pc:spChg>
        <pc:spChg chg="add del mod">
          <ac:chgData name="Papa amadou" userId="e8ce8a62-2a84-428d-afab-3750d5d384cf" providerId="ADAL" clId="{75EAAD61-71EC-4AF9-AD1A-5B6BB015CD7D}" dt="2024-05-05T16:47:24.555" v="3003" actId="21"/>
          <ac:spMkLst>
            <pc:docMk/>
            <pc:sldMk cId="3015722886" sldId="259"/>
            <ac:spMk id="15" creationId="{42050988-66CC-8C38-3BE9-14C25AEB8EE3}"/>
          </ac:spMkLst>
        </pc:spChg>
        <pc:spChg chg="add mod">
          <ac:chgData name="Papa amadou" userId="e8ce8a62-2a84-428d-afab-3750d5d384cf" providerId="ADAL" clId="{75EAAD61-71EC-4AF9-AD1A-5B6BB015CD7D}" dt="2024-05-05T16:40:24.880" v="2898" actId="1076"/>
          <ac:spMkLst>
            <pc:docMk/>
            <pc:sldMk cId="3015722886" sldId="259"/>
            <ac:spMk id="17" creationId="{57AEF112-679A-3E22-86C0-EDFFF5574D10}"/>
          </ac:spMkLst>
        </pc:spChg>
        <pc:spChg chg="add mod">
          <ac:chgData name="Papa amadou" userId="e8ce8a62-2a84-428d-afab-3750d5d384cf" providerId="ADAL" clId="{75EAAD61-71EC-4AF9-AD1A-5B6BB015CD7D}" dt="2024-05-05T19:05:13.513" v="4104" actId="123"/>
          <ac:spMkLst>
            <pc:docMk/>
            <pc:sldMk cId="3015722886" sldId="259"/>
            <ac:spMk id="18" creationId="{6F43E1A7-3C11-7E09-BC1F-3B67ACECE915}"/>
          </ac:spMkLst>
        </pc:spChg>
        <pc:spChg chg="add mod">
          <ac:chgData name="Papa amadou" userId="e8ce8a62-2a84-428d-afab-3750d5d384cf" providerId="ADAL" clId="{75EAAD61-71EC-4AF9-AD1A-5B6BB015CD7D}" dt="2024-05-05T16:41:19.802" v="2930" actId="207"/>
          <ac:spMkLst>
            <pc:docMk/>
            <pc:sldMk cId="3015722886" sldId="259"/>
            <ac:spMk id="19" creationId="{6DB25E0D-E319-94FE-AA0A-9324BA2CD846}"/>
          </ac:spMkLst>
        </pc:spChg>
        <pc:spChg chg="add del mod">
          <ac:chgData name="Papa amadou" userId="e8ce8a62-2a84-428d-afab-3750d5d384cf" providerId="ADAL" clId="{75EAAD61-71EC-4AF9-AD1A-5B6BB015CD7D}" dt="2024-05-05T16:41:43.081" v="2934" actId="478"/>
          <ac:spMkLst>
            <pc:docMk/>
            <pc:sldMk cId="3015722886" sldId="259"/>
            <ac:spMk id="20" creationId="{E1F8DDFD-724E-6C75-2538-D93F9500D98F}"/>
          </ac:spMkLst>
        </pc:spChg>
        <pc:spChg chg="add mod">
          <ac:chgData name="Papa amadou" userId="e8ce8a62-2a84-428d-afab-3750d5d384cf" providerId="ADAL" clId="{75EAAD61-71EC-4AF9-AD1A-5B6BB015CD7D}" dt="2024-05-05T16:41:58.729" v="2936" actId="1076"/>
          <ac:spMkLst>
            <pc:docMk/>
            <pc:sldMk cId="3015722886" sldId="259"/>
            <ac:spMk id="21" creationId="{1B43127F-605C-0E12-C2C0-014891EEE7F9}"/>
          </ac:spMkLst>
        </pc:spChg>
        <pc:spChg chg="add del mod">
          <ac:chgData name="Papa amadou" userId="e8ce8a62-2a84-428d-afab-3750d5d384cf" providerId="ADAL" clId="{75EAAD61-71EC-4AF9-AD1A-5B6BB015CD7D}" dt="2024-05-05T16:42:18.569" v="2940" actId="478"/>
          <ac:spMkLst>
            <pc:docMk/>
            <pc:sldMk cId="3015722886" sldId="259"/>
            <ac:spMk id="22" creationId="{5178F8B2-1739-0B4C-200C-B1F6F0693B46}"/>
          </ac:spMkLst>
        </pc:spChg>
        <pc:spChg chg="add mod">
          <ac:chgData name="Papa amadou" userId="e8ce8a62-2a84-428d-afab-3750d5d384cf" providerId="ADAL" clId="{75EAAD61-71EC-4AF9-AD1A-5B6BB015CD7D}" dt="2024-05-05T16:42:41.427" v="2950" actId="20577"/>
          <ac:spMkLst>
            <pc:docMk/>
            <pc:sldMk cId="3015722886" sldId="259"/>
            <ac:spMk id="23" creationId="{4388658A-13AB-698D-DBE6-6E9A3CB28FE8}"/>
          </ac:spMkLst>
        </pc:spChg>
        <pc:spChg chg="add mod">
          <ac:chgData name="Papa amadou" userId="e8ce8a62-2a84-428d-afab-3750d5d384cf" providerId="ADAL" clId="{75EAAD61-71EC-4AF9-AD1A-5B6BB015CD7D}" dt="2024-05-05T18:58:19.655" v="4095" actId="113"/>
          <ac:spMkLst>
            <pc:docMk/>
            <pc:sldMk cId="3015722886" sldId="259"/>
            <ac:spMk id="24" creationId="{09E79E25-48E0-74CB-B88A-B3CA6D6C7D6E}"/>
          </ac:spMkLst>
        </pc:spChg>
        <pc:spChg chg="mod">
          <ac:chgData name="Papa amadou" userId="e8ce8a62-2a84-428d-afab-3750d5d384cf" providerId="ADAL" clId="{75EAAD61-71EC-4AF9-AD1A-5B6BB015CD7D}" dt="2024-05-05T16:43:52.814" v="2958"/>
          <ac:spMkLst>
            <pc:docMk/>
            <pc:sldMk cId="3015722886" sldId="259"/>
            <ac:spMk id="28" creationId="{BC816F50-ED3B-F83B-6C6C-CE6EDAEA70F5}"/>
          </ac:spMkLst>
        </pc:spChg>
        <pc:spChg chg="mod">
          <ac:chgData name="Papa amadou" userId="e8ce8a62-2a84-428d-afab-3750d5d384cf" providerId="ADAL" clId="{75EAAD61-71EC-4AF9-AD1A-5B6BB015CD7D}" dt="2024-05-05T16:43:58.475" v="2961" actId="20577"/>
          <ac:spMkLst>
            <pc:docMk/>
            <pc:sldMk cId="3015722886" sldId="259"/>
            <ac:spMk id="29" creationId="{499D9B47-0AA6-50D2-36B0-D6ED57218531}"/>
          </ac:spMkLst>
        </pc:spChg>
        <pc:spChg chg="del mod">
          <ac:chgData name="Papa amadou" userId="e8ce8a62-2a84-428d-afab-3750d5d384cf" providerId="ADAL" clId="{75EAAD61-71EC-4AF9-AD1A-5B6BB015CD7D}" dt="2024-05-05T16:44:17.745" v="2964" actId="478"/>
          <ac:spMkLst>
            <pc:docMk/>
            <pc:sldMk cId="3015722886" sldId="259"/>
            <ac:spMk id="30" creationId="{55C2B23C-5A4A-1C0B-632D-593FDF5E7559}"/>
          </ac:spMkLst>
        </pc:spChg>
        <pc:spChg chg="add mod">
          <ac:chgData name="Papa amadou" userId="e8ce8a62-2a84-428d-afab-3750d5d384cf" providerId="ADAL" clId="{75EAAD61-71EC-4AF9-AD1A-5B6BB015CD7D}" dt="2024-05-05T16:45:01.849" v="2978" actId="1076"/>
          <ac:spMkLst>
            <pc:docMk/>
            <pc:sldMk cId="3015722886" sldId="259"/>
            <ac:spMk id="31" creationId="{B0AEA1B8-6367-128C-FE11-4C0DEC6A6ED1}"/>
          </ac:spMkLst>
        </pc:spChg>
        <pc:spChg chg="del mod topLvl">
          <ac:chgData name="Papa amadou" userId="e8ce8a62-2a84-428d-afab-3750d5d384cf" providerId="ADAL" clId="{75EAAD61-71EC-4AF9-AD1A-5B6BB015CD7D}" dt="2024-05-05T16:46:11.657" v="2987" actId="478"/>
          <ac:spMkLst>
            <pc:docMk/>
            <pc:sldMk cId="3015722886" sldId="259"/>
            <ac:spMk id="35" creationId="{3B3697D5-8889-2D60-AACC-7573EBEAC53C}"/>
          </ac:spMkLst>
        </pc:spChg>
        <pc:spChg chg="mod">
          <ac:chgData name="Papa amadou" userId="e8ce8a62-2a84-428d-afab-3750d5d384cf" providerId="ADAL" clId="{75EAAD61-71EC-4AF9-AD1A-5B6BB015CD7D}" dt="2024-05-05T16:45:54.341" v="2982"/>
          <ac:spMkLst>
            <pc:docMk/>
            <pc:sldMk cId="3015722886" sldId="259"/>
            <ac:spMk id="36" creationId="{9205B167-5587-B88C-967E-43510105F1D8}"/>
          </ac:spMkLst>
        </pc:spChg>
        <pc:spChg chg="mod">
          <ac:chgData name="Papa amadou" userId="e8ce8a62-2a84-428d-afab-3750d5d384cf" providerId="ADAL" clId="{75EAAD61-71EC-4AF9-AD1A-5B6BB015CD7D}" dt="2024-05-05T16:46:00.053" v="2985" actId="20577"/>
          <ac:spMkLst>
            <pc:docMk/>
            <pc:sldMk cId="3015722886" sldId="259"/>
            <ac:spMk id="37" creationId="{60221E2F-FFFF-9D93-626D-9BD19FA8F826}"/>
          </ac:spMkLst>
        </pc:spChg>
        <pc:spChg chg="add mod">
          <ac:chgData name="Papa amadou" userId="e8ce8a62-2a84-428d-afab-3750d5d384cf" providerId="ADAL" clId="{75EAAD61-71EC-4AF9-AD1A-5B6BB015CD7D}" dt="2024-05-05T16:46:59.266" v="2999" actId="1076"/>
          <ac:spMkLst>
            <pc:docMk/>
            <pc:sldMk cId="3015722886" sldId="259"/>
            <ac:spMk id="38" creationId="{960C0672-7BC4-F91A-F2FC-C58A9A7CEAEC}"/>
          </ac:spMkLst>
        </pc:spChg>
        <pc:spChg chg="del mod topLvl">
          <ac:chgData name="Papa amadou" userId="e8ce8a62-2a84-428d-afab-3750d5d384cf" providerId="ADAL" clId="{75EAAD61-71EC-4AF9-AD1A-5B6BB015CD7D}" dt="2024-05-05T16:47:32.122" v="3006" actId="478"/>
          <ac:spMkLst>
            <pc:docMk/>
            <pc:sldMk cId="3015722886" sldId="259"/>
            <ac:spMk id="42" creationId="{D29038EA-ABB0-3189-AFF3-E3B55D871226}"/>
          </ac:spMkLst>
        </pc:spChg>
        <pc:spChg chg="mod">
          <ac:chgData name="Papa amadou" userId="e8ce8a62-2a84-428d-afab-3750d5d384cf" providerId="ADAL" clId="{75EAAD61-71EC-4AF9-AD1A-5B6BB015CD7D}" dt="2024-05-05T16:47:18.447" v="3001"/>
          <ac:spMkLst>
            <pc:docMk/>
            <pc:sldMk cId="3015722886" sldId="259"/>
            <ac:spMk id="43" creationId="{5D00AD50-152C-1433-7A1D-B682FDF63395}"/>
          </ac:spMkLst>
        </pc:spChg>
        <pc:spChg chg="mod">
          <ac:chgData name="Papa amadou" userId="e8ce8a62-2a84-428d-afab-3750d5d384cf" providerId="ADAL" clId="{75EAAD61-71EC-4AF9-AD1A-5B6BB015CD7D}" dt="2024-05-05T16:47:27.804" v="3005" actId="20577"/>
          <ac:spMkLst>
            <pc:docMk/>
            <pc:sldMk cId="3015722886" sldId="259"/>
            <ac:spMk id="44" creationId="{8EBB7CAE-CBAE-40BD-7EE8-2635D5FA05CF}"/>
          </ac:spMkLst>
        </pc:spChg>
        <pc:spChg chg="add mod">
          <ac:chgData name="Papa amadou" userId="e8ce8a62-2a84-428d-afab-3750d5d384cf" providerId="ADAL" clId="{75EAAD61-71EC-4AF9-AD1A-5B6BB015CD7D}" dt="2024-05-05T16:48:13.140" v="3019" actId="1076"/>
          <ac:spMkLst>
            <pc:docMk/>
            <pc:sldMk cId="3015722886" sldId="259"/>
            <ac:spMk id="45" creationId="{42050988-66CC-8C38-3BE9-14C25AEB8EE3}"/>
          </ac:spMkLst>
        </pc:spChg>
        <pc:spChg chg="add mod">
          <ac:chgData name="Papa amadou" userId="e8ce8a62-2a84-428d-afab-3750d5d384cf" providerId="ADAL" clId="{75EAAD61-71EC-4AF9-AD1A-5B6BB015CD7D}" dt="2024-05-05T17:21:50.529" v="3618" actId="1076"/>
          <ac:spMkLst>
            <pc:docMk/>
            <pc:sldMk cId="3015722886" sldId="259"/>
            <ac:spMk id="47" creationId="{D4437226-32D2-71B4-4A77-8E4F8D8C6B3F}"/>
          </ac:spMkLst>
        </pc:spChg>
        <pc:grpChg chg="add mod">
          <ac:chgData name="Papa amadou" userId="e8ce8a62-2a84-428d-afab-3750d5d384cf" providerId="ADAL" clId="{75EAAD61-71EC-4AF9-AD1A-5B6BB015CD7D}" dt="2024-05-05T16:54:51.430" v="3075" actId="1076"/>
          <ac:grpSpMkLst>
            <pc:docMk/>
            <pc:sldMk cId="3015722886" sldId="259"/>
            <ac:grpSpMk id="25" creationId="{56706A64-4B13-586C-BE9F-186A7302ECB9}"/>
          </ac:grpSpMkLst>
        </pc:grpChg>
        <pc:grpChg chg="add mod">
          <ac:chgData name="Papa amadou" userId="e8ce8a62-2a84-428d-afab-3750d5d384cf" providerId="ADAL" clId="{75EAAD61-71EC-4AF9-AD1A-5B6BB015CD7D}" dt="2024-05-05T16:50:23.426" v="3036" actId="14100"/>
          <ac:grpSpMkLst>
            <pc:docMk/>
            <pc:sldMk cId="3015722886" sldId="259"/>
            <ac:grpSpMk id="26" creationId="{9F0B1D3B-498B-26A6-648F-2D99E2A3071F}"/>
          </ac:grpSpMkLst>
        </pc:grpChg>
        <pc:grpChg chg="add mod">
          <ac:chgData name="Papa amadou" userId="e8ce8a62-2a84-428d-afab-3750d5d384cf" providerId="ADAL" clId="{75EAAD61-71EC-4AF9-AD1A-5B6BB015CD7D}" dt="2024-05-05T16:44:58.393" v="2977" actId="1076"/>
          <ac:grpSpMkLst>
            <pc:docMk/>
            <pc:sldMk cId="3015722886" sldId="259"/>
            <ac:grpSpMk id="27" creationId="{D068FCC1-B7FA-A94D-FA16-032EF4917CE7}"/>
          </ac:grpSpMkLst>
        </pc:grpChg>
        <pc:grpChg chg="add mod">
          <ac:chgData name="Papa amadou" userId="e8ce8a62-2a84-428d-afab-3750d5d384cf" providerId="ADAL" clId="{75EAAD61-71EC-4AF9-AD1A-5B6BB015CD7D}" dt="2024-05-05T16:54:51.430" v="3075" actId="1076"/>
          <ac:grpSpMkLst>
            <pc:docMk/>
            <pc:sldMk cId="3015722886" sldId="259"/>
            <ac:grpSpMk id="32" creationId="{3B656B51-4FCC-D976-DF78-630FBE19E5D4}"/>
          </ac:grpSpMkLst>
        </pc:grpChg>
        <pc:grpChg chg="add del mod">
          <ac:chgData name="Papa amadou" userId="e8ce8a62-2a84-428d-afab-3750d5d384cf" providerId="ADAL" clId="{75EAAD61-71EC-4AF9-AD1A-5B6BB015CD7D}" dt="2024-05-05T16:46:11.657" v="2987" actId="478"/>
          <ac:grpSpMkLst>
            <pc:docMk/>
            <pc:sldMk cId="3015722886" sldId="259"/>
            <ac:grpSpMk id="33" creationId="{DDB445D9-68B7-D646-82DF-3BA1541ADA4B}"/>
          </ac:grpSpMkLst>
        </pc:grpChg>
        <pc:grpChg chg="mod topLvl">
          <ac:chgData name="Papa amadou" userId="e8ce8a62-2a84-428d-afab-3750d5d384cf" providerId="ADAL" clId="{75EAAD61-71EC-4AF9-AD1A-5B6BB015CD7D}" dt="2024-05-05T16:46:56.358" v="2998" actId="1076"/>
          <ac:grpSpMkLst>
            <pc:docMk/>
            <pc:sldMk cId="3015722886" sldId="259"/>
            <ac:grpSpMk id="34" creationId="{63967465-ADE6-86FF-7798-CDBDA0C8D054}"/>
          </ac:grpSpMkLst>
        </pc:grpChg>
        <pc:grpChg chg="add mod">
          <ac:chgData name="Papa amadou" userId="e8ce8a62-2a84-428d-afab-3750d5d384cf" providerId="ADAL" clId="{75EAAD61-71EC-4AF9-AD1A-5B6BB015CD7D}" dt="2024-05-05T16:54:51.430" v="3075" actId="1076"/>
          <ac:grpSpMkLst>
            <pc:docMk/>
            <pc:sldMk cId="3015722886" sldId="259"/>
            <ac:grpSpMk id="39" creationId="{F6FA9BB5-22BD-B96E-DD99-E7D6858DFE90}"/>
          </ac:grpSpMkLst>
        </pc:grpChg>
        <pc:grpChg chg="add del mod">
          <ac:chgData name="Papa amadou" userId="e8ce8a62-2a84-428d-afab-3750d5d384cf" providerId="ADAL" clId="{75EAAD61-71EC-4AF9-AD1A-5B6BB015CD7D}" dt="2024-05-05T16:47:32.122" v="3006" actId="478"/>
          <ac:grpSpMkLst>
            <pc:docMk/>
            <pc:sldMk cId="3015722886" sldId="259"/>
            <ac:grpSpMk id="40" creationId="{493C4A17-4828-0DCF-81EA-A766BBA28E5C}"/>
          </ac:grpSpMkLst>
        </pc:grpChg>
        <pc:grpChg chg="mod topLvl">
          <ac:chgData name="Papa amadou" userId="e8ce8a62-2a84-428d-afab-3750d5d384cf" providerId="ADAL" clId="{75EAAD61-71EC-4AF9-AD1A-5B6BB015CD7D}" dt="2024-05-05T16:48:00.883" v="3017" actId="1076"/>
          <ac:grpSpMkLst>
            <pc:docMk/>
            <pc:sldMk cId="3015722886" sldId="259"/>
            <ac:grpSpMk id="41" creationId="{73F06E51-4B1B-CB05-64B2-49EC6E4B6076}"/>
          </ac:grpSpMkLst>
        </pc:grpChg>
        <pc:grpChg chg="add mod">
          <ac:chgData name="Papa amadou" userId="e8ce8a62-2a84-428d-afab-3750d5d384cf" providerId="ADAL" clId="{75EAAD61-71EC-4AF9-AD1A-5B6BB015CD7D}" dt="2024-05-05T16:54:51.430" v="3075" actId="1076"/>
          <ac:grpSpMkLst>
            <pc:docMk/>
            <pc:sldMk cId="3015722886" sldId="259"/>
            <ac:grpSpMk id="46" creationId="{C8F44B29-B206-426F-23CC-E43BCB0DB49B}"/>
          </ac:grpSpMkLst>
        </pc:grpChg>
        <pc:grpChg chg="add mod">
          <ac:chgData name="Papa amadou" userId="e8ce8a62-2a84-428d-afab-3750d5d384cf" providerId="ADAL" clId="{75EAAD61-71EC-4AF9-AD1A-5B6BB015CD7D}" dt="2024-05-05T17:22:41.920" v="3624" actId="1076"/>
          <ac:grpSpMkLst>
            <pc:docMk/>
            <pc:sldMk cId="3015722886" sldId="259"/>
            <ac:grpSpMk id="50" creationId="{B2B81457-0088-A736-05BF-B68B0B32FA76}"/>
          </ac:grpSpMkLst>
        </pc:grpChg>
        <pc:picChg chg="add mod">
          <ac:chgData name="Papa amadou" userId="e8ce8a62-2a84-428d-afab-3750d5d384cf" providerId="ADAL" clId="{75EAAD61-71EC-4AF9-AD1A-5B6BB015CD7D}" dt="2024-05-05T16:50:07.565" v="3035" actId="1076"/>
          <ac:picMkLst>
            <pc:docMk/>
            <pc:sldMk cId="3015722886" sldId="259"/>
            <ac:picMk id="16" creationId="{4F7312A7-3E80-0B87-863A-81FD0DC36E8C}"/>
          </ac:picMkLst>
        </pc:picChg>
        <pc:picChg chg="add mod">
          <ac:chgData name="Papa amadou" userId="e8ce8a62-2a84-428d-afab-3750d5d384cf" providerId="ADAL" clId="{75EAAD61-71EC-4AF9-AD1A-5B6BB015CD7D}" dt="2024-05-05T17:22:11.997" v="3620" actId="208"/>
          <ac:picMkLst>
            <pc:docMk/>
            <pc:sldMk cId="3015722886" sldId="259"/>
            <ac:picMk id="49" creationId="{FDB91D83-F529-C632-2D71-AFC40585C0FD}"/>
          </ac:picMkLst>
        </pc:picChg>
        <pc:picChg chg="add del">
          <ac:chgData name="Papa amadou" userId="e8ce8a62-2a84-428d-afab-3750d5d384cf" providerId="ADAL" clId="{75EAAD61-71EC-4AF9-AD1A-5B6BB015CD7D}" dt="2024-05-05T15:21:48.815" v="1628" actId="478"/>
          <ac:picMkLst>
            <pc:docMk/>
            <pc:sldMk cId="3015722886" sldId="259"/>
            <ac:picMk id="2049" creationId="{DE6BEEEC-95CF-AACA-BBD6-1637258FEA49}"/>
          </ac:picMkLst>
        </pc:picChg>
        <pc:picChg chg="add del mod">
          <ac:chgData name="Papa amadou" userId="e8ce8a62-2a84-428d-afab-3750d5d384cf" providerId="ADAL" clId="{75EAAD61-71EC-4AF9-AD1A-5B6BB015CD7D}" dt="2024-05-05T16:06:39.948" v="2598" actId="21"/>
          <ac:picMkLst>
            <pc:docMk/>
            <pc:sldMk cId="3015722886" sldId="259"/>
            <ac:picMk id="2051" creationId="{7DE001E7-7A6D-CE0B-330B-E016CD1B49F1}"/>
          </ac:picMkLst>
        </pc:picChg>
      </pc:sldChg>
      <pc:sldChg chg="addSp delSp modSp mod modAnim modNotesTx">
        <pc:chgData name="Papa amadou" userId="e8ce8a62-2a84-428d-afab-3750d5d384cf" providerId="ADAL" clId="{75EAAD61-71EC-4AF9-AD1A-5B6BB015CD7D}" dt="2024-05-06T15:20:12.848" v="4599" actId="20577"/>
        <pc:sldMkLst>
          <pc:docMk/>
          <pc:sldMk cId="253491201" sldId="265"/>
        </pc:sldMkLst>
        <pc:spChg chg="mod">
          <ac:chgData name="Papa amadou" userId="e8ce8a62-2a84-428d-afab-3750d5d384cf" providerId="ADAL" clId="{75EAAD61-71EC-4AF9-AD1A-5B6BB015CD7D}" dt="2024-05-03T19:15:21.231" v="34" actId="21"/>
          <ac:spMkLst>
            <pc:docMk/>
            <pc:sldMk cId="253491201" sldId="265"/>
            <ac:spMk id="3" creationId="{F879824C-208A-F32C-B602-0DEC935B8E96}"/>
          </ac:spMkLst>
        </pc:spChg>
        <pc:spChg chg="mod">
          <ac:chgData name="Papa amadou" userId="e8ce8a62-2a84-428d-afab-3750d5d384cf" providerId="ADAL" clId="{75EAAD61-71EC-4AF9-AD1A-5B6BB015CD7D}" dt="2024-05-03T19:16:13.162" v="201" actId="20577"/>
          <ac:spMkLst>
            <pc:docMk/>
            <pc:sldMk cId="253491201" sldId="265"/>
            <ac:spMk id="4" creationId="{1C6EA5A1-F16D-96FE-C02A-CA58A26D6038}"/>
          </ac:spMkLst>
        </pc:spChg>
        <pc:spChg chg="mod">
          <ac:chgData name="Papa amadou" userId="e8ce8a62-2a84-428d-afab-3750d5d384cf" providerId="ADAL" clId="{75EAAD61-71EC-4AF9-AD1A-5B6BB015CD7D}" dt="2024-05-03T19:18:28.401" v="247" actId="20577"/>
          <ac:spMkLst>
            <pc:docMk/>
            <pc:sldMk cId="253491201" sldId="265"/>
            <ac:spMk id="5" creationId="{9ADAC4B9-3C97-F162-E162-CF45D1425961}"/>
          </ac:spMkLst>
        </pc:spChg>
        <pc:spChg chg="mod">
          <ac:chgData name="Papa amadou" userId="e8ce8a62-2a84-428d-afab-3750d5d384cf" providerId="ADAL" clId="{75EAAD61-71EC-4AF9-AD1A-5B6BB015CD7D}" dt="2024-05-03T19:20:06.626" v="309" actId="20577"/>
          <ac:spMkLst>
            <pc:docMk/>
            <pc:sldMk cId="253491201" sldId="265"/>
            <ac:spMk id="6" creationId="{7DDBCF75-B85B-370F-B714-7FA8D9AF2231}"/>
          </ac:spMkLst>
        </pc:spChg>
        <pc:spChg chg="add del mod">
          <ac:chgData name="Papa amadou" userId="e8ce8a62-2a84-428d-afab-3750d5d384cf" providerId="ADAL" clId="{75EAAD61-71EC-4AF9-AD1A-5B6BB015CD7D}" dt="2024-05-05T15:03:25.309" v="1109" actId="1076"/>
          <ac:spMkLst>
            <pc:docMk/>
            <pc:sldMk cId="253491201" sldId="265"/>
            <ac:spMk id="14" creationId="{F32FF21F-15FD-DC3F-11F9-EC38DE6D7621}"/>
          </ac:spMkLst>
        </pc:spChg>
        <pc:spChg chg="add del mod">
          <ac:chgData name="Papa amadou" userId="e8ce8a62-2a84-428d-afab-3750d5d384cf" providerId="ADAL" clId="{75EAAD61-71EC-4AF9-AD1A-5B6BB015CD7D}" dt="2024-05-05T15:03:25.647" v="1110" actId="1076"/>
          <ac:spMkLst>
            <pc:docMk/>
            <pc:sldMk cId="253491201" sldId="265"/>
            <ac:spMk id="15" creationId="{F1E7BFB7-1FE8-E34E-0983-2C3FDA169E73}"/>
          </ac:spMkLst>
        </pc:spChg>
        <pc:grpChg chg="add">
          <ac:chgData name="Papa amadou" userId="e8ce8a62-2a84-428d-afab-3750d5d384cf" providerId="ADAL" clId="{75EAAD61-71EC-4AF9-AD1A-5B6BB015CD7D}" dt="2024-05-04T15:16:15.312" v="310" actId="164"/>
          <ac:grpSpMkLst>
            <pc:docMk/>
            <pc:sldMk cId="253491201" sldId="265"/>
            <ac:grpSpMk id="2" creationId="{E77A87A4-8267-BF78-ECCA-19B6971756A9}"/>
          </ac:grpSpMkLst>
        </pc:grpChg>
        <pc:grpChg chg="add">
          <ac:chgData name="Papa amadou" userId="e8ce8a62-2a84-428d-afab-3750d5d384cf" providerId="ADAL" clId="{75EAAD61-71EC-4AF9-AD1A-5B6BB015CD7D}" dt="2024-05-04T15:16:26.524" v="311" actId="164"/>
          <ac:grpSpMkLst>
            <pc:docMk/>
            <pc:sldMk cId="253491201" sldId="265"/>
            <ac:grpSpMk id="7" creationId="{935E7F7E-CDB8-A30F-D230-22E836D7702B}"/>
          </ac:grpSpMkLst>
        </pc:grpChg>
        <pc:grpChg chg="add">
          <ac:chgData name="Papa amadou" userId="e8ce8a62-2a84-428d-afab-3750d5d384cf" providerId="ADAL" clId="{75EAAD61-71EC-4AF9-AD1A-5B6BB015CD7D}" dt="2024-05-04T15:16:37.207" v="312" actId="164"/>
          <ac:grpSpMkLst>
            <pc:docMk/>
            <pc:sldMk cId="253491201" sldId="265"/>
            <ac:grpSpMk id="12" creationId="{7C4887C8-DB0B-1F59-5940-7936C3118EBF}"/>
          </ac:grpSpMkLst>
        </pc:grpChg>
        <pc:grpChg chg="add">
          <ac:chgData name="Papa amadou" userId="e8ce8a62-2a84-428d-afab-3750d5d384cf" providerId="ADAL" clId="{75EAAD61-71EC-4AF9-AD1A-5B6BB015CD7D}" dt="2024-05-04T15:16:49.262" v="313" actId="164"/>
          <ac:grpSpMkLst>
            <pc:docMk/>
            <pc:sldMk cId="253491201" sldId="265"/>
            <ac:grpSpMk id="13" creationId="{7DDFCE44-B4CB-99B2-B2D3-04572BE668C3}"/>
          </ac:grpSpMkLst>
        </pc:grpChg>
      </pc:sldChg>
      <pc:sldChg chg="modSp mod modTransition">
        <pc:chgData name="Papa amadou" userId="e8ce8a62-2a84-428d-afab-3750d5d384cf" providerId="ADAL" clId="{75EAAD61-71EC-4AF9-AD1A-5B6BB015CD7D}" dt="2024-05-05T18:48:14.688" v="4075"/>
        <pc:sldMkLst>
          <pc:docMk/>
          <pc:sldMk cId="896412692" sldId="266"/>
        </pc:sldMkLst>
        <pc:spChg chg="mod">
          <ac:chgData name="Papa amadou" userId="e8ce8a62-2a84-428d-afab-3750d5d384cf" providerId="ADAL" clId="{75EAAD61-71EC-4AF9-AD1A-5B6BB015CD7D}" dt="2024-05-05T16:14:14.323" v="2685" actId="1076"/>
          <ac:spMkLst>
            <pc:docMk/>
            <pc:sldMk cId="896412692" sldId="266"/>
            <ac:spMk id="2" creationId="{83E2BC16-372B-64C8-C506-8648D31278D3}"/>
          </ac:spMkLst>
        </pc:spChg>
      </pc:sldChg>
      <pc:sldChg chg="modSp mod modTransition">
        <pc:chgData name="Papa amadou" userId="e8ce8a62-2a84-428d-afab-3750d5d384cf" providerId="ADAL" clId="{75EAAD61-71EC-4AF9-AD1A-5B6BB015CD7D}" dt="2024-05-05T18:48:29.834" v="4077"/>
        <pc:sldMkLst>
          <pc:docMk/>
          <pc:sldMk cId="989384154" sldId="267"/>
        </pc:sldMkLst>
        <pc:spChg chg="mod">
          <ac:chgData name="Papa amadou" userId="e8ce8a62-2a84-428d-afab-3750d5d384cf" providerId="ADAL" clId="{75EAAD61-71EC-4AF9-AD1A-5B6BB015CD7D}" dt="2024-05-05T16:19:39.922" v="2805" actId="1076"/>
          <ac:spMkLst>
            <pc:docMk/>
            <pc:sldMk cId="989384154" sldId="267"/>
            <ac:spMk id="2" creationId="{83E2BC16-372B-64C8-C506-8648D31278D3}"/>
          </ac:spMkLst>
        </pc:spChg>
      </pc:sldChg>
      <pc:sldChg chg="modTransition">
        <pc:chgData name="Papa amadou" userId="e8ce8a62-2a84-428d-afab-3750d5d384cf" providerId="ADAL" clId="{75EAAD61-71EC-4AF9-AD1A-5B6BB015CD7D}" dt="2024-05-05T18:48:35.336" v="4078"/>
        <pc:sldMkLst>
          <pc:docMk/>
          <pc:sldMk cId="1648157026" sldId="268"/>
        </pc:sldMkLst>
      </pc:sldChg>
      <pc:sldChg chg="modTransition">
        <pc:chgData name="Papa amadou" userId="e8ce8a62-2a84-428d-afab-3750d5d384cf" providerId="ADAL" clId="{75EAAD61-71EC-4AF9-AD1A-5B6BB015CD7D}" dt="2024-05-05T18:48:40.508" v="4079"/>
        <pc:sldMkLst>
          <pc:docMk/>
          <pc:sldMk cId="1239851006" sldId="269"/>
        </pc:sldMkLst>
      </pc:sldChg>
      <pc:sldChg chg="modTransition">
        <pc:chgData name="Papa amadou" userId="e8ce8a62-2a84-428d-afab-3750d5d384cf" providerId="ADAL" clId="{75EAAD61-71EC-4AF9-AD1A-5B6BB015CD7D}" dt="2024-05-05T18:48:57.267" v="4080"/>
        <pc:sldMkLst>
          <pc:docMk/>
          <pc:sldMk cId="532853808" sldId="270"/>
        </pc:sldMkLst>
      </pc:sldChg>
      <pc:sldChg chg="addSp delSp modSp mod modAnim">
        <pc:chgData name="Papa amadou" userId="e8ce8a62-2a84-428d-afab-3750d5d384cf" providerId="ADAL" clId="{75EAAD61-71EC-4AF9-AD1A-5B6BB015CD7D}" dt="2024-05-05T18:55:12.890" v="4088"/>
        <pc:sldMkLst>
          <pc:docMk/>
          <pc:sldMk cId="2294416265" sldId="271"/>
        </pc:sldMkLst>
        <pc:spChg chg="add mod">
          <ac:chgData name="Papa amadou" userId="e8ce8a62-2a84-428d-afab-3750d5d384cf" providerId="ADAL" clId="{75EAAD61-71EC-4AF9-AD1A-5B6BB015CD7D}" dt="2024-05-05T14:30:04.643" v="1001" actId="20577"/>
          <ac:spMkLst>
            <pc:docMk/>
            <pc:sldMk cId="2294416265" sldId="271"/>
            <ac:spMk id="9" creationId="{FF0F652D-C15B-813E-776F-D264C4005624}"/>
          </ac:spMkLst>
        </pc:spChg>
        <pc:spChg chg="add mod">
          <ac:chgData name="Papa amadou" userId="e8ce8a62-2a84-428d-afab-3750d5d384cf" providerId="ADAL" clId="{75EAAD61-71EC-4AF9-AD1A-5B6BB015CD7D}" dt="2024-05-05T15:04:00.848" v="1124" actId="1076"/>
          <ac:spMkLst>
            <pc:docMk/>
            <pc:sldMk cId="2294416265" sldId="271"/>
            <ac:spMk id="11" creationId="{27259C0D-6E50-4436-76D8-861C7F3C84AA}"/>
          </ac:spMkLst>
        </pc:spChg>
        <pc:spChg chg="add mod">
          <ac:chgData name="Papa amadou" userId="e8ce8a62-2a84-428d-afab-3750d5d384cf" providerId="ADAL" clId="{75EAAD61-71EC-4AF9-AD1A-5B6BB015CD7D}" dt="2024-05-04T18:31:42.647" v="817" actId="1076"/>
          <ac:spMkLst>
            <pc:docMk/>
            <pc:sldMk cId="2294416265" sldId="271"/>
            <ac:spMk id="12" creationId="{30928B8A-0C6A-9FC9-D115-1ECD6FFC0BF0}"/>
          </ac:spMkLst>
        </pc:spChg>
        <pc:spChg chg="add mod">
          <ac:chgData name="Papa amadou" userId="e8ce8a62-2a84-428d-afab-3750d5d384cf" providerId="ADAL" clId="{75EAAD61-71EC-4AF9-AD1A-5B6BB015CD7D}" dt="2024-05-04T18:33:21.443" v="829" actId="20577"/>
          <ac:spMkLst>
            <pc:docMk/>
            <pc:sldMk cId="2294416265" sldId="271"/>
            <ac:spMk id="13" creationId="{19892596-EFB5-B11E-AA1E-25F26B5E5184}"/>
          </ac:spMkLst>
        </pc:spChg>
        <pc:grpChg chg="add">
          <ac:chgData name="Papa amadou" userId="e8ce8a62-2a84-428d-afab-3750d5d384cf" providerId="ADAL" clId="{75EAAD61-71EC-4AF9-AD1A-5B6BB015CD7D}" dt="2024-05-04T18:27:48.065" v="792" actId="164"/>
          <ac:grpSpMkLst>
            <pc:docMk/>
            <pc:sldMk cId="2294416265" sldId="271"/>
            <ac:grpSpMk id="10" creationId="{8069C34D-16E7-EF62-FC6B-C55EE6A7FA39}"/>
          </ac:grpSpMkLst>
        </pc:grpChg>
        <pc:grpChg chg="add mod">
          <ac:chgData name="Papa amadou" userId="e8ce8a62-2a84-428d-afab-3750d5d384cf" providerId="ADAL" clId="{75EAAD61-71EC-4AF9-AD1A-5B6BB015CD7D}" dt="2024-05-04T18:34:52.902" v="837" actId="1076"/>
          <ac:grpSpMkLst>
            <pc:docMk/>
            <pc:sldMk cId="2294416265" sldId="271"/>
            <ac:grpSpMk id="14" creationId="{78BB9B27-09FD-9253-B0CB-1948D700967F}"/>
          </ac:grpSpMkLst>
        </pc:grpChg>
        <pc:grpChg chg="add mod">
          <ac:chgData name="Papa amadou" userId="e8ce8a62-2a84-428d-afab-3750d5d384cf" providerId="ADAL" clId="{75EAAD61-71EC-4AF9-AD1A-5B6BB015CD7D}" dt="2024-05-04T18:34:08.292" v="832" actId="1076"/>
          <ac:grpSpMkLst>
            <pc:docMk/>
            <pc:sldMk cId="2294416265" sldId="271"/>
            <ac:grpSpMk id="15" creationId="{C393FD74-99DB-4E8D-86FF-A964FEBB08D2}"/>
          </ac:grpSpMkLst>
        </pc:grpChg>
        <pc:grpChg chg="add mod">
          <ac:chgData name="Papa amadou" userId="e8ce8a62-2a84-428d-afab-3750d5d384cf" providerId="ADAL" clId="{75EAAD61-71EC-4AF9-AD1A-5B6BB015CD7D}" dt="2024-05-04T18:34:42.184" v="836" actId="1076"/>
          <ac:grpSpMkLst>
            <pc:docMk/>
            <pc:sldMk cId="2294416265" sldId="271"/>
            <ac:grpSpMk id="16" creationId="{AB202868-1653-21EC-88EE-DAE301CD5898}"/>
          </ac:grpSpMkLst>
        </pc:grpChg>
        <pc:picChg chg="add mod">
          <ac:chgData name="Papa amadou" userId="e8ce8a62-2a84-428d-afab-3750d5d384cf" providerId="ADAL" clId="{75EAAD61-71EC-4AF9-AD1A-5B6BB015CD7D}" dt="2024-05-04T18:31:28.235" v="815" actId="1076"/>
          <ac:picMkLst>
            <pc:docMk/>
            <pc:sldMk cId="2294416265" sldId="271"/>
            <ac:picMk id="2" creationId="{EEA68B17-DCB6-CBCF-599A-693FA5A2B06F}"/>
          </ac:picMkLst>
        </pc:picChg>
        <pc:picChg chg="add mod">
          <ac:chgData name="Papa amadou" userId="e8ce8a62-2a84-428d-afab-3750d5d384cf" providerId="ADAL" clId="{75EAAD61-71EC-4AF9-AD1A-5B6BB015CD7D}" dt="2024-05-04T18:29:59.231" v="805" actId="1076"/>
          <ac:picMkLst>
            <pc:docMk/>
            <pc:sldMk cId="2294416265" sldId="271"/>
            <ac:picMk id="3" creationId="{2C9F3F51-855B-058B-FCAB-4C1C82235B11}"/>
          </ac:picMkLst>
        </pc:picChg>
        <pc:picChg chg="add mod">
          <ac:chgData name="Papa amadou" userId="e8ce8a62-2a84-428d-afab-3750d5d384cf" providerId="ADAL" clId="{75EAAD61-71EC-4AF9-AD1A-5B6BB015CD7D}" dt="2024-05-04T18:34:17.339" v="834" actId="1076"/>
          <ac:picMkLst>
            <pc:docMk/>
            <pc:sldMk cId="2294416265" sldId="271"/>
            <ac:picMk id="4" creationId="{DC887823-76C0-DCCB-263A-6AACE9B7CA9F}"/>
          </ac:picMkLst>
        </pc:picChg>
        <pc:picChg chg="add del mod">
          <ac:chgData name="Papa amadou" userId="e8ce8a62-2a84-428d-afab-3750d5d384cf" providerId="ADAL" clId="{75EAAD61-71EC-4AF9-AD1A-5B6BB015CD7D}" dt="2024-05-04T18:12:50.662" v="770" actId="478"/>
          <ac:picMkLst>
            <pc:docMk/>
            <pc:sldMk cId="2294416265" sldId="271"/>
            <ac:picMk id="6" creationId="{52D09E52-8686-7EE6-D951-57BDF76AA5DA}"/>
          </ac:picMkLst>
        </pc:picChg>
        <pc:picChg chg="add mod">
          <ac:chgData name="Papa amadou" userId="e8ce8a62-2a84-428d-afab-3750d5d384cf" providerId="ADAL" clId="{75EAAD61-71EC-4AF9-AD1A-5B6BB015CD7D}" dt="2024-05-04T18:15:25.988" v="781" actId="14100"/>
          <ac:picMkLst>
            <pc:docMk/>
            <pc:sldMk cId="2294416265" sldId="271"/>
            <ac:picMk id="8" creationId="{549FFB47-50EF-48A3-3067-EA617A3B266F}"/>
          </ac:picMkLst>
        </pc:picChg>
      </pc:sldChg>
      <pc:sldChg chg="addSp delSp modSp mod modAnim">
        <pc:chgData name="Papa amadou" userId="e8ce8a62-2a84-428d-afab-3750d5d384cf" providerId="ADAL" clId="{75EAAD61-71EC-4AF9-AD1A-5B6BB015CD7D}" dt="2024-05-05T18:55:24.572" v="4089"/>
        <pc:sldMkLst>
          <pc:docMk/>
          <pc:sldMk cId="2974733748" sldId="272"/>
        </pc:sldMkLst>
        <pc:spChg chg="add mod">
          <ac:chgData name="Papa amadou" userId="e8ce8a62-2a84-428d-afab-3750d5d384cf" providerId="ADAL" clId="{75EAAD61-71EC-4AF9-AD1A-5B6BB015CD7D}" dt="2024-05-05T15:13:45.625" v="1164" actId="6549"/>
          <ac:spMkLst>
            <pc:docMk/>
            <pc:sldMk cId="2974733748" sldId="272"/>
            <ac:spMk id="8" creationId="{8008D9A0-D84A-A8A4-2414-0036BB06291A}"/>
          </ac:spMkLst>
        </pc:spChg>
        <pc:spChg chg="add mod topLvl">
          <ac:chgData name="Papa amadou" userId="e8ce8a62-2a84-428d-afab-3750d5d384cf" providerId="ADAL" clId="{75EAAD61-71EC-4AF9-AD1A-5B6BB015CD7D}" dt="2024-05-05T16:17:55.601" v="2754" actId="14100"/>
          <ac:spMkLst>
            <pc:docMk/>
            <pc:sldMk cId="2974733748" sldId="272"/>
            <ac:spMk id="9" creationId="{7297716E-CABD-0A60-B445-6B01C3496AFC}"/>
          </ac:spMkLst>
        </pc:spChg>
        <pc:spChg chg="add mod topLvl">
          <ac:chgData name="Papa amadou" userId="e8ce8a62-2a84-428d-afab-3750d5d384cf" providerId="ADAL" clId="{75EAAD61-71EC-4AF9-AD1A-5B6BB015CD7D}" dt="2024-05-05T16:16:46.428" v="2700" actId="14100"/>
          <ac:spMkLst>
            <pc:docMk/>
            <pc:sldMk cId="2974733748" sldId="272"/>
            <ac:spMk id="10" creationId="{03CB1F23-C961-5A77-F7AB-C8346A98D19D}"/>
          </ac:spMkLst>
        </pc:spChg>
        <pc:grpChg chg="add del mod">
          <ac:chgData name="Papa amadou" userId="e8ce8a62-2a84-428d-afab-3750d5d384cf" providerId="ADAL" clId="{75EAAD61-71EC-4AF9-AD1A-5B6BB015CD7D}" dt="2024-05-05T16:17:47.630" v="2753" actId="165"/>
          <ac:grpSpMkLst>
            <pc:docMk/>
            <pc:sldMk cId="2974733748" sldId="272"/>
            <ac:grpSpMk id="2" creationId="{EF7A748D-6F18-5D1A-7194-5B59A27349F7}"/>
          </ac:grpSpMkLst>
        </pc:grpChg>
        <pc:grpChg chg="add mod">
          <ac:chgData name="Papa amadou" userId="e8ce8a62-2a84-428d-afab-3750d5d384cf" providerId="ADAL" clId="{75EAAD61-71EC-4AF9-AD1A-5B6BB015CD7D}" dt="2024-05-05T16:18:35.610" v="2804" actId="1036"/>
          <ac:grpSpMkLst>
            <pc:docMk/>
            <pc:sldMk cId="2974733748" sldId="272"/>
            <ac:grpSpMk id="3" creationId="{6F83B59C-5A05-2845-7295-D8375CAD750F}"/>
          </ac:grpSpMkLst>
        </pc:grpChg>
        <pc:grpChg chg="add mod">
          <ac:chgData name="Papa amadou" userId="e8ce8a62-2a84-428d-afab-3750d5d384cf" providerId="ADAL" clId="{75EAAD61-71EC-4AF9-AD1A-5B6BB015CD7D}" dt="2024-05-05T16:18:35.610" v="2804" actId="1036"/>
          <ac:grpSpMkLst>
            <pc:docMk/>
            <pc:sldMk cId="2974733748" sldId="272"/>
            <ac:grpSpMk id="4" creationId="{ADE6775D-F3A2-7089-C1BE-E127AF7C9359}"/>
          </ac:grpSpMkLst>
        </pc:grpChg>
        <pc:grpChg chg="add del mod">
          <ac:chgData name="Papa amadou" userId="e8ce8a62-2a84-428d-afab-3750d5d384cf" providerId="ADAL" clId="{75EAAD61-71EC-4AF9-AD1A-5B6BB015CD7D}" dt="2024-05-05T15:13:50.020" v="1165" actId="478"/>
          <ac:grpSpMkLst>
            <pc:docMk/>
            <pc:sldMk cId="2974733748" sldId="272"/>
            <ac:grpSpMk id="11" creationId="{61883E70-A6B8-2927-DDB7-6A8260012A68}"/>
          </ac:grpSpMkLst>
        </pc:grpChg>
        <pc:grpChg chg="add del mod">
          <ac:chgData name="Papa amadou" userId="e8ce8a62-2a84-428d-afab-3750d5d384cf" providerId="ADAL" clId="{75EAAD61-71EC-4AF9-AD1A-5B6BB015CD7D}" dt="2024-05-05T16:15:23.264" v="2689" actId="165"/>
          <ac:grpSpMkLst>
            <pc:docMk/>
            <pc:sldMk cId="2974733748" sldId="272"/>
            <ac:grpSpMk id="12" creationId="{61F4A710-B2D4-9CC9-351D-593B0E94F0B6}"/>
          </ac:grpSpMkLst>
        </pc:grpChg>
        <pc:grpChg chg="add del mod">
          <ac:chgData name="Papa amadou" userId="e8ce8a62-2a84-428d-afab-3750d5d384cf" providerId="ADAL" clId="{75EAAD61-71EC-4AF9-AD1A-5B6BB015CD7D}" dt="2024-05-05T16:15:52.240" v="2694" actId="165"/>
          <ac:grpSpMkLst>
            <pc:docMk/>
            <pc:sldMk cId="2974733748" sldId="272"/>
            <ac:grpSpMk id="13" creationId="{FCB2C6F9-A40F-8C6E-77EB-F0A5C4FAB7F2}"/>
          </ac:grpSpMkLst>
        </pc:grpChg>
        <pc:picChg chg="add del mod">
          <ac:chgData name="Papa amadou" userId="e8ce8a62-2a84-428d-afab-3750d5d384cf" providerId="ADAL" clId="{75EAAD61-71EC-4AF9-AD1A-5B6BB015CD7D}" dt="2024-05-04T17:46:58.275" v="647" actId="21"/>
          <ac:picMkLst>
            <pc:docMk/>
            <pc:sldMk cId="2974733748" sldId="272"/>
            <ac:picMk id="3" creationId="{2C9F3F51-855B-058B-FCAB-4C1C82235B11}"/>
          </ac:picMkLst>
        </pc:picChg>
        <pc:picChg chg="add mod topLvl">
          <ac:chgData name="Papa amadou" userId="e8ce8a62-2a84-428d-afab-3750d5d384cf" providerId="ADAL" clId="{75EAAD61-71EC-4AF9-AD1A-5B6BB015CD7D}" dt="2024-05-05T16:17:47.630" v="2753" actId="165"/>
          <ac:picMkLst>
            <pc:docMk/>
            <pc:sldMk cId="2974733748" sldId="272"/>
            <ac:picMk id="5" creationId="{52869BAC-E94B-1DD9-BD34-901D9EB8E28F}"/>
          </ac:picMkLst>
        </pc:picChg>
        <pc:picChg chg="add mod topLvl">
          <ac:chgData name="Papa amadou" userId="e8ce8a62-2a84-428d-afab-3750d5d384cf" providerId="ADAL" clId="{75EAAD61-71EC-4AF9-AD1A-5B6BB015CD7D}" dt="2024-05-05T16:15:56.958" v="2695" actId="1076"/>
          <ac:picMkLst>
            <pc:docMk/>
            <pc:sldMk cId="2974733748" sldId="272"/>
            <ac:picMk id="6" creationId="{8DE02378-28F0-F648-A57B-A22149D8335F}"/>
          </ac:picMkLst>
        </pc:picChg>
        <pc:picChg chg="add mod">
          <ac:chgData name="Papa amadou" userId="e8ce8a62-2a84-428d-afab-3750d5d384cf" providerId="ADAL" clId="{75EAAD61-71EC-4AF9-AD1A-5B6BB015CD7D}" dt="2024-05-04T18:04:04.476" v="743" actId="1038"/>
          <ac:picMkLst>
            <pc:docMk/>
            <pc:sldMk cId="2974733748" sldId="272"/>
            <ac:picMk id="7" creationId="{5CB477AA-493E-0A73-25BA-68ECE9712DC1}"/>
          </ac:picMkLst>
        </pc:picChg>
      </pc:sldChg>
      <pc:sldChg chg="del">
        <pc:chgData name="Papa amadou" userId="e8ce8a62-2a84-428d-afab-3750d5d384cf" providerId="ADAL" clId="{75EAAD61-71EC-4AF9-AD1A-5B6BB015CD7D}" dt="2024-05-04T17:39:13.360" v="317" actId="47"/>
        <pc:sldMkLst>
          <pc:docMk/>
          <pc:sldMk cId="1073104575" sldId="273"/>
        </pc:sldMkLst>
      </pc:sldChg>
      <pc:sldChg chg="addSp modSp mod modTransition">
        <pc:chgData name="Papa amadou" userId="e8ce8a62-2a84-428d-afab-3750d5d384cf" providerId="ADAL" clId="{75EAAD61-71EC-4AF9-AD1A-5B6BB015CD7D}" dt="2024-05-06T17:11:24.841" v="4667" actId="20577"/>
        <pc:sldMkLst>
          <pc:docMk/>
          <pc:sldMk cId="1816439379" sldId="274"/>
        </pc:sldMkLst>
        <pc:spChg chg="add mod">
          <ac:chgData name="Papa amadou" userId="e8ce8a62-2a84-428d-afab-3750d5d384cf" providerId="ADAL" clId="{75EAAD61-71EC-4AF9-AD1A-5B6BB015CD7D}" dt="2024-05-06T17:11:24.841" v="4667" actId="20577"/>
          <ac:spMkLst>
            <pc:docMk/>
            <pc:sldMk cId="1816439379" sldId="274"/>
            <ac:spMk id="2" creationId="{2D7572F5-4053-3E85-B5A3-1288DA312658}"/>
          </ac:spMkLst>
        </pc:spChg>
        <pc:spChg chg="add mod">
          <ac:chgData name="Papa amadou" userId="e8ce8a62-2a84-428d-afab-3750d5d384cf" providerId="ADAL" clId="{75EAAD61-71EC-4AF9-AD1A-5B6BB015CD7D}" dt="2024-05-04T19:01:26.597" v="850" actId="208"/>
          <ac:spMkLst>
            <pc:docMk/>
            <pc:sldMk cId="1816439379" sldId="274"/>
            <ac:spMk id="3" creationId="{32145B5C-0C37-1D6E-92CE-94C664E4C25B}"/>
          </ac:spMkLst>
        </pc:spChg>
        <pc:cxnChg chg="add mod">
          <ac:chgData name="Papa amadou" userId="e8ce8a62-2a84-428d-afab-3750d5d384cf" providerId="ADAL" clId="{75EAAD61-71EC-4AF9-AD1A-5B6BB015CD7D}" dt="2024-05-04T19:02:34.699" v="855" actId="1582"/>
          <ac:cxnSpMkLst>
            <pc:docMk/>
            <pc:sldMk cId="1816439379" sldId="274"/>
            <ac:cxnSpMk id="5" creationId="{83ADF86B-D4F4-3666-717A-A56AA9D1002B}"/>
          </ac:cxnSpMkLst>
        </pc:cxnChg>
      </pc:sldChg>
      <pc:sldChg chg="modSp add mod ord modAnim">
        <pc:chgData name="Papa amadou" userId="e8ce8a62-2a84-428d-afab-3750d5d384cf" providerId="ADAL" clId="{75EAAD61-71EC-4AF9-AD1A-5B6BB015CD7D}" dt="2024-05-05T19:09:59.452" v="4112" actId="20577"/>
        <pc:sldMkLst>
          <pc:docMk/>
          <pc:sldMk cId="4246454505" sldId="275"/>
        </pc:sldMkLst>
        <pc:spChg chg="mod">
          <ac:chgData name="Papa amadou" userId="e8ce8a62-2a84-428d-afab-3750d5d384cf" providerId="ADAL" clId="{75EAAD61-71EC-4AF9-AD1A-5B6BB015CD7D}" dt="2024-05-04T17:40:03.120" v="513" actId="20577"/>
          <ac:spMkLst>
            <pc:docMk/>
            <pc:sldMk cId="4246454505" sldId="275"/>
            <ac:spMk id="3" creationId="{F879824C-208A-F32C-B602-0DEC935B8E96}"/>
          </ac:spMkLst>
        </pc:spChg>
        <pc:spChg chg="mod">
          <ac:chgData name="Papa amadou" userId="e8ce8a62-2a84-428d-afab-3750d5d384cf" providerId="ADAL" clId="{75EAAD61-71EC-4AF9-AD1A-5B6BB015CD7D}" dt="2024-05-04T17:40:35.582" v="518"/>
          <ac:spMkLst>
            <pc:docMk/>
            <pc:sldMk cId="4246454505" sldId="275"/>
            <ac:spMk id="4" creationId="{1C6EA5A1-F16D-96FE-C02A-CA58A26D6038}"/>
          </ac:spMkLst>
        </pc:spChg>
        <pc:spChg chg="mod">
          <ac:chgData name="Papa amadou" userId="e8ce8a62-2a84-428d-afab-3750d5d384cf" providerId="ADAL" clId="{75EAAD61-71EC-4AF9-AD1A-5B6BB015CD7D}" dt="2024-05-05T19:09:59.452" v="4112" actId="20577"/>
          <ac:spMkLst>
            <pc:docMk/>
            <pc:sldMk cId="4246454505" sldId="275"/>
            <ac:spMk id="5" creationId="{9ADAC4B9-3C97-F162-E162-CF45D1425961}"/>
          </ac:spMkLst>
        </pc:spChg>
        <pc:spChg chg="mod">
          <ac:chgData name="Papa amadou" userId="e8ce8a62-2a84-428d-afab-3750d5d384cf" providerId="ADAL" clId="{75EAAD61-71EC-4AF9-AD1A-5B6BB015CD7D}" dt="2024-05-05T19:07:36.022" v="4110" actId="20577"/>
          <ac:spMkLst>
            <pc:docMk/>
            <pc:sldMk cId="4246454505" sldId="275"/>
            <ac:spMk id="6" creationId="{7DDBCF75-B85B-370F-B714-7FA8D9AF2231}"/>
          </ac:spMkLst>
        </pc:spChg>
      </pc:sldChg>
      <pc:sldChg chg="new del">
        <pc:chgData name="Papa amadou" userId="e8ce8a62-2a84-428d-afab-3750d5d384cf" providerId="ADAL" clId="{75EAAD61-71EC-4AF9-AD1A-5B6BB015CD7D}" dt="2024-05-04T19:06:03.187" v="874" actId="47"/>
        <pc:sldMkLst>
          <pc:docMk/>
          <pc:sldMk cId="1939786935" sldId="276"/>
        </pc:sldMkLst>
      </pc:sldChg>
      <pc:sldChg chg="addSp delSp modSp add mod ord modTransition">
        <pc:chgData name="Papa amadou" userId="e8ce8a62-2a84-428d-afab-3750d5d384cf" providerId="ADAL" clId="{75EAAD61-71EC-4AF9-AD1A-5B6BB015CD7D}" dt="2024-05-05T21:08:11.798" v="4124" actId="478"/>
        <pc:sldMkLst>
          <pc:docMk/>
          <pc:sldMk cId="1938279238" sldId="277"/>
        </pc:sldMkLst>
        <pc:spChg chg="mod topLvl">
          <ac:chgData name="Papa amadou" userId="e8ce8a62-2a84-428d-afab-3750d5d384cf" providerId="ADAL" clId="{75EAAD61-71EC-4AF9-AD1A-5B6BB015CD7D}" dt="2024-05-05T21:08:08.598" v="4123" actId="165"/>
          <ac:spMkLst>
            <pc:docMk/>
            <pc:sldMk cId="1938279238" sldId="277"/>
            <ac:spMk id="2" creationId="{83E2BC16-372B-64C8-C506-8648D31278D3}"/>
          </ac:spMkLst>
        </pc:spChg>
        <pc:spChg chg="add del mod topLvl">
          <ac:chgData name="Papa amadou" userId="e8ce8a62-2a84-428d-afab-3750d5d384cf" providerId="ADAL" clId="{75EAAD61-71EC-4AF9-AD1A-5B6BB015CD7D}" dt="2024-05-05T21:08:11.798" v="4124" actId="478"/>
          <ac:spMkLst>
            <pc:docMk/>
            <pc:sldMk cId="1938279238" sldId="277"/>
            <ac:spMk id="3" creationId="{07AA44E9-76D1-3CF9-2221-B53A74F30E0F}"/>
          </ac:spMkLst>
        </pc:spChg>
        <pc:spChg chg="topLvl">
          <ac:chgData name="Papa amadou" userId="e8ce8a62-2a84-428d-afab-3750d5d384cf" providerId="ADAL" clId="{75EAAD61-71EC-4AF9-AD1A-5B6BB015CD7D}" dt="2024-05-05T21:08:08.598" v="4123" actId="165"/>
          <ac:spMkLst>
            <pc:docMk/>
            <pc:sldMk cId="1938279238" sldId="277"/>
            <ac:spMk id="5" creationId="{3C798FE8-5B7B-65FF-31BB-A61FA11C1EA6}"/>
          </ac:spMkLst>
        </pc:spChg>
        <pc:grpChg chg="add del mod">
          <ac:chgData name="Papa amadou" userId="e8ce8a62-2a84-428d-afab-3750d5d384cf" providerId="ADAL" clId="{75EAAD61-71EC-4AF9-AD1A-5B6BB015CD7D}" dt="2024-05-05T21:08:08.598" v="4123" actId="165"/>
          <ac:grpSpMkLst>
            <pc:docMk/>
            <pc:sldMk cId="1938279238" sldId="277"/>
            <ac:grpSpMk id="4" creationId="{CC4B8D8E-BDE2-C7B8-E2DA-FF07C46793A2}"/>
          </ac:grpSpMkLst>
        </pc:grpChg>
      </pc:sldChg>
      <pc:sldChg chg="addSp delSp modSp add mod modTransition">
        <pc:chgData name="Papa amadou" userId="e8ce8a62-2a84-428d-afab-3750d5d384cf" providerId="ADAL" clId="{75EAAD61-71EC-4AF9-AD1A-5B6BB015CD7D}" dt="2024-05-05T19:18:29.059" v="4122" actId="20577"/>
        <pc:sldMkLst>
          <pc:docMk/>
          <pc:sldMk cId="1887170197" sldId="278"/>
        </pc:sldMkLst>
        <pc:spChg chg="del">
          <ac:chgData name="Papa amadou" userId="e8ce8a62-2a84-428d-afab-3750d5d384cf" providerId="ADAL" clId="{75EAAD61-71EC-4AF9-AD1A-5B6BB015CD7D}" dt="2024-05-05T15:22:40.173" v="1635" actId="478"/>
          <ac:spMkLst>
            <pc:docMk/>
            <pc:sldMk cId="1887170197" sldId="278"/>
            <ac:spMk id="2" creationId="{A8F4B2D3-515C-F20D-0E22-E9E117288488}"/>
          </ac:spMkLst>
        </pc:spChg>
        <pc:spChg chg="del mod">
          <ac:chgData name="Papa amadou" userId="e8ce8a62-2a84-428d-afab-3750d5d384cf" providerId="ADAL" clId="{75EAAD61-71EC-4AF9-AD1A-5B6BB015CD7D}" dt="2024-05-05T17:32:22.786" v="3631" actId="478"/>
          <ac:spMkLst>
            <pc:docMk/>
            <pc:sldMk cId="1887170197" sldId="278"/>
            <ac:spMk id="3" creationId="{F8F4AFDB-0513-8038-991B-F842BB4801AD}"/>
          </ac:spMkLst>
        </pc:spChg>
        <pc:spChg chg="del">
          <ac:chgData name="Papa amadou" userId="e8ce8a62-2a84-428d-afab-3750d5d384cf" providerId="ADAL" clId="{75EAAD61-71EC-4AF9-AD1A-5B6BB015CD7D}" dt="2024-05-05T15:22:35.784" v="1634" actId="478"/>
          <ac:spMkLst>
            <pc:docMk/>
            <pc:sldMk cId="1887170197" sldId="278"/>
            <ac:spMk id="4" creationId="{6C319CDB-07DE-910F-D31C-496D7A3AB366}"/>
          </ac:spMkLst>
        </pc:spChg>
        <pc:spChg chg="del mod">
          <ac:chgData name="Papa amadou" userId="e8ce8a62-2a84-428d-afab-3750d5d384cf" providerId="ADAL" clId="{75EAAD61-71EC-4AF9-AD1A-5B6BB015CD7D}" dt="2024-05-05T15:49:42.712" v="2293" actId="21"/>
          <ac:spMkLst>
            <pc:docMk/>
            <pc:sldMk cId="1887170197" sldId="278"/>
            <ac:spMk id="6" creationId="{0469726B-0726-2DC8-AEFB-1A2E0BD9E5EE}"/>
          </ac:spMkLst>
        </pc:spChg>
        <pc:spChg chg="del mod">
          <ac:chgData name="Papa amadou" userId="e8ce8a62-2a84-428d-afab-3750d5d384cf" providerId="ADAL" clId="{75EAAD61-71EC-4AF9-AD1A-5B6BB015CD7D}" dt="2024-05-05T17:38:50.028" v="3663" actId="478"/>
          <ac:spMkLst>
            <pc:docMk/>
            <pc:sldMk cId="1887170197" sldId="278"/>
            <ac:spMk id="7" creationId="{6E09570D-A03A-4FCC-5D27-D5B43377AAE9}"/>
          </ac:spMkLst>
        </pc:spChg>
        <pc:spChg chg="del mod">
          <ac:chgData name="Papa amadou" userId="e8ce8a62-2a84-428d-afab-3750d5d384cf" providerId="ADAL" clId="{75EAAD61-71EC-4AF9-AD1A-5B6BB015CD7D}" dt="2024-05-05T15:34:23.025" v="2126" actId="478"/>
          <ac:spMkLst>
            <pc:docMk/>
            <pc:sldMk cId="1887170197" sldId="278"/>
            <ac:spMk id="8" creationId="{9C9BF5B8-DA0B-FD44-0795-23EA34292454}"/>
          </ac:spMkLst>
        </pc:spChg>
        <pc:spChg chg="add mod">
          <ac:chgData name="Papa amadou" userId="e8ce8a62-2a84-428d-afab-3750d5d384cf" providerId="ADAL" clId="{75EAAD61-71EC-4AF9-AD1A-5B6BB015CD7D}" dt="2024-05-05T19:18:29.059" v="4122" actId="20577"/>
          <ac:spMkLst>
            <pc:docMk/>
            <pc:sldMk cId="1887170197" sldId="278"/>
            <ac:spMk id="10" creationId="{F58A72F0-2632-7452-731E-9D1737A3C359}"/>
          </ac:spMkLst>
        </pc:spChg>
        <pc:spChg chg="add del mod">
          <ac:chgData name="Papa amadou" userId="e8ce8a62-2a84-428d-afab-3750d5d384cf" providerId="ADAL" clId="{75EAAD61-71EC-4AF9-AD1A-5B6BB015CD7D}" dt="2024-05-05T17:53:04.520" v="3711"/>
          <ac:spMkLst>
            <pc:docMk/>
            <pc:sldMk cId="1887170197" sldId="278"/>
            <ac:spMk id="11" creationId="{9C9BF5B8-DA0B-FD44-0795-23EA34292454}"/>
          </ac:spMkLst>
        </pc:spChg>
        <pc:spChg chg="add del mod">
          <ac:chgData name="Papa amadou" userId="e8ce8a62-2a84-428d-afab-3750d5d384cf" providerId="ADAL" clId="{75EAAD61-71EC-4AF9-AD1A-5B6BB015CD7D}" dt="2024-05-05T17:33:26.215" v="3643"/>
          <ac:spMkLst>
            <pc:docMk/>
            <pc:sldMk cId="1887170197" sldId="278"/>
            <ac:spMk id="12" creationId="{D5F7B292-A83A-F98F-2100-2C7B67EEFB99}"/>
          </ac:spMkLst>
        </pc:spChg>
        <pc:spChg chg="add del mod">
          <ac:chgData name="Papa amadou" userId="e8ce8a62-2a84-428d-afab-3750d5d384cf" providerId="ADAL" clId="{75EAAD61-71EC-4AF9-AD1A-5B6BB015CD7D}" dt="2024-05-05T17:53:33.433" v="3715" actId="478"/>
          <ac:spMkLst>
            <pc:docMk/>
            <pc:sldMk cId="1887170197" sldId="278"/>
            <ac:spMk id="13" creationId="{44813FAB-8778-5FCF-45AD-8A5658BD12E3}"/>
          </ac:spMkLst>
        </pc:spChg>
        <pc:spChg chg="add del mod">
          <ac:chgData name="Papa amadou" userId="e8ce8a62-2a84-428d-afab-3750d5d384cf" providerId="ADAL" clId="{75EAAD61-71EC-4AF9-AD1A-5B6BB015CD7D}" dt="2024-05-05T17:53:33.433" v="3715" actId="478"/>
          <ac:spMkLst>
            <pc:docMk/>
            <pc:sldMk cId="1887170197" sldId="278"/>
            <ac:spMk id="14" creationId="{E22C3C57-BBCA-54FD-B22A-20E171A4CC80}"/>
          </ac:spMkLst>
        </pc:spChg>
        <pc:spChg chg="add del mod">
          <ac:chgData name="Papa amadou" userId="e8ce8a62-2a84-428d-afab-3750d5d384cf" providerId="ADAL" clId="{75EAAD61-71EC-4AF9-AD1A-5B6BB015CD7D}" dt="2024-05-05T17:59:19.705" v="3739" actId="21"/>
          <ac:spMkLst>
            <pc:docMk/>
            <pc:sldMk cId="1887170197" sldId="278"/>
            <ac:spMk id="15" creationId="{F73ED6C5-F735-E269-5F90-020EF2DC00D7}"/>
          </ac:spMkLst>
        </pc:spChg>
        <pc:spChg chg="add mod">
          <ac:chgData name="Papa amadou" userId="e8ce8a62-2a84-428d-afab-3750d5d384cf" providerId="ADAL" clId="{75EAAD61-71EC-4AF9-AD1A-5B6BB015CD7D}" dt="2024-05-05T18:00:25.250" v="3757" actId="1076"/>
          <ac:spMkLst>
            <pc:docMk/>
            <pc:sldMk cId="1887170197" sldId="278"/>
            <ac:spMk id="18" creationId="{700116CD-EC86-CAAC-1993-2ADA28F36986}"/>
          </ac:spMkLst>
        </pc:spChg>
        <pc:spChg chg="add mod">
          <ac:chgData name="Papa amadou" userId="e8ce8a62-2a84-428d-afab-3750d5d384cf" providerId="ADAL" clId="{75EAAD61-71EC-4AF9-AD1A-5B6BB015CD7D}" dt="2024-05-05T19:04:54.328" v="4103" actId="123"/>
          <ac:spMkLst>
            <pc:docMk/>
            <pc:sldMk cId="1887170197" sldId="278"/>
            <ac:spMk id="19" creationId="{F73ED6C5-F735-E269-5F90-020EF2DC00D7}"/>
          </ac:spMkLst>
        </pc:spChg>
        <pc:grpChg chg="add mod">
          <ac:chgData name="Papa amadou" userId="e8ce8a62-2a84-428d-afab-3750d5d384cf" providerId="ADAL" clId="{75EAAD61-71EC-4AF9-AD1A-5B6BB015CD7D}" dt="2024-05-05T18:00:12.589" v="3754" actId="1076"/>
          <ac:grpSpMkLst>
            <pc:docMk/>
            <pc:sldMk cId="1887170197" sldId="278"/>
            <ac:grpSpMk id="20" creationId="{EF158035-78BC-99DB-4034-D7C1FACF9B00}"/>
          </ac:grpSpMkLst>
        </pc:grpChg>
        <pc:picChg chg="add del mod">
          <ac:chgData name="Papa amadou" userId="e8ce8a62-2a84-428d-afab-3750d5d384cf" providerId="ADAL" clId="{75EAAD61-71EC-4AF9-AD1A-5B6BB015CD7D}" dt="2024-05-05T18:02:29.172" v="3770" actId="478"/>
          <ac:picMkLst>
            <pc:docMk/>
            <pc:sldMk cId="1887170197" sldId="278"/>
            <ac:picMk id="17" creationId="{C16530B0-7E07-2CB3-F16E-D41303F9D8A2}"/>
          </ac:picMkLst>
        </pc:picChg>
        <pc:picChg chg="add mod">
          <ac:chgData name="Papa amadou" userId="e8ce8a62-2a84-428d-afab-3750d5d384cf" providerId="ADAL" clId="{75EAAD61-71EC-4AF9-AD1A-5B6BB015CD7D}" dt="2024-05-05T18:02:06.282" v="3768" actId="1076"/>
          <ac:picMkLst>
            <pc:docMk/>
            <pc:sldMk cId="1887170197" sldId="278"/>
            <ac:picMk id="22" creationId="{DA60102D-884C-11B7-E527-1D458F1037F9}"/>
          </ac:picMkLst>
        </pc:picChg>
        <pc:picChg chg="mod">
          <ac:chgData name="Papa amadou" userId="e8ce8a62-2a84-428d-afab-3750d5d384cf" providerId="ADAL" clId="{75EAAD61-71EC-4AF9-AD1A-5B6BB015CD7D}" dt="2024-05-05T18:00:17.060" v="3755" actId="1076"/>
          <ac:picMkLst>
            <pc:docMk/>
            <pc:sldMk cId="1887170197" sldId="278"/>
            <ac:picMk id="2049" creationId="{DE6BEEEC-95CF-AACA-BBD6-1637258FEA49}"/>
          </ac:picMkLst>
        </pc:picChg>
        <pc:picChg chg="del">
          <ac:chgData name="Papa amadou" userId="e8ce8a62-2a84-428d-afab-3750d5d384cf" providerId="ADAL" clId="{75EAAD61-71EC-4AF9-AD1A-5B6BB015CD7D}" dt="2024-05-05T15:22:42.243" v="1636" actId="478"/>
          <ac:picMkLst>
            <pc:docMk/>
            <pc:sldMk cId="1887170197" sldId="278"/>
            <ac:picMk id="2051" creationId="{7DE001E7-7A6D-CE0B-330B-E016CD1B49F1}"/>
          </ac:picMkLst>
        </pc:picChg>
      </pc:sldChg>
      <pc:sldChg chg="delSp modSp add del mod">
        <pc:chgData name="Papa amadou" userId="e8ce8a62-2a84-428d-afab-3750d5d384cf" providerId="ADAL" clId="{75EAAD61-71EC-4AF9-AD1A-5B6BB015CD7D}" dt="2024-05-05T17:16:16.765" v="3562" actId="2696"/>
        <pc:sldMkLst>
          <pc:docMk/>
          <pc:sldMk cId="2551998701" sldId="279"/>
        </pc:sldMkLst>
        <pc:spChg chg="del">
          <ac:chgData name="Papa amadou" userId="e8ce8a62-2a84-428d-afab-3750d5d384cf" providerId="ADAL" clId="{75EAAD61-71EC-4AF9-AD1A-5B6BB015CD7D}" dt="2024-05-05T15:34:50.953" v="2132" actId="478"/>
          <ac:spMkLst>
            <pc:docMk/>
            <pc:sldMk cId="2551998701" sldId="279"/>
            <ac:spMk id="3" creationId="{F8F4AFDB-0513-8038-991B-F842BB4801AD}"/>
          </ac:spMkLst>
        </pc:spChg>
        <pc:spChg chg="del">
          <ac:chgData name="Papa amadou" userId="e8ce8a62-2a84-428d-afab-3750d5d384cf" providerId="ADAL" clId="{75EAAD61-71EC-4AF9-AD1A-5B6BB015CD7D}" dt="2024-05-05T15:34:45.302" v="2130" actId="478"/>
          <ac:spMkLst>
            <pc:docMk/>
            <pc:sldMk cId="2551998701" sldId="279"/>
            <ac:spMk id="6" creationId="{0469726B-0726-2DC8-AEFB-1A2E0BD9E5EE}"/>
          </ac:spMkLst>
        </pc:spChg>
        <pc:spChg chg="del mod">
          <ac:chgData name="Papa amadou" userId="e8ce8a62-2a84-428d-afab-3750d5d384cf" providerId="ADAL" clId="{75EAAD61-71EC-4AF9-AD1A-5B6BB015CD7D}" dt="2024-05-05T17:02:36.088" v="3113" actId="21"/>
          <ac:spMkLst>
            <pc:docMk/>
            <pc:sldMk cId="2551998701" sldId="279"/>
            <ac:spMk id="8" creationId="{9C9BF5B8-DA0B-FD44-0795-23EA34292454}"/>
          </ac:spMkLst>
        </pc:spChg>
        <pc:picChg chg="del">
          <ac:chgData name="Papa amadou" userId="e8ce8a62-2a84-428d-afab-3750d5d384cf" providerId="ADAL" clId="{75EAAD61-71EC-4AF9-AD1A-5B6BB015CD7D}" dt="2024-05-05T15:34:47.175" v="2131" actId="478"/>
          <ac:picMkLst>
            <pc:docMk/>
            <pc:sldMk cId="2551998701" sldId="279"/>
            <ac:picMk id="2049" creationId="{DE6BEEEC-95CF-AACA-BBD6-1637258FEA49}"/>
          </ac:picMkLst>
        </pc:picChg>
      </pc:sldChg>
      <pc:sldChg chg="addSp delSp modSp add mod ord modAnim">
        <pc:chgData name="Papa amadou" userId="e8ce8a62-2a84-428d-afab-3750d5d384cf" providerId="ADAL" clId="{75EAAD61-71EC-4AF9-AD1A-5B6BB015CD7D}" dt="2024-05-05T18:54:56.638" v="4087"/>
        <pc:sldMkLst>
          <pc:docMk/>
          <pc:sldMk cId="3377485251" sldId="280"/>
        </pc:sldMkLst>
        <pc:spChg chg="mod topLvl">
          <ac:chgData name="Papa amadou" userId="e8ce8a62-2a84-428d-afab-3750d5d384cf" providerId="ADAL" clId="{75EAAD61-71EC-4AF9-AD1A-5B6BB015CD7D}" dt="2024-05-05T16:10:48.781" v="2641" actId="14100"/>
          <ac:spMkLst>
            <pc:docMk/>
            <pc:sldMk cId="3377485251" sldId="280"/>
            <ac:spMk id="3" creationId="{F879824C-208A-F32C-B602-0DEC935B8E96}"/>
          </ac:spMkLst>
        </pc:spChg>
        <pc:spChg chg="mod topLvl">
          <ac:chgData name="Papa amadou" userId="e8ce8a62-2a84-428d-afab-3750d5d384cf" providerId="ADAL" clId="{75EAAD61-71EC-4AF9-AD1A-5B6BB015CD7D}" dt="2024-05-05T16:09:55.388" v="2631" actId="14100"/>
          <ac:spMkLst>
            <pc:docMk/>
            <pc:sldMk cId="3377485251" sldId="280"/>
            <ac:spMk id="4" creationId="{1C6EA5A1-F16D-96FE-C02A-CA58A26D6038}"/>
          </ac:spMkLst>
        </pc:spChg>
        <pc:spChg chg="mod topLvl">
          <ac:chgData name="Papa amadou" userId="e8ce8a62-2a84-428d-afab-3750d5d384cf" providerId="ADAL" clId="{75EAAD61-71EC-4AF9-AD1A-5B6BB015CD7D}" dt="2024-05-05T16:08:53.451" v="2620" actId="1076"/>
          <ac:spMkLst>
            <pc:docMk/>
            <pc:sldMk cId="3377485251" sldId="280"/>
            <ac:spMk id="5" creationId="{9ADAC4B9-3C97-F162-E162-CF45D1425961}"/>
          </ac:spMkLst>
        </pc:spChg>
        <pc:spChg chg="del mod topLvl">
          <ac:chgData name="Papa amadou" userId="e8ce8a62-2a84-428d-afab-3750d5d384cf" providerId="ADAL" clId="{75EAAD61-71EC-4AF9-AD1A-5B6BB015CD7D}" dt="2024-05-05T16:10:23.622" v="2636" actId="478"/>
          <ac:spMkLst>
            <pc:docMk/>
            <pc:sldMk cId="3377485251" sldId="280"/>
            <ac:spMk id="8" creationId="{45EAC757-C485-A13D-E8BB-762EABB58B06}"/>
          </ac:spMkLst>
        </pc:spChg>
        <pc:spChg chg="mod topLvl">
          <ac:chgData name="Papa amadou" userId="e8ce8a62-2a84-428d-afab-3750d5d384cf" providerId="ADAL" clId="{75EAAD61-71EC-4AF9-AD1A-5B6BB015CD7D}" dt="2024-05-05T16:08:53.451" v="2620" actId="1076"/>
          <ac:spMkLst>
            <pc:docMk/>
            <pc:sldMk cId="3377485251" sldId="280"/>
            <ac:spMk id="10" creationId="{54EB7BE1-F121-E968-AA70-4998AFCDD0ED}"/>
          </ac:spMkLst>
        </pc:spChg>
        <pc:spChg chg="del topLvl">
          <ac:chgData name="Papa amadou" userId="e8ce8a62-2a84-428d-afab-3750d5d384cf" providerId="ADAL" clId="{75EAAD61-71EC-4AF9-AD1A-5B6BB015CD7D}" dt="2024-05-05T16:08:37.431" v="2617" actId="478"/>
          <ac:spMkLst>
            <pc:docMk/>
            <pc:sldMk cId="3377485251" sldId="280"/>
            <ac:spMk id="11" creationId="{159B321B-4C58-2E78-BE6A-78C9D4ACC1B6}"/>
          </ac:spMkLst>
        </pc:spChg>
        <pc:spChg chg="add mod topLvl">
          <ac:chgData name="Papa amadou" userId="e8ce8a62-2a84-428d-afab-3750d5d384cf" providerId="ADAL" clId="{75EAAD61-71EC-4AF9-AD1A-5B6BB015CD7D}" dt="2024-05-05T16:09:43.932" v="2630" actId="164"/>
          <ac:spMkLst>
            <pc:docMk/>
            <pc:sldMk cId="3377485251" sldId="280"/>
            <ac:spMk id="14" creationId="{E795BC27-4528-ADF2-2149-2FB36DB25052}"/>
          </ac:spMkLst>
        </pc:spChg>
        <pc:spChg chg="add del mod">
          <ac:chgData name="Papa amadou" userId="e8ce8a62-2a84-428d-afab-3750d5d384cf" providerId="ADAL" clId="{75EAAD61-71EC-4AF9-AD1A-5B6BB015CD7D}" dt="2024-05-05T16:09:16.272" v="2624" actId="478"/>
          <ac:spMkLst>
            <pc:docMk/>
            <pc:sldMk cId="3377485251" sldId="280"/>
            <ac:spMk id="15" creationId="{C9F24444-D21C-8D12-5849-CF89A143A197}"/>
          </ac:spMkLst>
        </pc:spChg>
        <pc:spChg chg="add mod">
          <ac:chgData name="Papa amadou" userId="e8ce8a62-2a84-428d-afab-3750d5d384cf" providerId="ADAL" clId="{75EAAD61-71EC-4AF9-AD1A-5B6BB015CD7D}" dt="2024-05-05T16:10:31.478" v="2638" actId="1076"/>
          <ac:spMkLst>
            <pc:docMk/>
            <pc:sldMk cId="3377485251" sldId="280"/>
            <ac:spMk id="17" creationId="{6A8D87FE-DE92-BDC4-977D-45DF9F87BA62}"/>
          </ac:spMkLst>
        </pc:spChg>
        <pc:grpChg chg="del mod">
          <ac:chgData name="Papa amadou" userId="e8ce8a62-2a84-428d-afab-3750d5d384cf" providerId="ADAL" clId="{75EAAD61-71EC-4AF9-AD1A-5B6BB015CD7D}" dt="2024-05-05T16:10:02.562" v="2632" actId="165"/>
          <ac:grpSpMkLst>
            <pc:docMk/>
            <pc:sldMk cId="3377485251" sldId="280"/>
            <ac:grpSpMk id="2" creationId="{E77A87A4-8267-BF78-ECCA-19B6971756A9}"/>
          </ac:grpSpMkLst>
        </pc:grpChg>
        <pc:grpChg chg="del mod">
          <ac:chgData name="Papa amadou" userId="e8ce8a62-2a84-428d-afab-3750d5d384cf" providerId="ADAL" clId="{75EAAD61-71EC-4AF9-AD1A-5B6BB015CD7D}" dt="2024-05-05T16:08:37.431" v="2617" actId="478"/>
          <ac:grpSpMkLst>
            <pc:docMk/>
            <pc:sldMk cId="3377485251" sldId="280"/>
            <ac:grpSpMk id="7" creationId="{935E7F7E-CDB8-A30F-D230-22E836D7702B}"/>
          </ac:grpSpMkLst>
        </pc:grpChg>
        <pc:grpChg chg="del mod">
          <ac:chgData name="Papa amadou" userId="e8ce8a62-2a84-428d-afab-3750d5d384cf" providerId="ADAL" clId="{75EAAD61-71EC-4AF9-AD1A-5B6BB015CD7D}" dt="2024-05-05T16:08:50.066" v="2619" actId="165"/>
          <ac:grpSpMkLst>
            <pc:docMk/>
            <pc:sldMk cId="3377485251" sldId="280"/>
            <ac:grpSpMk id="12" creationId="{7C4887C8-DB0B-1F59-5940-7936C3118EBF}"/>
          </ac:grpSpMkLst>
        </pc:grpChg>
        <pc:grpChg chg="del">
          <ac:chgData name="Papa amadou" userId="e8ce8a62-2a84-428d-afab-3750d5d384cf" providerId="ADAL" clId="{75EAAD61-71EC-4AF9-AD1A-5B6BB015CD7D}" dt="2024-05-05T15:40:59.534" v="2268" actId="478"/>
          <ac:grpSpMkLst>
            <pc:docMk/>
            <pc:sldMk cId="3377485251" sldId="280"/>
            <ac:grpSpMk id="13" creationId="{7DDFCE44-B4CB-99B2-B2D3-04572BE668C3}"/>
          </ac:grpSpMkLst>
        </pc:grpChg>
        <pc:grpChg chg="add del mod">
          <ac:chgData name="Papa amadou" userId="e8ce8a62-2a84-428d-afab-3750d5d384cf" providerId="ADAL" clId="{75EAAD61-71EC-4AF9-AD1A-5B6BB015CD7D}" dt="2024-05-05T16:09:43.932" v="2630" actId="164"/>
          <ac:grpSpMkLst>
            <pc:docMk/>
            <pc:sldMk cId="3377485251" sldId="280"/>
            <ac:grpSpMk id="16" creationId="{61685F91-9D3F-E8FD-7A0F-B9D0AC190BF0}"/>
          </ac:grpSpMkLst>
        </pc:grpChg>
        <pc:grpChg chg="add mod">
          <ac:chgData name="Papa amadou" userId="e8ce8a62-2a84-428d-afab-3750d5d384cf" providerId="ADAL" clId="{75EAAD61-71EC-4AF9-AD1A-5B6BB015CD7D}" dt="2024-05-05T16:12:02.789" v="2679" actId="1036"/>
          <ac:grpSpMkLst>
            <pc:docMk/>
            <pc:sldMk cId="3377485251" sldId="280"/>
            <ac:grpSpMk id="18" creationId="{4E15CFEA-A7BD-7D77-D40E-8AFA442F80E5}"/>
          </ac:grpSpMkLst>
        </pc:grpChg>
        <pc:grpChg chg="add mod">
          <ac:chgData name="Papa amadou" userId="e8ce8a62-2a84-428d-afab-3750d5d384cf" providerId="ADAL" clId="{75EAAD61-71EC-4AF9-AD1A-5B6BB015CD7D}" dt="2024-05-05T16:12:02.789" v="2679" actId="1036"/>
          <ac:grpSpMkLst>
            <pc:docMk/>
            <pc:sldMk cId="3377485251" sldId="280"/>
            <ac:grpSpMk id="19" creationId="{31BAFD96-905A-23FA-B01D-67D9409ED86E}"/>
          </ac:grpSpMkLst>
        </pc:grpChg>
        <pc:grpChg chg="add mod">
          <ac:chgData name="Papa amadou" userId="e8ce8a62-2a84-428d-afab-3750d5d384cf" providerId="ADAL" clId="{75EAAD61-71EC-4AF9-AD1A-5B6BB015CD7D}" dt="2024-05-05T16:12:02.789" v="2679" actId="1036"/>
          <ac:grpSpMkLst>
            <pc:docMk/>
            <pc:sldMk cId="3377485251" sldId="280"/>
            <ac:grpSpMk id="20" creationId="{8ED5D8FA-BB5A-9E39-AD72-86DE41A9A1FE}"/>
          </ac:grpSpMkLst>
        </pc:grpChg>
      </pc:sldChg>
      <pc:sldChg chg="addSp modSp add mod modTransition">
        <pc:chgData name="Papa amadou" userId="e8ce8a62-2a84-428d-afab-3750d5d384cf" providerId="ADAL" clId="{75EAAD61-71EC-4AF9-AD1A-5B6BB015CD7D}" dt="2024-05-05T19:05:20.991" v="4105" actId="123"/>
        <pc:sldMkLst>
          <pc:docMk/>
          <pc:sldMk cId="78784801" sldId="281"/>
        </pc:sldMkLst>
        <pc:spChg chg="mod">
          <ac:chgData name="Papa amadou" userId="e8ce8a62-2a84-428d-afab-3750d5d384cf" providerId="ADAL" clId="{75EAAD61-71EC-4AF9-AD1A-5B6BB015CD7D}" dt="2024-05-05T17:22:54.867" v="3625"/>
          <ac:spMkLst>
            <pc:docMk/>
            <pc:sldMk cId="78784801" sldId="281"/>
            <ac:spMk id="3" creationId="{F43A8647-2C24-9F68-3139-78B706DFDC63}"/>
          </ac:spMkLst>
        </pc:spChg>
        <pc:spChg chg="mod">
          <ac:chgData name="Papa amadou" userId="e8ce8a62-2a84-428d-afab-3750d5d384cf" providerId="ADAL" clId="{75EAAD61-71EC-4AF9-AD1A-5B6BB015CD7D}" dt="2024-05-05T19:05:20.991" v="4105" actId="123"/>
          <ac:spMkLst>
            <pc:docMk/>
            <pc:sldMk cId="78784801" sldId="281"/>
            <ac:spMk id="24" creationId="{09E79E25-48E0-74CB-B88A-B3CA6D6C7D6E}"/>
          </ac:spMkLst>
        </pc:spChg>
        <pc:grpChg chg="add mod">
          <ac:chgData name="Papa amadou" userId="e8ce8a62-2a84-428d-afab-3750d5d384cf" providerId="ADAL" clId="{75EAAD61-71EC-4AF9-AD1A-5B6BB015CD7D}" dt="2024-05-05T17:22:54.867" v="3625"/>
          <ac:grpSpMkLst>
            <pc:docMk/>
            <pc:sldMk cId="78784801" sldId="281"/>
            <ac:grpSpMk id="2" creationId="{35B860B7-202B-4905-20E7-7FDEB359B67D}"/>
          </ac:grpSpMkLst>
        </pc:grpChg>
        <pc:grpChg chg="mod">
          <ac:chgData name="Papa amadou" userId="e8ce8a62-2a84-428d-afab-3750d5d384cf" providerId="ADAL" clId="{75EAAD61-71EC-4AF9-AD1A-5B6BB015CD7D}" dt="2024-05-05T16:56:09.901" v="3084" actId="1076"/>
          <ac:grpSpMkLst>
            <pc:docMk/>
            <pc:sldMk cId="78784801" sldId="281"/>
            <ac:grpSpMk id="25" creationId="{56706A64-4B13-586C-BE9F-186A7302ECB9}"/>
          </ac:grpSpMkLst>
        </pc:grpChg>
        <pc:grpChg chg="mod">
          <ac:chgData name="Papa amadou" userId="e8ce8a62-2a84-428d-afab-3750d5d384cf" providerId="ADAL" clId="{75EAAD61-71EC-4AF9-AD1A-5B6BB015CD7D}" dt="2024-05-05T16:55:43.474" v="3081" actId="1076"/>
          <ac:grpSpMkLst>
            <pc:docMk/>
            <pc:sldMk cId="78784801" sldId="281"/>
            <ac:grpSpMk id="26" creationId="{9F0B1D3B-498B-26A6-648F-2D99E2A3071F}"/>
          </ac:grpSpMkLst>
        </pc:grpChg>
        <pc:grpChg chg="mod">
          <ac:chgData name="Papa amadou" userId="e8ce8a62-2a84-428d-afab-3750d5d384cf" providerId="ADAL" clId="{75EAAD61-71EC-4AF9-AD1A-5B6BB015CD7D}" dt="2024-05-05T16:56:18.268" v="3085" actId="1076"/>
          <ac:grpSpMkLst>
            <pc:docMk/>
            <pc:sldMk cId="78784801" sldId="281"/>
            <ac:grpSpMk id="32" creationId="{3B656B51-4FCC-D976-DF78-630FBE19E5D4}"/>
          </ac:grpSpMkLst>
        </pc:grpChg>
        <pc:grpChg chg="mod">
          <ac:chgData name="Papa amadou" userId="e8ce8a62-2a84-428d-afab-3750d5d384cf" providerId="ADAL" clId="{75EAAD61-71EC-4AF9-AD1A-5B6BB015CD7D}" dt="2024-05-05T16:56:18.268" v="3085" actId="1076"/>
          <ac:grpSpMkLst>
            <pc:docMk/>
            <pc:sldMk cId="78784801" sldId="281"/>
            <ac:grpSpMk id="39" creationId="{F6FA9BB5-22BD-B96E-DD99-E7D6858DFE90}"/>
          </ac:grpSpMkLst>
        </pc:grpChg>
        <pc:grpChg chg="mod">
          <ac:chgData name="Papa amadou" userId="e8ce8a62-2a84-428d-afab-3750d5d384cf" providerId="ADAL" clId="{75EAAD61-71EC-4AF9-AD1A-5B6BB015CD7D}" dt="2024-05-05T16:56:18.268" v="3085" actId="1076"/>
          <ac:grpSpMkLst>
            <pc:docMk/>
            <pc:sldMk cId="78784801" sldId="281"/>
            <ac:grpSpMk id="46" creationId="{C8F44B29-B206-426F-23CC-E43BCB0DB49B}"/>
          </ac:grpSpMkLst>
        </pc:grpChg>
        <pc:picChg chg="mod">
          <ac:chgData name="Papa amadou" userId="e8ce8a62-2a84-428d-afab-3750d5d384cf" providerId="ADAL" clId="{75EAAD61-71EC-4AF9-AD1A-5B6BB015CD7D}" dt="2024-05-05T17:22:54.867" v="3625"/>
          <ac:picMkLst>
            <pc:docMk/>
            <pc:sldMk cId="78784801" sldId="281"/>
            <ac:picMk id="4" creationId="{9F3FD59A-F32C-C366-AF84-6D8A0CDC56D9}"/>
          </ac:picMkLst>
        </pc:picChg>
      </pc:sldChg>
      <pc:sldChg chg="add del">
        <pc:chgData name="Papa amadou" userId="e8ce8a62-2a84-428d-afab-3750d5d384cf" providerId="ADAL" clId="{75EAAD61-71EC-4AF9-AD1A-5B6BB015CD7D}" dt="2024-05-05T16:38:48.340" v="2872" actId="2890"/>
        <pc:sldMkLst>
          <pc:docMk/>
          <pc:sldMk cId="2928151852" sldId="281"/>
        </pc:sldMkLst>
      </pc:sldChg>
      <pc:sldChg chg="add del">
        <pc:chgData name="Papa amadou" userId="e8ce8a62-2a84-428d-afab-3750d5d384cf" providerId="ADAL" clId="{75EAAD61-71EC-4AF9-AD1A-5B6BB015CD7D}" dt="2024-05-05T16:38:47.597" v="2871" actId="2890"/>
        <pc:sldMkLst>
          <pc:docMk/>
          <pc:sldMk cId="700144091" sldId="282"/>
        </pc:sldMkLst>
      </pc:sldChg>
      <pc:sldChg chg="addSp modSp add mod modTransition">
        <pc:chgData name="Papa amadou" userId="e8ce8a62-2a84-428d-afab-3750d5d384cf" providerId="ADAL" clId="{75EAAD61-71EC-4AF9-AD1A-5B6BB015CD7D}" dt="2024-05-05T19:05:27.790" v="4106" actId="123"/>
        <pc:sldMkLst>
          <pc:docMk/>
          <pc:sldMk cId="2195354454" sldId="282"/>
        </pc:sldMkLst>
        <pc:spChg chg="mod">
          <ac:chgData name="Papa amadou" userId="e8ce8a62-2a84-428d-afab-3750d5d384cf" providerId="ADAL" clId="{75EAAD61-71EC-4AF9-AD1A-5B6BB015CD7D}" dt="2024-05-05T17:23:00.552" v="3626"/>
          <ac:spMkLst>
            <pc:docMk/>
            <pc:sldMk cId="2195354454" sldId="282"/>
            <ac:spMk id="3" creationId="{D729FAC5-CED0-EAA2-810A-72385A7EDE9E}"/>
          </ac:spMkLst>
        </pc:spChg>
        <pc:spChg chg="mod">
          <ac:chgData name="Papa amadou" userId="e8ce8a62-2a84-428d-afab-3750d5d384cf" providerId="ADAL" clId="{75EAAD61-71EC-4AF9-AD1A-5B6BB015CD7D}" dt="2024-05-05T19:05:27.790" v="4106" actId="123"/>
          <ac:spMkLst>
            <pc:docMk/>
            <pc:sldMk cId="2195354454" sldId="282"/>
            <ac:spMk id="31" creationId="{B0AEA1B8-6367-128C-FE11-4C0DEC6A6ED1}"/>
          </ac:spMkLst>
        </pc:spChg>
        <pc:grpChg chg="add mod">
          <ac:chgData name="Papa amadou" userId="e8ce8a62-2a84-428d-afab-3750d5d384cf" providerId="ADAL" clId="{75EAAD61-71EC-4AF9-AD1A-5B6BB015CD7D}" dt="2024-05-05T17:23:00.552" v="3626"/>
          <ac:grpSpMkLst>
            <pc:docMk/>
            <pc:sldMk cId="2195354454" sldId="282"/>
            <ac:grpSpMk id="2" creationId="{EEF3C4DD-B81B-D437-2B53-36CDBBD1ADF9}"/>
          </ac:grpSpMkLst>
        </pc:grpChg>
        <pc:grpChg chg="mod">
          <ac:chgData name="Papa amadou" userId="e8ce8a62-2a84-428d-afab-3750d5d384cf" providerId="ADAL" clId="{75EAAD61-71EC-4AF9-AD1A-5B6BB015CD7D}" dt="2024-05-05T16:57:00.101" v="3093" actId="1076"/>
          <ac:grpSpMkLst>
            <pc:docMk/>
            <pc:sldMk cId="2195354454" sldId="282"/>
            <ac:grpSpMk id="25" creationId="{56706A64-4B13-586C-BE9F-186A7302ECB9}"/>
          </ac:grpSpMkLst>
        </pc:grpChg>
        <pc:grpChg chg="mod">
          <ac:chgData name="Papa amadou" userId="e8ce8a62-2a84-428d-afab-3750d5d384cf" providerId="ADAL" clId="{75EAAD61-71EC-4AF9-AD1A-5B6BB015CD7D}" dt="2024-05-05T16:57:14.419" v="3094" actId="1076"/>
          <ac:grpSpMkLst>
            <pc:docMk/>
            <pc:sldMk cId="2195354454" sldId="282"/>
            <ac:grpSpMk id="32" creationId="{3B656B51-4FCC-D976-DF78-630FBE19E5D4}"/>
          </ac:grpSpMkLst>
        </pc:grpChg>
        <pc:grpChg chg="mod">
          <ac:chgData name="Papa amadou" userId="e8ce8a62-2a84-428d-afab-3750d5d384cf" providerId="ADAL" clId="{75EAAD61-71EC-4AF9-AD1A-5B6BB015CD7D}" dt="2024-05-05T16:57:23.648" v="3095" actId="1076"/>
          <ac:grpSpMkLst>
            <pc:docMk/>
            <pc:sldMk cId="2195354454" sldId="282"/>
            <ac:grpSpMk id="39" creationId="{F6FA9BB5-22BD-B96E-DD99-E7D6858DFE90}"/>
          </ac:grpSpMkLst>
        </pc:grpChg>
        <pc:grpChg chg="mod">
          <ac:chgData name="Papa amadou" userId="e8ce8a62-2a84-428d-afab-3750d5d384cf" providerId="ADAL" clId="{75EAAD61-71EC-4AF9-AD1A-5B6BB015CD7D}" dt="2024-05-05T16:57:23.648" v="3095" actId="1076"/>
          <ac:grpSpMkLst>
            <pc:docMk/>
            <pc:sldMk cId="2195354454" sldId="282"/>
            <ac:grpSpMk id="46" creationId="{C8F44B29-B206-426F-23CC-E43BCB0DB49B}"/>
          </ac:grpSpMkLst>
        </pc:grpChg>
        <pc:picChg chg="mod">
          <ac:chgData name="Papa amadou" userId="e8ce8a62-2a84-428d-afab-3750d5d384cf" providerId="ADAL" clId="{75EAAD61-71EC-4AF9-AD1A-5B6BB015CD7D}" dt="2024-05-05T17:23:00.552" v="3626"/>
          <ac:picMkLst>
            <pc:docMk/>
            <pc:sldMk cId="2195354454" sldId="282"/>
            <ac:picMk id="4" creationId="{1E9A6E0A-2663-F632-984A-A0B3EA6F3BCE}"/>
          </ac:picMkLst>
        </pc:picChg>
      </pc:sldChg>
      <pc:sldChg chg="modSp add del mod">
        <pc:chgData name="Papa amadou" userId="e8ce8a62-2a84-428d-afab-3750d5d384cf" providerId="ADAL" clId="{75EAAD61-71EC-4AF9-AD1A-5B6BB015CD7D}" dt="2024-05-05T16:56:43.327" v="3088" actId="47"/>
        <pc:sldMkLst>
          <pc:docMk/>
          <pc:sldMk cId="3190145156" sldId="282"/>
        </pc:sldMkLst>
        <pc:grpChg chg="mod">
          <ac:chgData name="Papa amadou" userId="e8ce8a62-2a84-428d-afab-3750d5d384cf" providerId="ADAL" clId="{75EAAD61-71EC-4AF9-AD1A-5B6BB015CD7D}" dt="2024-05-05T16:56:34.801" v="3087" actId="1076"/>
          <ac:grpSpMkLst>
            <pc:docMk/>
            <pc:sldMk cId="3190145156" sldId="282"/>
            <ac:grpSpMk id="26" creationId="{9F0B1D3B-498B-26A6-648F-2D99E2A3071F}"/>
          </ac:grpSpMkLst>
        </pc:grpChg>
      </pc:sldChg>
      <pc:sldChg chg="add del">
        <pc:chgData name="Papa amadou" userId="e8ce8a62-2a84-428d-afab-3750d5d384cf" providerId="ADAL" clId="{75EAAD61-71EC-4AF9-AD1A-5B6BB015CD7D}" dt="2024-05-05T16:38:46.427" v="2870" actId="2890"/>
        <pc:sldMkLst>
          <pc:docMk/>
          <pc:sldMk cId="1649641209" sldId="283"/>
        </pc:sldMkLst>
      </pc:sldChg>
      <pc:sldChg chg="addSp modSp add mod modTransition">
        <pc:chgData name="Papa amadou" userId="e8ce8a62-2a84-428d-afab-3750d5d384cf" providerId="ADAL" clId="{75EAAD61-71EC-4AF9-AD1A-5B6BB015CD7D}" dt="2024-05-05T19:05:34.273" v="4107" actId="123"/>
        <pc:sldMkLst>
          <pc:docMk/>
          <pc:sldMk cId="3771343483" sldId="283"/>
        </pc:sldMkLst>
        <pc:spChg chg="mod">
          <ac:chgData name="Papa amadou" userId="e8ce8a62-2a84-428d-afab-3750d5d384cf" providerId="ADAL" clId="{75EAAD61-71EC-4AF9-AD1A-5B6BB015CD7D}" dt="2024-05-05T17:23:04.159" v="3627"/>
          <ac:spMkLst>
            <pc:docMk/>
            <pc:sldMk cId="3771343483" sldId="283"/>
            <ac:spMk id="3" creationId="{B5F9A0F1-6497-8DE5-5052-5ECF99C7F244}"/>
          </ac:spMkLst>
        </pc:spChg>
        <pc:spChg chg="mod">
          <ac:chgData name="Papa amadou" userId="e8ce8a62-2a84-428d-afab-3750d5d384cf" providerId="ADAL" clId="{75EAAD61-71EC-4AF9-AD1A-5B6BB015CD7D}" dt="2024-05-05T19:05:34.273" v="4107" actId="123"/>
          <ac:spMkLst>
            <pc:docMk/>
            <pc:sldMk cId="3771343483" sldId="283"/>
            <ac:spMk id="38" creationId="{960C0672-7BC4-F91A-F2FC-C58A9A7CEAEC}"/>
          </ac:spMkLst>
        </pc:spChg>
        <pc:grpChg chg="add mod">
          <ac:chgData name="Papa amadou" userId="e8ce8a62-2a84-428d-afab-3750d5d384cf" providerId="ADAL" clId="{75EAAD61-71EC-4AF9-AD1A-5B6BB015CD7D}" dt="2024-05-05T17:23:04.159" v="3627"/>
          <ac:grpSpMkLst>
            <pc:docMk/>
            <pc:sldMk cId="3771343483" sldId="283"/>
            <ac:grpSpMk id="2" creationId="{18084DE3-AD09-DE8F-6C92-C809BFBD6F97}"/>
          </ac:grpSpMkLst>
        </pc:grpChg>
        <pc:grpChg chg="mod">
          <ac:chgData name="Papa amadou" userId="e8ce8a62-2a84-428d-afab-3750d5d384cf" providerId="ADAL" clId="{75EAAD61-71EC-4AF9-AD1A-5B6BB015CD7D}" dt="2024-05-05T16:57:43.031" v="3098" actId="1076"/>
          <ac:grpSpMkLst>
            <pc:docMk/>
            <pc:sldMk cId="3771343483" sldId="283"/>
            <ac:grpSpMk id="32" creationId="{3B656B51-4FCC-D976-DF78-630FBE19E5D4}"/>
          </ac:grpSpMkLst>
        </pc:grpChg>
        <pc:grpChg chg="mod">
          <ac:chgData name="Papa amadou" userId="e8ce8a62-2a84-428d-afab-3750d5d384cf" providerId="ADAL" clId="{75EAAD61-71EC-4AF9-AD1A-5B6BB015CD7D}" dt="2024-05-05T16:57:48.342" v="3099" actId="1076"/>
          <ac:grpSpMkLst>
            <pc:docMk/>
            <pc:sldMk cId="3771343483" sldId="283"/>
            <ac:grpSpMk id="39" creationId="{F6FA9BB5-22BD-B96E-DD99-E7D6858DFE90}"/>
          </ac:grpSpMkLst>
        </pc:grpChg>
        <pc:grpChg chg="mod">
          <ac:chgData name="Papa amadou" userId="e8ce8a62-2a84-428d-afab-3750d5d384cf" providerId="ADAL" clId="{75EAAD61-71EC-4AF9-AD1A-5B6BB015CD7D}" dt="2024-05-05T16:57:52.843" v="3100" actId="1076"/>
          <ac:grpSpMkLst>
            <pc:docMk/>
            <pc:sldMk cId="3771343483" sldId="283"/>
            <ac:grpSpMk id="46" creationId="{C8F44B29-B206-426F-23CC-E43BCB0DB49B}"/>
          </ac:grpSpMkLst>
        </pc:grpChg>
        <pc:picChg chg="mod">
          <ac:chgData name="Papa amadou" userId="e8ce8a62-2a84-428d-afab-3750d5d384cf" providerId="ADAL" clId="{75EAAD61-71EC-4AF9-AD1A-5B6BB015CD7D}" dt="2024-05-05T17:23:04.159" v="3627"/>
          <ac:picMkLst>
            <pc:docMk/>
            <pc:sldMk cId="3771343483" sldId="283"/>
            <ac:picMk id="4" creationId="{CC60AAB6-18CA-E107-F1D8-62795ABEEDBB}"/>
          </ac:picMkLst>
        </pc:picChg>
      </pc:sldChg>
      <pc:sldChg chg="add del">
        <pc:chgData name="Papa amadou" userId="e8ce8a62-2a84-428d-afab-3750d5d384cf" providerId="ADAL" clId="{75EAAD61-71EC-4AF9-AD1A-5B6BB015CD7D}" dt="2024-05-05T16:56:45.494" v="3089" actId="47"/>
        <pc:sldMkLst>
          <pc:docMk/>
          <pc:sldMk cId="4112176729" sldId="283"/>
        </pc:sldMkLst>
      </pc:sldChg>
      <pc:sldChg chg="addSp modSp add mod modTransition modNotesTx">
        <pc:chgData name="Papa amadou" userId="e8ce8a62-2a84-428d-afab-3750d5d384cf" providerId="ADAL" clId="{75EAAD61-71EC-4AF9-AD1A-5B6BB015CD7D}" dt="2024-05-05T19:05:39.788" v="4108" actId="123"/>
        <pc:sldMkLst>
          <pc:docMk/>
          <pc:sldMk cId="2371408659" sldId="284"/>
        </pc:sldMkLst>
        <pc:spChg chg="mod">
          <ac:chgData name="Papa amadou" userId="e8ce8a62-2a84-428d-afab-3750d5d384cf" providerId="ADAL" clId="{75EAAD61-71EC-4AF9-AD1A-5B6BB015CD7D}" dt="2024-05-05T17:23:08.666" v="3628"/>
          <ac:spMkLst>
            <pc:docMk/>
            <pc:sldMk cId="2371408659" sldId="284"/>
            <ac:spMk id="3" creationId="{63DAE560-C785-BF98-29F4-8E15E96D5A0C}"/>
          </ac:spMkLst>
        </pc:spChg>
        <pc:spChg chg="mod">
          <ac:chgData name="Papa amadou" userId="e8ce8a62-2a84-428d-afab-3750d5d384cf" providerId="ADAL" clId="{75EAAD61-71EC-4AF9-AD1A-5B6BB015CD7D}" dt="2024-05-05T19:05:39.788" v="4108" actId="123"/>
          <ac:spMkLst>
            <pc:docMk/>
            <pc:sldMk cId="2371408659" sldId="284"/>
            <ac:spMk id="45" creationId="{42050988-66CC-8C38-3BE9-14C25AEB8EE3}"/>
          </ac:spMkLst>
        </pc:spChg>
        <pc:grpChg chg="add mod">
          <ac:chgData name="Papa amadou" userId="e8ce8a62-2a84-428d-afab-3750d5d384cf" providerId="ADAL" clId="{75EAAD61-71EC-4AF9-AD1A-5B6BB015CD7D}" dt="2024-05-05T17:23:08.666" v="3628"/>
          <ac:grpSpMkLst>
            <pc:docMk/>
            <pc:sldMk cId="2371408659" sldId="284"/>
            <ac:grpSpMk id="2" creationId="{3C80B073-59AB-3FA6-7711-D904B20FF960}"/>
          </ac:grpSpMkLst>
        </pc:grpChg>
        <pc:grpChg chg="mod">
          <ac:chgData name="Papa amadou" userId="e8ce8a62-2a84-428d-afab-3750d5d384cf" providerId="ADAL" clId="{75EAAD61-71EC-4AF9-AD1A-5B6BB015CD7D}" dt="2024-05-05T16:58:04.588" v="3103" actId="1076"/>
          <ac:grpSpMkLst>
            <pc:docMk/>
            <pc:sldMk cId="2371408659" sldId="284"/>
            <ac:grpSpMk id="39" creationId="{F6FA9BB5-22BD-B96E-DD99-E7D6858DFE90}"/>
          </ac:grpSpMkLst>
        </pc:grpChg>
        <pc:grpChg chg="mod">
          <ac:chgData name="Papa amadou" userId="e8ce8a62-2a84-428d-afab-3750d5d384cf" providerId="ADAL" clId="{75EAAD61-71EC-4AF9-AD1A-5B6BB015CD7D}" dt="2024-05-05T16:58:09.222" v="3104" actId="1076"/>
          <ac:grpSpMkLst>
            <pc:docMk/>
            <pc:sldMk cId="2371408659" sldId="284"/>
            <ac:grpSpMk id="46" creationId="{C8F44B29-B206-426F-23CC-E43BCB0DB49B}"/>
          </ac:grpSpMkLst>
        </pc:grpChg>
        <pc:picChg chg="mod">
          <ac:chgData name="Papa amadou" userId="e8ce8a62-2a84-428d-afab-3750d5d384cf" providerId="ADAL" clId="{75EAAD61-71EC-4AF9-AD1A-5B6BB015CD7D}" dt="2024-05-05T17:23:08.666" v="3628"/>
          <ac:picMkLst>
            <pc:docMk/>
            <pc:sldMk cId="2371408659" sldId="284"/>
            <ac:picMk id="4" creationId="{B957D4BE-4C6C-0B7C-AF7A-4054F032BF49}"/>
          </ac:picMkLst>
        </pc:picChg>
      </pc:sldChg>
      <pc:sldChg chg="add del">
        <pc:chgData name="Papa amadou" userId="e8ce8a62-2a84-428d-afab-3750d5d384cf" providerId="ADAL" clId="{75EAAD61-71EC-4AF9-AD1A-5B6BB015CD7D}" dt="2024-05-05T16:38:45.082" v="2869" actId="2890"/>
        <pc:sldMkLst>
          <pc:docMk/>
          <pc:sldMk cId="3078113253" sldId="284"/>
        </pc:sldMkLst>
      </pc:sldChg>
      <pc:sldChg chg="add del">
        <pc:chgData name="Papa amadou" userId="e8ce8a62-2a84-428d-afab-3750d5d384cf" providerId="ADAL" clId="{75EAAD61-71EC-4AF9-AD1A-5B6BB015CD7D}" dt="2024-05-05T16:56:48.529" v="3090" actId="47"/>
        <pc:sldMkLst>
          <pc:docMk/>
          <pc:sldMk cId="4001612968" sldId="284"/>
        </pc:sldMkLst>
      </pc:sldChg>
      <pc:sldChg chg="addSp delSp modSp add mod modAnim">
        <pc:chgData name="Papa amadou" userId="e8ce8a62-2a84-428d-afab-3750d5d384cf" providerId="ADAL" clId="{75EAAD61-71EC-4AF9-AD1A-5B6BB015CD7D}" dt="2024-05-05T18:54:43.327" v="4086"/>
        <pc:sldMkLst>
          <pc:docMk/>
          <pc:sldMk cId="2512947076" sldId="285"/>
        </pc:sldMkLst>
        <pc:spChg chg="add mod">
          <ac:chgData name="Papa amadou" userId="e8ce8a62-2a84-428d-afab-3750d5d384cf" providerId="ADAL" clId="{75EAAD61-71EC-4AF9-AD1A-5B6BB015CD7D}" dt="2024-05-05T18:07:57.513" v="3778"/>
          <ac:spMkLst>
            <pc:docMk/>
            <pc:sldMk cId="2512947076" sldId="285"/>
            <ac:spMk id="2" creationId="{F0C938DA-87EB-491D-3DE7-707E7EB13CED}"/>
          </ac:spMkLst>
        </pc:spChg>
        <pc:spChg chg="add mod topLvl">
          <ac:chgData name="Papa amadou" userId="e8ce8a62-2a84-428d-afab-3750d5d384cf" providerId="ADAL" clId="{75EAAD61-71EC-4AF9-AD1A-5B6BB015CD7D}" dt="2024-05-05T18:21:04.978" v="3824" actId="1076"/>
          <ac:spMkLst>
            <pc:docMk/>
            <pc:sldMk cId="2512947076" sldId="285"/>
            <ac:spMk id="3" creationId="{B5A6B41C-A593-90DF-C81F-11ED3400A342}"/>
          </ac:spMkLst>
        </pc:spChg>
        <pc:spChg chg="del mod">
          <ac:chgData name="Papa amadou" userId="e8ce8a62-2a84-428d-afab-3750d5d384cf" providerId="ADAL" clId="{75EAAD61-71EC-4AF9-AD1A-5B6BB015CD7D}" dt="2024-05-05T18:08:46.523" v="3784" actId="478"/>
          <ac:spMkLst>
            <pc:docMk/>
            <pc:sldMk cId="2512947076" sldId="285"/>
            <ac:spMk id="5" creationId="{1435F172-1221-665F-D5B8-65AB1775A2EE}"/>
          </ac:spMkLst>
        </pc:spChg>
        <pc:spChg chg="add del mod">
          <ac:chgData name="Papa amadou" userId="e8ce8a62-2a84-428d-afab-3750d5d384cf" providerId="ADAL" clId="{75EAAD61-71EC-4AF9-AD1A-5B6BB015CD7D}" dt="2024-05-05T18:19:55.131" v="3809" actId="21"/>
          <ac:spMkLst>
            <pc:docMk/>
            <pc:sldMk cId="2512947076" sldId="285"/>
            <ac:spMk id="6" creationId="{3847F870-73DA-6310-5048-0EF7B3A9FD49}"/>
          </ac:spMkLst>
        </pc:spChg>
        <pc:spChg chg="add mod">
          <ac:chgData name="Papa amadou" userId="e8ce8a62-2a84-428d-afab-3750d5d384cf" providerId="ADAL" clId="{75EAAD61-71EC-4AF9-AD1A-5B6BB015CD7D}" dt="2024-05-05T18:13:37.142" v="3805" actId="1076"/>
          <ac:spMkLst>
            <pc:docMk/>
            <pc:sldMk cId="2512947076" sldId="285"/>
            <ac:spMk id="7" creationId="{04618D01-8722-D601-12EB-74B08D240E4C}"/>
          </ac:spMkLst>
        </pc:spChg>
        <pc:spChg chg="add mod">
          <ac:chgData name="Papa amadou" userId="e8ce8a62-2a84-428d-afab-3750d5d384cf" providerId="ADAL" clId="{75EAAD61-71EC-4AF9-AD1A-5B6BB015CD7D}" dt="2024-05-05T18:20:08.066" v="3812" actId="208"/>
          <ac:spMkLst>
            <pc:docMk/>
            <pc:sldMk cId="2512947076" sldId="285"/>
            <ac:spMk id="8" creationId="{5B0FC147-B585-31F9-CDAE-6AE89699D5B8}"/>
          </ac:spMkLst>
        </pc:spChg>
        <pc:spChg chg="add mod">
          <ac:chgData name="Papa amadou" userId="e8ce8a62-2a84-428d-afab-3750d5d384cf" providerId="ADAL" clId="{75EAAD61-71EC-4AF9-AD1A-5B6BB015CD7D}" dt="2024-05-05T18:20:41.022" v="3821" actId="207"/>
          <ac:spMkLst>
            <pc:docMk/>
            <pc:sldMk cId="2512947076" sldId="285"/>
            <ac:spMk id="9" creationId="{3847F870-73DA-6310-5048-0EF7B3A9FD49}"/>
          </ac:spMkLst>
        </pc:spChg>
        <pc:spChg chg="del">
          <ac:chgData name="Papa amadou" userId="e8ce8a62-2a84-428d-afab-3750d5d384cf" providerId="ADAL" clId="{75EAAD61-71EC-4AF9-AD1A-5B6BB015CD7D}" dt="2024-05-05T17:53:42.733" v="3716" actId="478"/>
          <ac:spMkLst>
            <pc:docMk/>
            <pc:sldMk cId="2512947076" sldId="285"/>
            <ac:spMk id="10" creationId="{F58A72F0-2632-7452-731E-9D1737A3C359}"/>
          </ac:spMkLst>
        </pc:spChg>
        <pc:spChg chg="mod">
          <ac:chgData name="Papa amadou" userId="e8ce8a62-2a84-428d-afab-3750d5d384cf" providerId="ADAL" clId="{75EAAD61-71EC-4AF9-AD1A-5B6BB015CD7D}" dt="2024-05-05T18:21:26.266" v="3828" actId="123"/>
          <ac:spMkLst>
            <pc:docMk/>
            <pc:sldMk cId="2512947076" sldId="285"/>
            <ac:spMk id="13" creationId="{44813FAB-8778-5FCF-45AD-8A5658BD12E3}"/>
          </ac:spMkLst>
        </pc:spChg>
        <pc:spChg chg="mod topLvl">
          <ac:chgData name="Papa amadou" userId="e8ce8a62-2a84-428d-afab-3750d5d384cf" providerId="ADAL" clId="{75EAAD61-71EC-4AF9-AD1A-5B6BB015CD7D}" dt="2024-05-05T18:21:36.945" v="3830" actId="14100"/>
          <ac:spMkLst>
            <pc:docMk/>
            <pc:sldMk cId="2512947076" sldId="285"/>
            <ac:spMk id="14" creationId="{E22C3C57-BBCA-54FD-B22A-20E171A4CC80}"/>
          </ac:spMkLst>
        </pc:spChg>
        <pc:spChg chg="del">
          <ac:chgData name="Papa amadou" userId="e8ce8a62-2a84-428d-afab-3750d5d384cf" providerId="ADAL" clId="{75EAAD61-71EC-4AF9-AD1A-5B6BB015CD7D}" dt="2024-05-05T17:53:42.733" v="3716" actId="478"/>
          <ac:spMkLst>
            <pc:docMk/>
            <pc:sldMk cId="2512947076" sldId="285"/>
            <ac:spMk id="15" creationId="{F73ED6C5-F735-E269-5F90-020EF2DC00D7}"/>
          </ac:spMkLst>
        </pc:spChg>
        <pc:grpChg chg="add del mod">
          <ac:chgData name="Papa amadou" userId="e8ce8a62-2a84-428d-afab-3750d5d384cf" providerId="ADAL" clId="{75EAAD61-71EC-4AF9-AD1A-5B6BB015CD7D}" dt="2024-05-05T18:12:31.115" v="3792" actId="165"/>
          <ac:grpSpMkLst>
            <pc:docMk/>
            <pc:sldMk cId="2512947076" sldId="285"/>
            <ac:grpSpMk id="4" creationId="{F3E4D4A8-45EC-6B36-484B-9F3B67072A29}"/>
          </ac:grpSpMkLst>
        </pc:grpChg>
        <pc:grpChg chg="add mod">
          <ac:chgData name="Papa amadou" userId="e8ce8a62-2a84-428d-afab-3750d5d384cf" providerId="ADAL" clId="{75EAAD61-71EC-4AF9-AD1A-5B6BB015CD7D}" dt="2024-05-05T18:20:58.162" v="3823" actId="1076"/>
          <ac:grpSpMkLst>
            <pc:docMk/>
            <pc:sldMk cId="2512947076" sldId="285"/>
            <ac:grpSpMk id="11" creationId="{7ACB973E-381E-0835-E1D2-716587AC78B6}"/>
          </ac:grpSpMkLst>
        </pc:grpChg>
        <pc:grpChg chg="add">
          <ac:chgData name="Papa amadou" userId="e8ce8a62-2a84-428d-afab-3750d5d384cf" providerId="ADAL" clId="{75EAAD61-71EC-4AF9-AD1A-5B6BB015CD7D}" dt="2024-05-05T18:26:29.636" v="3846" actId="164"/>
          <ac:grpSpMkLst>
            <pc:docMk/>
            <pc:sldMk cId="2512947076" sldId="285"/>
            <ac:grpSpMk id="12" creationId="{A5E5A858-FC5D-8728-5E80-2EF6A493ACFA}"/>
          </ac:grpSpMkLst>
        </pc:grpChg>
        <pc:grpChg chg="add">
          <ac:chgData name="Papa amadou" userId="e8ce8a62-2a84-428d-afab-3750d5d384cf" providerId="ADAL" clId="{75EAAD61-71EC-4AF9-AD1A-5B6BB015CD7D}" dt="2024-05-05T18:26:37.685" v="3847" actId="164"/>
          <ac:grpSpMkLst>
            <pc:docMk/>
            <pc:sldMk cId="2512947076" sldId="285"/>
            <ac:grpSpMk id="16" creationId="{964574FB-26D2-AAEA-B01C-D85C3B6A0195}"/>
          </ac:grpSpMkLst>
        </pc:grpChg>
        <pc:picChg chg="del">
          <ac:chgData name="Papa amadou" userId="e8ce8a62-2a84-428d-afab-3750d5d384cf" providerId="ADAL" clId="{75EAAD61-71EC-4AF9-AD1A-5B6BB015CD7D}" dt="2024-05-05T17:53:42.733" v="3716" actId="478"/>
          <ac:picMkLst>
            <pc:docMk/>
            <pc:sldMk cId="2512947076" sldId="285"/>
            <ac:picMk id="2049" creationId="{DE6BEEEC-95CF-AACA-BBD6-1637258FEA49}"/>
          </ac:picMkLst>
        </pc:picChg>
      </pc:sldChg>
      <pc:sldChg chg="add del ord modTransition">
        <pc:chgData name="Papa amadou" userId="e8ce8a62-2a84-428d-afab-3750d5d384cf" providerId="ADAL" clId="{75EAAD61-71EC-4AF9-AD1A-5B6BB015CD7D}" dt="2024-05-06T17:11:38.245" v="4668" actId="47"/>
        <pc:sldMkLst>
          <pc:docMk/>
          <pc:sldMk cId="2252680087"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05B1C-C584-47DB-9F1E-495A940B37F7}"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07F48-F4D7-4905-9F68-C521F1B0E19F}" type="slidenum">
              <a:rPr lang="en-US" smtClean="0"/>
              <a:t>‹N°›</a:t>
            </a:fld>
            <a:endParaRPr lang="en-US"/>
          </a:p>
        </p:txBody>
      </p:sp>
    </p:spTree>
    <p:extLst>
      <p:ext uri="{BB962C8B-B14F-4D97-AF65-F5344CB8AC3E}">
        <p14:creationId xmlns:p14="http://schemas.microsoft.com/office/powerpoint/2010/main" val="132271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1</a:t>
            </a:fld>
            <a:endParaRPr lang="en-US"/>
          </a:p>
        </p:txBody>
      </p:sp>
    </p:spTree>
    <p:extLst>
      <p:ext uri="{BB962C8B-B14F-4D97-AF65-F5344CB8AC3E}">
        <p14:creationId xmlns:p14="http://schemas.microsoft.com/office/powerpoint/2010/main" val="44657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4</a:t>
            </a:fld>
            <a:endParaRPr lang="en-US"/>
          </a:p>
        </p:txBody>
      </p:sp>
    </p:spTree>
    <p:extLst>
      <p:ext uri="{BB962C8B-B14F-4D97-AF65-F5344CB8AC3E}">
        <p14:creationId xmlns:p14="http://schemas.microsoft.com/office/powerpoint/2010/main" val="1097273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6</a:t>
            </a:fld>
            <a:endParaRPr lang="en-US"/>
          </a:p>
        </p:txBody>
      </p:sp>
    </p:spTree>
    <p:extLst>
      <p:ext uri="{BB962C8B-B14F-4D97-AF65-F5344CB8AC3E}">
        <p14:creationId xmlns:p14="http://schemas.microsoft.com/office/powerpoint/2010/main" val="2146595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12</a:t>
            </a:fld>
            <a:endParaRPr lang="en-US"/>
          </a:p>
        </p:txBody>
      </p:sp>
    </p:spTree>
    <p:extLst>
      <p:ext uri="{BB962C8B-B14F-4D97-AF65-F5344CB8AC3E}">
        <p14:creationId xmlns:p14="http://schemas.microsoft.com/office/powerpoint/2010/main" val="168659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13</a:t>
            </a:fld>
            <a:endParaRPr lang="en-US"/>
          </a:p>
        </p:txBody>
      </p:sp>
    </p:spTree>
    <p:extLst>
      <p:ext uri="{BB962C8B-B14F-4D97-AF65-F5344CB8AC3E}">
        <p14:creationId xmlns:p14="http://schemas.microsoft.com/office/powerpoint/2010/main" val="228124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207F48-F4D7-4905-9F68-C521F1B0E19F}" type="slidenum">
              <a:rPr lang="en-US" smtClean="0"/>
              <a:t>14</a:t>
            </a:fld>
            <a:endParaRPr lang="en-US"/>
          </a:p>
        </p:txBody>
      </p:sp>
    </p:spTree>
    <p:extLst>
      <p:ext uri="{BB962C8B-B14F-4D97-AF65-F5344CB8AC3E}">
        <p14:creationId xmlns:p14="http://schemas.microsoft.com/office/powerpoint/2010/main" val="61866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713D-2B73-D73C-79C1-01998D0E7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55A06-ACC7-9B0E-BACF-3F34256876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08D315-E4D8-A739-946A-1AE794D96B53}"/>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E0B7FF87-733B-40E9-40E3-09EB2C6E9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C4D5C-C6CB-391A-BE27-C9E34D0AD72A}"/>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193127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1D7D-DFB1-4635-74DA-0ADA6FBCB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32BA6-8F98-9855-AFB5-BC11F1752B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AF029-058D-23DC-62B7-7D88F80C8B0D}"/>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1742355E-883D-EFB4-56AB-C19F07702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B39FA-B1AF-033D-F510-4B81EE7C0FB7}"/>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1928533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14F6D-B7D0-0B3F-25B8-37737AAF96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3D908B-4551-6582-D848-777B4F6B66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C1CF5-F85F-3F1E-28B3-21205E8942AA}"/>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27F64D4F-EE20-578D-C489-FD2DE8F17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0A4C5-1189-45AF-48AC-30B423E0CE91}"/>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74662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95CD-A148-1143-E2B2-C26925C01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75C6AC-20A8-3B76-2B71-26691840DA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9E583-33DF-1E21-CEC8-0399718A1A02}"/>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5470F8AA-A205-55C1-D651-519ABD4DC7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BA606-A4B0-9722-EE89-0ECEE0CC3DFF}"/>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353016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0281-2014-7C97-D156-14CB7C96A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F26E7-7003-0ACE-12D9-2E1E2741C1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E4120-C402-3387-9E28-F96FE1A3F5AB}"/>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B218EEAC-EF05-75F1-4985-95F3B69A0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052ED-C69F-63A4-A52C-035573009996}"/>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180994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612C-1B1A-22C0-345B-D372D101E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CC278A-7E5F-4163-ACB4-3FD2A45B8A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D8D2D2-C03E-19F5-4FA7-BD614E4D7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D1A94-1EB1-FD8C-D535-634D46CF9DCA}"/>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6" name="Footer Placeholder 5">
            <a:extLst>
              <a:ext uri="{FF2B5EF4-FFF2-40B4-BE49-F238E27FC236}">
                <a16:creationId xmlns:a16="http://schemas.microsoft.com/office/drawing/2014/main" id="{99A6992A-945B-13D0-634C-94643C53D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F95990-2005-6EF0-845F-33422B9D14F7}"/>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263075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8E5E-125C-7304-6494-B6C5AFDE0A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5AA973-444C-4F2C-495A-87C1C9FF0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7384-0E53-1E3E-5663-583416A7C3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FA6661-972F-D6F2-FE2C-F2B3AA5B0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D1429-FACE-5D91-A238-69E7B2C62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E4B57-AF62-3C9C-48D9-06DE77D162C2}"/>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8" name="Footer Placeholder 7">
            <a:extLst>
              <a:ext uri="{FF2B5EF4-FFF2-40B4-BE49-F238E27FC236}">
                <a16:creationId xmlns:a16="http://schemas.microsoft.com/office/drawing/2014/main" id="{453AE6A1-8426-96E6-F985-857D221EAB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2AF11-730C-1330-D413-1C567F874B2B}"/>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314173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832FB-D1AC-2DA2-860A-A1EAEFAB9F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88C4-BD97-EF7E-1DEE-692A8A7271E6}"/>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4" name="Footer Placeholder 3">
            <a:extLst>
              <a:ext uri="{FF2B5EF4-FFF2-40B4-BE49-F238E27FC236}">
                <a16:creationId xmlns:a16="http://schemas.microsoft.com/office/drawing/2014/main" id="{1A9BA15D-6E2F-4C5A-5CB7-481CC9B499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7B7016-4BF5-6B20-A038-78844115E47B}"/>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217162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17BA14-0C94-CD9E-06E3-7CD1FEDFB0A1}"/>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3" name="Footer Placeholder 2">
            <a:extLst>
              <a:ext uri="{FF2B5EF4-FFF2-40B4-BE49-F238E27FC236}">
                <a16:creationId xmlns:a16="http://schemas.microsoft.com/office/drawing/2014/main" id="{789F84E7-55B5-930A-41FA-47B23A5356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92EEDB-F39B-0AFF-0C98-4DA7F867C064}"/>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412914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6FBE-5305-893C-2F0F-B622C95CBF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8EFD06-8C31-8CD6-B2FA-EEA127728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138AE3-26A9-687C-54D7-10D82C355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AC893-20E3-30BC-FC29-37868FD90E6D}"/>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6" name="Footer Placeholder 5">
            <a:extLst>
              <a:ext uri="{FF2B5EF4-FFF2-40B4-BE49-F238E27FC236}">
                <a16:creationId xmlns:a16="http://schemas.microsoft.com/office/drawing/2014/main" id="{23398EBF-12EF-FA77-CB14-31E99D2F23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9BC95-A760-594A-F420-5707369CE107}"/>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1135227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509F-2F49-9C04-385D-804B54AB1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BF64E1-CBBC-DCFF-62F6-9F4FD9D14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19732-54CD-B667-B395-009295794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3FCB72-D20E-E5B2-3882-381A54606372}"/>
              </a:ext>
            </a:extLst>
          </p:cNvPr>
          <p:cNvSpPr>
            <a:spLocks noGrp="1"/>
          </p:cNvSpPr>
          <p:nvPr>
            <p:ph type="dt" sz="half" idx="10"/>
          </p:nvPr>
        </p:nvSpPr>
        <p:spPr/>
        <p:txBody>
          <a:bodyPr/>
          <a:lstStyle/>
          <a:p>
            <a:fld id="{F3CE7961-175C-47A8-A5AD-4B17DEE4614C}" type="datetimeFigureOut">
              <a:rPr lang="en-US" smtClean="0"/>
              <a:t>5/25/2024</a:t>
            </a:fld>
            <a:endParaRPr lang="en-US"/>
          </a:p>
        </p:txBody>
      </p:sp>
      <p:sp>
        <p:nvSpPr>
          <p:cNvPr id="6" name="Footer Placeholder 5">
            <a:extLst>
              <a:ext uri="{FF2B5EF4-FFF2-40B4-BE49-F238E27FC236}">
                <a16:creationId xmlns:a16="http://schemas.microsoft.com/office/drawing/2014/main" id="{1DB1129D-26E2-9E31-A687-F88C4D92E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0840C9-2A65-B447-AF54-7E8A13E8DBDF}"/>
              </a:ext>
            </a:extLst>
          </p:cNvPr>
          <p:cNvSpPr>
            <a:spLocks noGrp="1"/>
          </p:cNvSpPr>
          <p:nvPr>
            <p:ph type="sldNum" sz="quarter" idx="12"/>
          </p:nvPr>
        </p:nvSpPr>
        <p:spPr/>
        <p:txBody>
          <a:bodyPr/>
          <a:lstStyle/>
          <a:p>
            <a:fld id="{B1DE6B35-DFD8-401F-BEF4-0D117F520332}" type="slidenum">
              <a:rPr lang="en-US" smtClean="0"/>
              <a:t>‹N°›</a:t>
            </a:fld>
            <a:endParaRPr lang="en-US"/>
          </a:p>
        </p:txBody>
      </p:sp>
    </p:spTree>
    <p:extLst>
      <p:ext uri="{BB962C8B-B14F-4D97-AF65-F5344CB8AC3E}">
        <p14:creationId xmlns:p14="http://schemas.microsoft.com/office/powerpoint/2010/main" val="257069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49856-4701-B127-A3BC-3D60DAC0D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D558EA-8E3E-C027-2039-A91273D9C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F37D7-E498-E856-5AEB-4FE0D1FE6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CE7961-175C-47A8-A5AD-4B17DEE4614C}" type="datetimeFigureOut">
              <a:rPr lang="en-US" smtClean="0"/>
              <a:t>5/25/2024</a:t>
            </a:fld>
            <a:endParaRPr lang="en-US"/>
          </a:p>
        </p:txBody>
      </p:sp>
      <p:sp>
        <p:nvSpPr>
          <p:cNvPr id="5" name="Footer Placeholder 4">
            <a:extLst>
              <a:ext uri="{FF2B5EF4-FFF2-40B4-BE49-F238E27FC236}">
                <a16:creationId xmlns:a16="http://schemas.microsoft.com/office/drawing/2014/main" id="{6B1DF0EF-D2B6-4DA4-D43D-C54F7EA04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A03795-5D12-C05D-817E-AD6D842E3C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DE6B35-DFD8-401F-BEF4-0D117F520332}" type="slidenum">
              <a:rPr lang="en-US" smtClean="0"/>
              <a:t>‹N°›</a:t>
            </a:fld>
            <a:endParaRPr lang="en-US"/>
          </a:p>
        </p:txBody>
      </p:sp>
    </p:spTree>
    <p:extLst>
      <p:ext uri="{BB962C8B-B14F-4D97-AF65-F5344CB8AC3E}">
        <p14:creationId xmlns:p14="http://schemas.microsoft.com/office/powerpoint/2010/main" val="382013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sv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D76F3E-3A97-486B-B402-44400A8B91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B0C256-903B-B18F-A1E5-BF7BB7B5DB83}"/>
              </a:ext>
            </a:extLst>
          </p:cNvPr>
          <p:cNvSpPr txBox="1"/>
          <p:nvPr/>
        </p:nvSpPr>
        <p:spPr>
          <a:xfrm>
            <a:off x="690587" y="3321599"/>
            <a:ext cx="11501413" cy="71370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4800" kern="1200" dirty="0" err="1" smtClean="0">
                <a:solidFill>
                  <a:schemeClr val="tx1"/>
                </a:solidFill>
                <a:latin typeface="+mj-lt"/>
                <a:ea typeface="+mj-ea"/>
                <a:cs typeface="Times New Roman" panose="02020603050405020304" pitchFamily="18" charset="0"/>
              </a:rPr>
              <a:t>L’Indice</a:t>
            </a:r>
            <a:r>
              <a:rPr lang="en-US" sz="4800" kern="1200" dirty="0" smtClean="0">
                <a:solidFill>
                  <a:schemeClr val="tx1"/>
                </a:solidFill>
                <a:latin typeface="+mj-lt"/>
                <a:ea typeface="+mj-ea"/>
                <a:cs typeface="Times New Roman" panose="02020603050405020304" pitchFamily="18" charset="0"/>
              </a:rPr>
              <a:t> </a:t>
            </a:r>
            <a:r>
              <a:rPr lang="en-US" sz="4800" kern="1200" dirty="0" smtClean="0">
                <a:solidFill>
                  <a:schemeClr val="tx1"/>
                </a:solidFill>
                <a:latin typeface="+mj-lt"/>
                <a:ea typeface="+mj-ea"/>
                <a:cs typeface="Times New Roman" panose="02020603050405020304" pitchFamily="18" charset="0"/>
              </a:rPr>
              <a:t>des Prix à la Production </a:t>
            </a:r>
            <a:r>
              <a:rPr lang="en-US" sz="4800" kern="1200" dirty="0" err="1" smtClean="0">
                <a:solidFill>
                  <a:schemeClr val="tx1"/>
                </a:solidFill>
                <a:latin typeface="+mj-lt"/>
                <a:ea typeface="+mj-ea"/>
                <a:cs typeface="Times New Roman" panose="02020603050405020304" pitchFamily="18" charset="0"/>
              </a:rPr>
              <a:t>industrielle</a:t>
            </a:r>
            <a:r>
              <a:rPr lang="en-US" sz="4800" kern="1200" dirty="0" smtClean="0">
                <a:solidFill>
                  <a:schemeClr val="tx1"/>
                </a:solidFill>
                <a:latin typeface="+mj-lt"/>
                <a:ea typeface="+mj-ea"/>
                <a:cs typeface="Times New Roman" panose="02020603050405020304" pitchFamily="18" charset="0"/>
              </a:rPr>
              <a:t> (IPPI)</a:t>
            </a:r>
            <a:endParaRPr lang="en-US" sz="4800" kern="1200" dirty="0">
              <a:solidFill>
                <a:schemeClr val="tx1"/>
              </a:solidFill>
              <a:latin typeface="+mj-lt"/>
              <a:ea typeface="+mj-ea"/>
              <a:cs typeface="Times New Roman" panose="02020603050405020304" pitchFamily="18" charset="0"/>
            </a:endParaRPr>
          </a:p>
        </p:txBody>
      </p:sp>
      <p:sp>
        <p:nvSpPr>
          <p:cNvPr id="11" name="Rectangle 10">
            <a:extLst>
              <a:ext uri="{FF2B5EF4-FFF2-40B4-BE49-F238E27FC236}">
                <a16:creationId xmlns:a16="http://schemas.microsoft.com/office/drawing/2014/main" id="{391F6B52-91F4-4AEB-B6DB-29FEBCF28C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2CD6F061-7C53-44F4-9794-953DB70A45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blue and white logo with a arrow&#10;&#10;Description automatically generated">
            <a:extLst>
              <a:ext uri="{FF2B5EF4-FFF2-40B4-BE49-F238E27FC236}">
                <a16:creationId xmlns:a16="http://schemas.microsoft.com/office/drawing/2014/main" id="{97E41412-466F-7528-F998-675E417E9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582" y="549754"/>
            <a:ext cx="1495425" cy="1381146"/>
          </a:xfrm>
          <a:prstGeom prst="rect">
            <a:avLst/>
          </a:prstGeom>
        </p:spPr>
      </p:pic>
      <p:pic>
        <p:nvPicPr>
          <p:cNvPr id="43" name="Picture 42" descr="A blue and white graphic with a line&#10;&#10;Description automatically generated">
            <a:extLst>
              <a:ext uri="{FF2B5EF4-FFF2-40B4-BE49-F238E27FC236}">
                <a16:creationId xmlns:a16="http://schemas.microsoft.com/office/drawing/2014/main" id="{45A5DAF7-123F-1E47-6718-4879E43DB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8904" y="579882"/>
            <a:ext cx="1655141" cy="1351018"/>
          </a:xfrm>
          <a:prstGeom prst="rect">
            <a:avLst/>
          </a:prstGeom>
          <a:ln w="19050">
            <a:solidFill>
              <a:schemeClr val="tx2">
                <a:lumMod val="75000"/>
                <a:lumOff val="25000"/>
              </a:schemeClr>
            </a:solidFill>
          </a:ln>
        </p:spPr>
      </p:pic>
      <p:sp>
        <p:nvSpPr>
          <p:cNvPr id="47" name="TextBox 46">
            <a:extLst>
              <a:ext uri="{FF2B5EF4-FFF2-40B4-BE49-F238E27FC236}">
                <a16:creationId xmlns:a16="http://schemas.microsoft.com/office/drawing/2014/main" id="{ADA8CCE4-7A7A-7A07-E418-544ADABFA858}"/>
              </a:ext>
            </a:extLst>
          </p:cNvPr>
          <p:cNvSpPr txBox="1"/>
          <p:nvPr/>
        </p:nvSpPr>
        <p:spPr>
          <a:xfrm>
            <a:off x="-496390" y="5022926"/>
            <a:ext cx="4355861" cy="1569660"/>
          </a:xfrm>
          <a:prstGeom prst="rect">
            <a:avLst/>
          </a:prstGeom>
          <a:noFill/>
        </p:spPr>
        <p:txBody>
          <a:bodyPr wrap="square" rtlCol="0">
            <a:spAutoFit/>
          </a:bodyPr>
          <a:lstStyle/>
          <a:p>
            <a:pPr algn="ctr"/>
            <a:r>
              <a:rPr lang="fr-FR" sz="2000" b="1" dirty="0">
                <a:cs typeface="Times New Roman" panose="02020603050405020304" pitchFamily="18" charset="0"/>
              </a:rPr>
              <a:t>Présenté par :</a:t>
            </a:r>
          </a:p>
          <a:p>
            <a:pPr algn="ctr"/>
            <a:r>
              <a:rPr lang="fr-FR" sz="2000" kern="100" dirty="0" smtClean="0">
                <a:effectLst/>
                <a:ea typeface="Aptos" panose="020B0004020202020204" pitchFamily="34" charset="0"/>
                <a:cs typeface="Times New Roman" panose="02020603050405020304" pitchFamily="18" charset="0"/>
              </a:rPr>
              <a:t>Papa </a:t>
            </a:r>
            <a:r>
              <a:rPr lang="fr-FR" sz="2000" kern="100" dirty="0">
                <a:effectLst/>
                <a:ea typeface="Aptos" panose="020B0004020202020204" pitchFamily="34" charset="0"/>
                <a:cs typeface="Times New Roman" panose="02020603050405020304" pitchFamily="18" charset="0"/>
              </a:rPr>
              <a:t>Amadou </a:t>
            </a:r>
            <a:r>
              <a:rPr lang="fr-FR" sz="2000" kern="100" dirty="0" smtClean="0">
                <a:effectLst/>
                <a:ea typeface="Aptos" panose="020B0004020202020204" pitchFamily="34" charset="0"/>
                <a:cs typeface="Times New Roman" panose="02020603050405020304" pitchFamily="18" charset="0"/>
              </a:rPr>
              <a:t>NIANG</a:t>
            </a:r>
          </a:p>
          <a:p>
            <a:pPr algn="ctr"/>
            <a:r>
              <a:rPr lang="fr-FR" sz="2000" kern="100" dirty="0" smtClean="0">
                <a:ea typeface="Aptos" panose="020B0004020202020204" pitchFamily="34" charset="0"/>
                <a:cs typeface="Times New Roman" panose="02020603050405020304" pitchFamily="18" charset="0"/>
              </a:rPr>
              <a:t>Awa DIAW</a:t>
            </a:r>
          </a:p>
          <a:p>
            <a:pPr algn="ctr"/>
            <a:r>
              <a:rPr lang="fr-FR" i="1" kern="100" dirty="0" smtClean="0">
                <a:ea typeface="Aptos" panose="020B0004020202020204" pitchFamily="34" charset="0"/>
                <a:cs typeface="Times New Roman" panose="02020603050405020304" pitchFamily="18" charset="0"/>
              </a:rPr>
              <a:t>                        </a:t>
            </a:r>
            <a:r>
              <a:rPr lang="fr-FR" i="1" kern="100" dirty="0" smtClean="0">
                <a:ea typeface="Aptos" panose="020B0004020202020204" pitchFamily="34" charset="0"/>
                <a:cs typeface="Times New Roman" panose="02020603050405020304" pitchFamily="18" charset="0"/>
              </a:rPr>
              <a:t>   		Élèves </a:t>
            </a:r>
            <a:r>
              <a:rPr lang="fr-FR" i="1" kern="100" dirty="0" smtClean="0">
                <a:ea typeface="Aptos" panose="020B0004020202020204" pitchFamily="34" charset="0"/>
                <a:cs typeface="Times New Roman" panose="02020603050405020304" pitchFamily="18" charset="0"/>
              </a:rPr>
              <a:t>en ISEP2</a:t>
            </a:r>
            <a:endParaRPr lang="en-US" i="1" kern="100" dirty="0">
              <a:ea typeface="Aptos" panose="020B0004020202020204" pitchFamily="34" charset="0"/>
              <a:cs typeface="Times New Roman" panose="02020603050405020304" pitchFamily="18" charset="0"/>
            </a:endParaRPr>
          </a:p>
        </p:txBody>
      </p:sp>
      <p:sp>
        <p:nvSpPr>
          <p:cNvPr id="48" name="TextBox 47">
            <a:extLst>
              <a:ext uri="{FF2B5EF4-FFF2-40B4-BE49-F238E27FC236}">
                <a16:creationId xmlns:a16="http://schemas.microsoft.com/office/drawing/2014/main" id="{C5386E7E-EAF9-9434-D422-46FEB3EDFAA2}"/>
              </a:ext>
            </a:extLst>
          </p:cNvPr>
          <p:cNvSpPr txBox="1"/>
          <p:nvPr/>
        </p:nvSpPr>
        <p:spPr>
          <a:xfrm>
            <a:off x="4514283" y="6525950"/>
            <a:ext cx="4350667" cy="338554"/>
          </a:xfrm>
          <a:prstGeom prst="rect">
            <a:avLst/>
          </a:prstGeom>
          <a:noFill/>
        </p:spPr>
        <p:txBody>
          <a:bodyPr wrap="square" rtlCol="0">
            <a:spAutoFit/>
          </a:bodyPr>
          <a:lstStyle/>
          <a:p>
            <a:r>
              <a:rPr lang="fr-FR" sz="1600" b="1" dirty="0">
                <a:cs typeface="Times New Roman" panose="02020603050405020304" pitchFamily="18" charset="0"/>
              </a:rPr>
              <a:t>Année académique :  </a:t>
            </a:r>
            <a:r>
              <a:rPr lang="fr-FR" sz="1600" dirty="0">
                <a:cs typeface="Times New Roman" panose="02020603050405020304" pitchFamily="18" charset="0"/>
              </a:rPr>
              <a:t>2023/2024</a:t>
            </a:r>
            <a:endParaRPr lang="en-US" sz="1600" dirty="0">
              <a:cs typeface="Times New Roman" panose="02020603050405020304" pitchFamily="18" charset="0"/>
            </a:endParaRPr>
          </a:p>
        </p:txBody>
      </p:sp>
      <p:sp>
        <p:nvSpPr>
          <p:cNvPr id="49" name="Text Box 2">
            <a:extLst>
              <a:ext uri="{FF2B5EF4-FFF2-40B4-BE49-F238E27FC236}">
                <a16:creationId xmlns:a16="http://schemas.microsoft.com/office/drawing/2014/main" id="{9B56F673-F8D3-185C-EE21-4DF706A08EC0}"/>
              </a:ext>
            </a:extLst>
          </p:cNvPr>
          <p:cNvSpPr txBox="1">
            <a:spLocks noChangeArrowheads="1"/>
          </p:cNvSpPr>
          <p:nvPr/>
        </p:nvSpPr>
        <p:spPr bwMode="auto">
          <a:xfrm>
            <a:off x="7922594" y="5022926"/>
            <a:ext cx="4427828" cy="1509527"/>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fr-FR" b="1" kern="100" dirty="0">
                <a:effectLst/>
                <a:latin typeface="+mj-lt"/>
                <a:ea typeface="Aptos" panose="020B0004020202020204" pitchFamily="34" charset="0"/>
                <a:cs typeface="Times New Roman" panose="02020603050405020304" pitchFamily="18" charset="0"/>
              </a:rPr>
              <a:t>Sous la supervision de </a:t>
            </a:r>
            <a:r>
              <a:rPr lang="fr-FR" b="1" kern="100" dirty="0" smtClean="0">
                <a:effectLst/>
                <a:latin typeface="+mj-lt"/>
                <a:ea typeface="Aptos" panose="020B0004020202020204" pitchFamily="34" charset="0"/>
                <a:cs typeface="Times New Roman" panose="02020603050405020304" pitchFamily="18" charset="0"/>
              </a:rPr>
              <a:t>:</a:t>
            </a:r>
          </a:p>
          <a:p>
            <a:pPr algn="ctr"/>
            <a:r>
              <a:rPr lang="fr-FR" kern="100" dirty="0">
                <a:latin typeface="+mj-lt"/>
                <a:ea typeface="Aptos" panose="020B0004020202020204" pitchFamily="34" charset="0"/>
                <a:cs typeface="Times New Roman" panose="02020603050405020304" pitchFamily="18" charset="0"/>
              </a:rPr>
              <a:t>M. </a:t>
            </a:r>
            <a:r>
              <a:rPr lang="fr-FR" kern="100" dirty="0" err="1">
                <a:latin typeface="+mj-lt"/>
                <a:ea typeface="Aptos" panose="020B0004020202020204" pitchFamily="34" charset="0"/>
                <a:cs typeface="Times New Roman" panose="02020603050405020304" pitchFamily="18" charset="0"/>
              </a:rPr>
              <a:t>Mambodj</a:t>
            </a:r>
            <a:r>
              <a:rPr lang="fr-FR" kern="100" dirty="0">
                <a:latin typeface="+mj-lt"/>
                <a:ea typeface="Aptos" panose="020B0004020202020204" pitchFamily="34" charset="0"/>
                <a:cs typeface="Times New Roman" panose="02020603050405020304" pitchFamily="18" charset="0"/>
              </a:rPr>
              <a:t> </a:t>
            </a:r>
            <a:r>
              <a:rPr lang="fr-FR" kern="100" dirty="0" smtClean="0">
                <a:latin typeface="+mj-lt"/>
                <a:ea typeface="Aptos" panose="020B0004020202020204" pitchFamily="34" charset="0"/>
                <a:cs typeface="Times New Roman" panose="02020603050405020304" pitchFamily="18" charset="0"/>
              </a:rPr>
              <a:t>FALL, </a:t>
            </a:r>
          </a:p>
          <a:p>
            <a:pPr algn="ctr"/>
            <a:r>
              <a:rPr lang="fr-FR" kern="100" dirty="0" smtClean="0">
                <a:latin typeface="+mj-lt"/>
                <a:ea typeface="Aptos" panose="020B0004020202020204" pitchFamily="34" charset="0"/>
                <a:cs typeface="Times New Roman" panose="02020603050405020304" pitchFamily="18" charset="0"/>
              </a:rPr>
              <a:t>ISE </a:t>
            </a:r>
            <a:r>
              <a:rPr lang="fr-FR" kern="100" dirty="0">
                <a:latin typeface="+mj-lt"/>
                <a:ea typeface="Aptos" panose="020B0004020202020204" pitchFamily="34" charset="0"/>
                <a:cs typeface="Times New Roman" panose="02020603050405020304" pitchFamily="18" charset="0"/>
              </a:rPr>
              <a:t>et Chef du BSE, ANSD</a:t>
            </a:r>
            <a:endParaRPr lang="en-US" kern="100" dirty="0">
              <a:latin typeface="+mj-lt"/>
              <a:ea typeface="Aptos" panose="020B0004020202020204" pitchFamily="34" charset="0"/>
              <a:cs typeface="Times New Roman" panose="02020603050405020304" pitchFamily="18" charset="0"/>
            </a:endParaRPr>
          </a:p>
        </p:txBody>
      </p:sp>
      <p:sp>
        <p:nvSpPr>
          <p:cNvPr id="3" name="Rectangle 2"/>
          <p:cNvSpPr/>
          <p:nvPr/>
        </p:nvSpPr>
        <p:spPr>
          <a:xfrm>
            <a:off x="6689617" y="4243139"/>
            <a:ext cx="5080235" cy="1071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B7E2F2"/>
              </a:solidFill>
            </a:endParaRPr>
          </a:p>
        </p:txBody>
      </p:sp>
    </p:spTree>
    <p:extLst>
      <p:ext uri="{BB962C8B-B14F-4D97-AF65-F5344CB8AC3E}">
        <p14:creationId xmlns:p14="http://schemas.microsoft.com/office/powerpoint/2010/main" val="3370125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descr="A diagram of a cycle&#10;&#10;Description automatically generated">
            <a:extLst>
              <a:ext uri="{FF2B5EF4-FFF2-40B4-BE49-F238E27FC236}">
                <a16:creationId xmlns:a16="http://schemas.microsoft.com/office/drawing/2014/main" id="{4F7312A7-3E80-0B87-863A-81FD0DC36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41" y="1577387"/>
            <a:ext cx="1194993" cy="4171238"/>
          </a:xfrm>
          <a:prstGeom prst="rect">
            <a:avLst/>
          </a:prstGeom>
        </p:spPr>
      </p:pic>
      <p:grpSp>
        <p:nvGrpSpPr>
          <p:cNvPr id="32" name="Group 31">
            <a:extLst>
              <a:ext uri="{FF2B5EF4-FFF2-40B4-BE49-F238E27FC236}">
                <a16:creationId xmlns:a16="http://schemas.microsoft.com/office/drawing/2014/main" id="{3B656B51-4FCC-D976-DF78-630FBE19E5D4}"/>
              </a:ext>
            </a:extLst>
          </p:cNvPr>
          <p:cNvGrpSpPr/>
          <p:nvPr/>
        </p:nvGrpSpPr>
        <p:grpSpPr>
          <a:xfrm>
            <a:off x="4062548" y="1577387"/>
            <a:ext cx="7846217" cy="4622079"/>
            <a:chOff x="-404004" y="3402329"/>
            <a:chExt cx="5791799" cy="3882717"/>
          </a:xfrm>
        </p:grpSpPr>
        <p:grpSp>
          <p:nvGrpSpPr>
            <p:cNvPr id="27" name="Group 26">
              <a:extLst>
                <a:ext uri="{FF2B5EF4-FFF2-40B4-BE49-F238E27FC236}">
                  <a16:creationId xmlns:a16="http://schemas.microsoft.com/office/drawing/2014/main" id="{D068FCC1-B7FA-A94D-FA16-032EF4917CE7}"/>
                </a:ext>
              </a:extLst>
            </p:cNvPr>
            <p:cNvGrpSpPr/>
            <p:nvPr/>
          </p:nvGrpSpPr>
          <p:grpSpPr>
            <a:xfrm>
              <a:off x="-404004" y="3402329"/>
              <a:ext cx="5791799" cy="3882717"/>
              <a:chOff x="991269" y="937571"/>
              <a:chExt cx="5791799" cy="3882717"/>
            </a:xfrm>
          </p:grpSpPr>
          <p:sp>
            <p:nvSpPr>
              <p:cNvPr id="28" name="Rectangle: Rounded Corners 27">
                <a:extLst>
                  <a:ext uri="{FF2B5EF4-FFF2-40B4-BE49-F238E27FC236}">
                    <a16:creationId xmlns:a16="http://schemas.microsoft.com/office/drawing/2014/main" id="{BC816F50-ED3B-F83B-6C6C-CE6EDAEA70F5}"/>
                  </a:ext>
                </a:extLst>
              </p:cNvPr>
              <p:cNvSpPr/>
              <p:nvPr/>
            </p:nvSpPr>
            <p:spPr>
              <a:xfrm>
                <a:off x="991269" y="937571"/>
                <a:ext cx="5791799" cy="3882717"/>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99D9B47-0AA6-50D2-36B0-D6ED57218531}"/>
                  </a:ext>
                </a:extLst>
              </p:cNvPr>
              <p:cNvSpPr txBox="1"/>
              <p:nvPr/>
            </p:nvSpPr>
            <p:spPr>
              <a:xfrm>
                <a:off x="3477955" y="987192"/>
                <a:ext cx="1356043" cy="594650"/>
              </a:xfrm>
              <a:prstGeom prst="rect">
                <a:avLst/>
              </a:prstGeom>
              <a:noFill/>
            </p:spPr>
            <p:txBody>
              <a:bodyPr wrap="square" rtlCol="0">
                <a:spAutoFit/>
              </a:bodyPr>
              <a:lstStyle/>
              <a:p>
                <a:r>
                  <a:rPr lang="fr-FR" sz="4000" b="1" dirty="0" smtClean="0">
                    <a:solidFill>
                      <a:schemeClr val="bg1"/>
                    </a:solidFill>
                  </a:rPr>
                  <a:t>3/3</a:t>
                </a:r>
                <a:endParaRPr lang="en-US" sz="4000" b="1" dirty="0">
                  <a:solidFill>
                    <a:schemeClr val="bg1"/>
                  </a:solidFill>
                </a:endParaRPr>
              </a:p>
            </p:txBody>
          </p:sp>
        </p:grpSp>
        <p:sp>
          <p:nvSpPr>
            <p:cNvPr id="31" name="TextBox 30">
              <a:extLst>
                <a:ext uri="{FF2B5EF4-FFF2-40B4-BE49-F238E27FC236}">
                  <a16:creationId xmlns:a16="http://schemas.microsoft.com/office/drawing/2014/main" id="{B0AEA1B8-6367-128C-FE11-4C0DEC6A6ED1}"/>
                </a:ext>
              </a:extLst>
            </p:cNvPr>
            <p:cNvSpPr txBox="1"/>
            <p:nvPr/>
          </p:nvSpPr>
          <p:spPr>
            <a:xfrm>
              <a:off x="-404004" y="4045609"/>
              <a:ext cx="5791799" cy="2869835"/>
            </a:xfrm>
            <a:prstGeom prst="rect">
              <a:avLst/>
            </a:prstGeom>
            <a:noFill/>
          </p:spPr>
          <p:txBody>
            <a:bodyPr wrap="square" rtlCol="0">
              <a:spAutoFit/>
            </a:bodyPr>
            <a:lstStyle/>
            <a:p>
              <a:pPr algn="just"/>
              <a:r>
                <a:rPr lang="fr-FR" dirty="0"/>
                <a:t>En Afrique, parmi les Etats membres d’AFRISTAT, seul le Sénégal produit l’IPPI, un indice mensuel, base 100 en 2006. </a:t>
              </a:r>
              <a:endParaRPr lang="fr-FR" dirty="0" smtClean="0"/>
            </a:p>
            <a:p>
              <a:pPr algn="just"/>
              <a:r>
                <a:rPr lang="fr-FR" dirty="0" smtClean="0"/>
                <a:t>Certains </a:t>
              </a:r>
              <a:r>
                <a:rPr lang="fr-FR" dirty="0"/>
                <a:t>Etats, à l’instar du Bénin, du Burkina Faso, du Cameroun, de la Côte d’Ivoire, du Mali, du Togo et de la Centrafrique ne produisent pas cet indice, mais ont manifesté l’intention et le besoin de le produire tandis que d’autres tels que le Burundi, les Comores, le Congo, le Gabon, la  Guinée, la Guinée Bissau, la Guinée Equatoriale, la Mauritanie, le Niger et le Tchad ne produisent pas l’IPPI et ne manifestent pas le besoin de le produire. </a:t>
              </a:r>
              <a:endParaRPr lang="fr-FR" dirty="0"/>
            </a:p>
          </p:txBody>
        </p:sp>
      </p:grpSp>
      <p:grpSp>
        <p:nvGrpSpPr>
          <p:cNvPr id="2" name="Group 1">
            <a:extLst>
              <a:ext uri="{FF2B5EF4-FFF2-40B4-BE49-F238E27FC236}">
                <a16:creationId xmlns:a16="http://schemas.microsoft.com/office/drawing/2014/main" id="{EEF3C4DD-B81B-D437-2B53-36CDBBD1ADF9}"/>
              </a:ext>
            </a:extLst>
          </p:cNvPr>
          <p:cNvGrpSpPr/>
          <p:nvPr/>
        </p:nvGrpSpPr>
        <p:grpSpPr>
          <a:xfrm>
            <a:off x="0" y="71488"/>
            <a:ext cx="2490472" cy="914400"/>
            <a:chOff x="266653" y="120053"/>
            <a:chExt cx="2490472" cy="914400"/>
          </a:xfrm>
        </p:grpSpPr>
        <p:sp>
          <p:nvSpPr>
            <p:cNvPr id="3" name="TextBox 2">
              <a:extLst>
                <a:ext uri="{FF2B5EF4-FFF2-40B4-BE49-F238E27FC236}">
                  <a16:creationId xmlns:a16="http://schemas.microsoft.com/office/drawing/2014/main" id="{D729FAC5-CED0-EAA2-810A-72385A7EDE9E}"/>
                </a:ext>
              </a:extLst>
            </p:cNvPr>
            <p:cNvSpPr txBox="1"/>
            <p:nvPr/>
          </p:nvSpPr>
          <p:spPr>
            <a:xfrm>
              <a:off x="1181053" y="345486"/>
              <a:ext cx="1576072" cy="461665"/>
            </a:xfrm>
            <a:prstGeom prst="rect">
              <a:avLst/>
            </a:prstGeom>
            <a:noFill/>
          </p:spPr>
          <p:txBody>
            <a:bodyPr wrap="none" rtlCol="0">
              <a:spAutoFit/>
            </a:bodyPr>
            <a:lstStyle/>
            <a:p>
              <a:r>
                <a:rPr lang="fr-FR" sz="2400" dirty="0" smtClean="0">
                  <a:latin typeface="Aptos Narrow" panose="020B0004020202020204" pitchFamily="34" charset="0"/>
                </a:rPr>
                <a:t>Historique</a:t>
              </a:r>
              <a:endParaRPr lang="en-US" sz="2400" dirty="0">
                <a:latin typeface="Aptos Narrow" panose="020B0004020202020204" pitchFamily="34" charset="0"/>
              </a:endParaRPr>
            </a:p>
          </p:txBody>
        </p:sp>
        <p:pic>
          <p:nvPicPr>
            <p:cNvPr id="4" name="Graphic 3" descr="Rewind with solid fill">
              <a:extLst>
                <a:ext uri="{FF2B5EF4-FFF2-40B4-BE49-F238E27FC236}">
                  <a16:creationId xmlns:a16="http://schemas.microsoft.com/office/drawing/2014/main" id="{1E9A6E0A-2663-F632-984A-A0B3EA6F3BC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Tree>
    <p:extLst>
      <p:ext uri="{BB962C8B-B14F-4D97-AF65-F5344CB8AC3E}">
        <p14:creationId xmlns:p14="http://schemas.microsoft.com/office/powerpoint/2010/main" val="219535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BC16-372B-64C8-C506-8648D31278D3}"/>
              </a:ext>
            </a:extLst>
          </p:cNvPr>
          <p:cNvSpPr txBox="1"/>
          <p:nvPr/>
        </p:nvSpPr>
        <p:spPr>
          <a:xfrm>
            <a:off x="393351" y="2330920"/>
            <a:ext cx="11454660" cy="3431709"/>
          </a:xfrm>
          <a:prstGeom prst="rect">
            <a:avLst/>
          </a:prstGeom>
          <a:noFill/>
        </p:spPr>
        <p:txBody>
          <a:bodyPr wrap="square" rtlCol="0">
            <a:spAutoFit/>
          </a:bodyPr>
          <a:lstStyle/>
          <a:p>
            <a:pPr defTabSz="4261104">
              <a:spcAft>
                <a:spcPts val="600"/>
              </a:spcAft>
            </a:pPr>
            <a:r>
              <a:rPr lang="fr-FR" sz="9600" dirty="0" smtClean="0">
                <a:latin typeface="+mj-lt"/>
              </a:rPr>
              <a:t>V. </a:t>
            </a:r>
            <a:r>
              <a:rPr lang="fr-FR" sz="9600" dirty="0"/>
              <a:t>Enjeux et </a:t>
            </a:r>
            <a:r>
              <a:rPr lang="fr-FR" sz="9600" dirty="0" smtClean="0"/>
              <a:t>       Perspectives</a:t>
            </a:r>
            <a:endParaRPr lang="fr-FR" sz="9600" dirty="0"/>
          </a:p>
          <a:p>
            <a:pPr defTabSz="4261104">
              <a:spcAft>
                <a:spcPts val="600"/>
              </a:spcAft>
            </a:pPr>
            <a:endParaRPr lang="en-US" sz="20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643467" y="1687851"/>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161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3C80B073-59AB-3FA6-7711-D904B20FF960}"/>
              </a:ext>
            </a:extLst>
          </p:cNvPr>
          <p:cNvGrpSpPr/>
          <p:nvPr/>
        </p:nvGrpSpPr>
        <p:grpSpPr>
          <a:xfrm>
            <a:off x="0" y="71488"/>
            <a:ext cx="2758174" cy="914400"/>
            <a:chOff x="266653" y="120053"/>
            <a:chExt cx="2758174" cy="914400"/>
          </a:xfrm>
        </p:grpSpPr>
        <p:sp>
          <p:nvSpPr>
            <p:cNvPr id="3" name="TextBox 2">
              <a:extLst>
                <a:ext uri="{FF2B5EF4-FFF2-40B4-BE49-F238E27FC236}">
                  <a16:creationId xmlns:a16="http://schemas.microsoft.com/office/drawing/2014/main" id="{63DAE560-C785-BF98-29F4-8E15E96D5A0C}"/>
                </a:ext>
              </a:extLst>
            </p:cNvPr>
            <p:cNvSpPr txBox="1"/>
            <p:nvPr/>
          </p:nvSpPr>
          <p:spPr>
            <a:xfrm>
              <a:off x="1181053" y="345486"/>
              <a:ext cx="1843774" cy="461665"/>
            </a:xfrm>
            <a:prstGeom prst="rect">
              <a:avLst/>
            </a:prstGeom>
            <a:noFill/>
          </p:spPr>
          <p:txBody>
            <a:bodyPr wrap="none" rtlCol="0">
              <a:spAutoFit/>
            </a:bodyPr>
            <a:lstStyle/>
            <a:p>
              <a:r>
                <a:rPr lang="fr-FR" sz="2400" dirty="0" smtClean="0"/>
                <a:t>1. Enjeux</a:t>
              </a:r>
              <a:endParaRPr lang="en-US" sz="2400" dirty="0"/>
            </a:p>
          </p:txBody>
        </p:sp>
        <p:pic>
          <p:nvPicPr>
            <p:cNvPr id="4" name="Graphic 3" descr="Rewind with solid fill">
              <a:extLst>
                <a:ext uri="{FF2B5EF4-FFF2-40B4-BE49-F238E27FC236}">
                  <a16:creationId xmlns:a16="http://schemas.microsoft.com/office/drawing/2014/main" id="{B957D4BE-4C6C-0B7C-AF7A-4054F032BF4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0800000">
              <a:off x="266653" y="120053"/>
              <a:ext cx="914400" cy="914400"/>
            </a:xfrm>
            <a:prstGeom prst="rect">
              <a:avLst/>
            </a:prstGeom>
          </p:spPr>
        </p:pic>
      </p:grpSp>
      <p:sp>
        <p:nvSpPr>
          <p:cNvPr id="6" name="Rectangle 5"/>
          <p:cNvSpPr/>
          <p:nvPr/>
        </p:nvSpPr>
        <p:spPr>
          <a:xfrm>
            <a:off x="914400" y="2619950"/>
            <a:ext cx="11495315" cy="2271135"/>
          </a:xfrm>
          <a:prstGeom prst="rect">
            <a:avLst/>
          </a:prstGeom>
        </p:spPr>
        <p:txBody>
          <a:bodyPr wrap="square">
            <a:spAutoFit/>
          </a:bodyPr>
          <a:lstStyle/>
          <a:p>
            <a:pPr marL="28575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a:ea typeface="Calibri" panose="020F0502020204030204" pitchFamily="34" charset="0"/>
                <a:cs typeface="Times New Roman" panose="02020603050405020304" pitchFamily="18" charset="0"/>
              </a:rPr>
              <a:t>F</a:t>
            </a:r>
            <a:r>
              <a:rPr lang="fr-FR" kern="100" dirty="0" smtClean="0">
                <a:ea typeface="Calibri" panose="020F0502020204030204" pitchFamily="34" charset="0"/>
                <a:cs typeface="Times New Roman" panose="02020603050405020304" pitchFamily="18" charset="0"/>
              </a:rPr>
              <a:t>iabilité </a:t>
            </a:r>
            <a:r>
              <a:rPr lang="fr-FR" kern="100" dirty="0">
                <a:ea typeface="Calibri" panose="020F0502020204030204" pitchFamily="34" charset="0"/>
                <a:cs typeface="Times New Roman" panose="02020603050405020304" pitchFamily="18" charset="0"/>
              </a:rPr>
              <a:t>des données </a:t>
            </a:r>
            <a:endParaRPr lang="fr-FR" kern="100" dirty="0" smtClean="0">
              <a:ea typeface="Calibri" panose="020F0502020204030204" pitchFamily="34" charset="0"/>
              <a:cs typeface="Times New Roman" panose="02020603050405020304" pitchFamily="18" charset="0"/>
            </a:endParaRPr>
          </a:p>
          <a:p>
            <a:pPr marL="28575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a:ea typeface="Calibri" panose="020F0502020204030204" pitchFamily="34" charset="0"/>
                <a:cs typeface="Times New Roman" panose="02020603050405020304" pitchFamily="18" charset="0"/>
              </a:rPr>
              <a:t>M</a:t>
            </a:r>
            <a:r>
              <a:rPr lang="fr-FR" kern="100" dirty="0" smtClean="0">
                <a:ea typeface="Calibri" panose="020F0502020204030204" pitchFamily="34" charset="0"/>
                <a:cs typeface="Times New Roman" panose="02020603050405020304" pitchFamily="18" charset="0"/>
              </a:rPr>
              <a:t>anque </a:t>
            </a:r>
            <a:r>
              <a:rPr lang="fr-FR" kern="100" dirty="0">
                <a:ea typeface="Calibri" panose="020F0502020204030204" pitchFamily="34" charset="0"/>
                <a:cs typeface="Times New Roman" panose="02020603050405020304" pitchFamily="18" charset="0"/>
              </a:rPr>
              <a:t>d'infrastructures statistiques robustes dans certains pays </a:t>
            </a:r>
            <a:endParaRPr lang="fr-FR" kern="100" dirty="0" smtClean="0">
              <a:ea typeface="Calibri" panose="020F0502020204030204" pitchFamily="34" charset="0"/>
              <a:cs typeface="Times New Roman" panose="02020603050405020304" pitchFamily="18" charset="0"/>
            </a:endParaRPr>
          </a:p>
          <a:p>
            <a:pPr marL="28575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smtClean="0">
                <a:ea typeface="Calibri" panose="020F0502020204030204" pitchFamily="34" charset="0"/>
                <a:cs typeface="Times New Roman" panose="02020603050405020304" pitchFamily="18" charset="0"/>
              </a:rPr>
              <a:t>Personnel qualifié</a:t>
            </a:r>
            <a:endParaRPr lang="fr-FR" kern="100" dirty="0">
              <a:ea typeface="Calibri" panose="020F0502020204030204" pitchFamily="34" charset="0"/>
              <a:cs typeface="Times New Roman" panose="02020603050405020304" pitchFamily="18" charset="0"/>
            </a:endParaRPr>
          </a:p>
        </p:txBody>
      </p:sp>
      <p:pic>
        <p:nvPicPr>
          <p:cNvPr id="14" name="Graphic 2" descr="Bookmark with solid fill">
            <a:extLst>
              <a:ext uri="{FF2B5EF4-FFF2-40B4-BE49-F238E27FC236}">
                <a16:creationId xmlns:a16="http://schemas.microsoft.com/office/drawing/2014/main" id="{2C9F3F51-855B-058B-FCAB-4C1C82235B1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79087" y="1433222"/>
            <a:ext cx="914400" cy="914400"/>
          </a:xfrm>
          <a:prstGeom prst="rect">
            <a:avLst/>
          </a:prstGeom>
        </p:spPr>
      </p:pic>
      <p:sp>
        <p:nvSpPr>
          <p:cNvPr id="8" name="Rectangle 7"/>
          <p:cNvSpPr/>
          <p:nvPr/>
        </p:nvSpPr>
        <p:spPr>
          <a:xfrm>
            <a:off x="2439818" y="1636506"/>
            <a:ext cx="3493264" cy="473206"/>
          </a:xfrm>
          <a:prstGeom prst="rect">
            <a:avLst/>
          </a:prstGeom>
        </p:spPr>
        <p:txBody>
          <a:bodyPr wrap="none">
            <a:spAutoFit/>
          </a:bodyPr>
          <a:lstStyle/>
          <a:p>
            <a:pPr lvl="0" algn="just">
              <a:lnSpc>
                <a:spcPct val="150000"/>
              </a:lnSpc>
              <a:spcAft>
                <a:spcPts val="800"/>
              </a:spcAft>
            </a:pPr>
            <a:r>
              <a:rPr lang="fr-FR" kern="100" dirty="0">
                <a:latin typeface="+mj-lt"/>
                <a:ea typeface="Calibri" panose="020F0502020204030204" pitchFamily="34" charset="0"/>
                <a:cs typeface="Times New Roman" panose="02020603050405020304" pitchFamily="18" charset="0"/>
              </a:rPr>
              <a:t>L’exactitude des données</a:t>
            </a:r>
            <a:endParaRPr lang="fr-FR" sz="16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140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3C80B073-59AB-3FA6-7711-D904B20FF960}"/>
              </a:ext>
            </a:extLst>
          </p:cNvPr>
          <p:cNvGrpSpPr/>
          <p:nvPr/>
        </p:nvGrpSpPr>
        <p:grpSpPr>
          <a:xfrm>
            <a:off x="0" y="71488"/>
            <a:ext cx="2758174" cy="914400"/>
            <a:chOff x="266653" y="120053"/>
            <a:chExt cx="2758174" cy="914400"/>
          </a:xfrm>
        </p:grpSpPr>
        <p:sp>
          <p:nvSpPr>
            <p:cNvPr id="3" name="TextBox 2">
              <a:extLst>
                <a:ext uri="{FF2B5EF4-FFF2-40B4-BE49-F238E27FC236}">
                  <a16:creationId xmlns:a16="http://schemas.microsoft.com/office/drawing/2014/main" id="{63DAE560-C785-BF98-29F4-8E15E96D5A0C}"/>
                </a:ext>
              </a:extLst>
            </p:cNvPr>
            <p:cNvSpPr txBox="1"/>
            <p:nvPr/>
          </p:nvSpPr>
          <p:spPr>
            <a:xfrm>
              <a:off x="1181053" y="345486"/>
              <a:ext cx="1843774" cy="461665"/>
            </a:xfrm>
            <a:prstGeom prst="rect">
              <a:avLst/>
            </a:prstGeom>
            <a:noFill/>
          </p:spPr>
          <p:txBody>
            <a:bodyPr wrap="none" rtlCol="0">
              <a:spAutoFit/>
            </a:bodyPr>
            <a:lstStyle/>
            <a:p>
              <a:r>
                <a:rPr lang="fr-FR" sz="2400" dirty="0" smtClean="0"/>
                <a:t>1. Enjeux</a:t>
              </a:r>
              <a:endParaRPr lang="en-US" sz="2400" dirty="0"/>
            </a:p>
          </p:txBody>
        </p:sp>
        <p:pic>
          <p:nvPicPr>
            <p:cNvPr id="4" name="Graphic 3" descr="Rewind with solid fill">
              <a:extLst>
                <a:ext uri="{FF2B5EF4-FFF2-40B4-BE49-F238E27FC236}">
                  <a16:creationId xmlns:a16="http://schemas.microsoft.com/office/drawing/2014/main" id="{B957D4BE-4C6C-0B7C-AF7A-4054F032BF4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0800000">
              <a:off x="266653" y="120053"/>
              <a:ext cx="914400" cy="914400"/>
            </a:xfrm>
            <a:prstGeom prst="rect">
              <a:avLst/>
            </a:prstGeom>
          </p:spPr>
        </p:pic>
      </p:grpSp>
      <p:sp>
        <p:nvSpPr>
          <p:cNvPr id="6" name="Rectangle 5"/>
          <p:cNvSpPr/>
          <p:nvPr/>
        </p:nvSpPr>
        <p:spPr>
          <a:xfrm>
            <a:off x="672736" y="3477235"/>
            <a:ext cx="10846527" cy="1373453"/>
          </a:xfrm>
          <a:prstGeom prst="rect">
            <a:avLst/>
          </a:prstGeom>
        </p:spPr>
        <p:txBody>
          <a:bodyPr wrap="square">
            <a:spAutoFit/>
          </a:bodyPr>
          <a:lstStyle/>
          <a:p>
            <a:pPr marL="28575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smtClean="0">
                <a:ea typeface="Calibri" panose="020F0502020204030204" pitchFamily="34" charset="0"/>
                <a:cs typeface="Times New Roman" panose="02020603050405020304" pitchFamily="18" charset="0"/>
              </a:rPr>
              <a:t>Impacts </a:t>
            </a:r>
            <a:r>
              <a:rPr lang="fr-FR" kern="100" dirty="0">
                <a:ea typeface="Calibri" panose="020F0502020204030204" pitchFamily="34" charset="0"/>
                <a:cs typeface="Times New Roman" panose="02020603050405020304" pitchFamily="18" charset="0"/>
              </a:rPr>
              <a:t>des </a:t>
            </a:r>
            <a:r>
              <a:rPr lang="fr-FR" kern="100" dirty="0">
                <a:ea typeface="Calibri" panose="020F0502020204030204" pitchFamily="34" charset="0"/>
                <a:cs typeface="Times New Roman" panose="02020603050405020304" pitchFamily="18" charset="0"/>
              </a:rPr>
              <a:t>chocs économiques, tels que les crises financières et les fluctuations des prix des matières </a:t>
            </a:r>
            <a:r>
              <a:rPr lang="fr-FR" kern="100" dirty="0" smtClean="0">
                <a:ea typeface="Calibri" panose="020F0502020204030204" pitchFamily="34" charset="0"/>
                <a:cs typeface="Times New Roman" panose="02020603050405020304" pitchFamily="18" charset="0"/>
              </a:rPr>
              <a:t>premières</a:t>
            </a:r>
            <a:endParaRPr lang="fr-FR" kern="100" dirty="0">
              <a:ea typeface="Calibri" panose="020F0502020204030204" pitchFamily="34" charset="0"/>
              <a:cs typeface="Times New Roman" panose="02020603050405020304" pitchFamily="18" charset="0"/>
            </a:endParaRPr>
          </a:p>
        </p:txBody>
      </p:sp>
      <p:pic>
        <p:nvPicPr>
          <p:cNvPr id="8" name="Graphic 2" descr="Bookmark with solid fill">
            <a:extLst>
              <a:ext uri="{FF2B5EF4-FFF2-40B4-BE49-F238E27FC236}">
                <a16:creationId xmlns:a16="http://schemas.microsoft.com/office/drawing/2014/main" id="{2C9F3F51-855B-058B-FCAB-4C1C82235B1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525418" y="1433222"/>
            <a:ext cx="914400" cy="914400"/>
          </a:xfrm>
          <a:prstGeom prst="rect">
            <a:avLst/>
          </a:prstGeom>
        </p:spPr>
      </p:pic>
      <p:sp>
        <p:nvSpPr>
          <p:cNvPr id="9" name="Rectangle 8"/>
          <p:cNvSpPr/>
          <p:nvPr/>
        </p:nvSpPr>
        <p:spPr>
          <a:xfrm>
            <a:off x="2508750" y="1636506"/>
            <a:ext cx="3355406" cy="507831"/>
          </a:xfrm>
          <a:prstGeom prst="rect">
            <a:avLst/>
          </a:prstGeom>
        </p:spPr>
        <p:txBody>
          <a:bodyPr wrap="none">
            <a:spAutoFit/>
          </a:bodyPr>
          <a:lstStyle/>
          <a:p>
            <a:pPr lvl="0" algn="just">
              <a:lnSpc>
                <a:spcPct val="150000"/>
              </a:lnSpc>
              <a:spcAft>
                <a:spcPts val="800"/>
              </a:spcAft>
            </a:pPr>
            <a:r>
              <a:rPr lang="fr-FR" kern="100" dirty="0" smtClean="0">
                <a:latin typeface="+mj-lt"/>
                <a:ea typeface="Calibri" panose="020F0502020204030204" pitchFamily="34" charset="0"/>
                <a:cs typeface="Times New Roman" panose="02020603050405020304" pitchFamily="18" charset="0"/>
              </a:rPr>
              <a:t>La résilience aux chocs</a:t>
            </a:r>
            <a:endParaRPr lang="fr-FR" sz="16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45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3C80B073-59AB-3FA6-7711-D904B20FF960}"/>
              </a:ext>
            </a:extLst>
          </p:cNvPr>
          <p:cNvGrpSpPr/>
          <p:nvPr/>
        </p:nvGrpSpPr>
        <p:grpSpPr>
          <a:xfrm>
            <a:off x="0" y="71488"/>
            <a:ext cx="2758174" cy="914400"/>
            <a:chOff x="266653" y="120053"/>
            <a:chExt cx="2758174" cy="914400"/>
          </a:xfrm>
        </p:grpSpPr>
        <p:sp>
          <p:nvSpPr>
            <p:cNvPr id="3" name="TextBox 2">
              <a:extLst>
                <a:ext uri="{FF2B5EF4-FFF2-40B4-BE49-F238E27FC236}">
                  <a16:creationId xmlns:a16="http://schemas.microsoft.com/office/drawing/2014/main" id="{63DAE560-C785-BF98-29F4-8E15E96D5A0C}"/>
                </a:ext>
              </a:extLst>
            </p:cNvPr>
            <p:cNvSpPr txBox="1"/>
            <p:nvPr/>
          </p:nvSpPr>
          <p:spPr>
            <a:xfrm>
              <a:off x="1181053" y="345486"/>
              <a:ext cx="1843774" cy="461665"/>
            </a:xfrm>
            <a:prstGeom prst="rect">
              <a:avLst/>
            </a:prstGeom>
            <a:noFill/>
          </p:spPr>
          <p:txBody>
            <a:bodyPr wrap="none" rtlCol="0">
              <a:spAutoFit/>
            </a:bodyPr>
            <a:lstStyle/>
            <a:p>
              <a:r>
                <a:rPr lang="fr-FR" sz="2400" dirty="0" smtClean="0"/>
                <a:t>1. Enjeux</a:t>
              </a:r>
              <a:endParaRPr lang="en-US" sz="2400" dirty="0"/>
            </a:p>
          </p:txBody>
        </p:sp>
        <p:pic>
          <p:nvPicPr>
            <p:cNvPr id="4" name="Graphic 3" descr="Rewind with solid fill">
              <a:extLst>
                <a:ext uri="{FF2B5EF4-FFF2-40B4-BE49-F238E27FC236}">
                  <a16:creationId xmlns:a16="http://schemas.microsoft.com/office/drawing/2014/main" id="{B957D4BE-4C6C-0B7C-AF7A-4054F032BF4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0800000">
              <a:off x="266653" y="120053"/>
              <a:ext cx="914400" cy="914400"/>
            </a:xfrm>
            <a:prstGeom prst="rect">
              <a:avLst/>
            </a:prstGeom>
          </p:spPr>
        </p:pic>
      </p:grpSp>
      <p:sp>
        <p:nvSpPr>
          <p:cNvPr id="6" name="Rectangle 5"/>
          <p:cNvSpPr/>
          <p:nvPr/>
        </p:nvSpPr>
        <p:spPr>
          <a:xfrm>
            <a:off x="914400" y="3028394"/>
            <a:ext cx="11495315" cy="2271135"/>
          </a:xfrm>
          <a:prstGeom prst="rect">
            <a:avLst/>
          </a:prstGeom>
        </p:spPr>
        <p:txBody>
          <a:bodyPr wrap="square">
            <a:spAutoFit/>
          </a:bodyPr>
          <a:lstStyle/>
          <a:p>
            <a:pPr marL="285750" lvl="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smtClean="0">
                <a:ea typeface="Calibri" panose="020F0502020204030204" pitchFamily="34" charset="0"/>
                <a:cs typeface="Times New Roman" panose="02020603050405020304" pitchFamily="18" charset="0"/>
              </a:rPr>
              <a:t>Ressources </a:t>
            </a:r>
            <a:r>
              <a:rPr lang="fr-FR" kern="100" dirty="0">
                <a:ea typeface="Calibri" panose="020F0502020204030204" pitchFamily="34" charset="0"/>
                <a:cs typeface="Times New Roman" panose="02020603050405020304" pitchFamily="18" charset="0"/>
              </a:rPr>
              <a:t>financières</a:t>
            </a:r>
          </a:p>
          <a:p>
            <a:pPr marL="285750" lvl="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smtClean="0">
                <a:ea typeface="Calibri" panose="020F0502020204030204" pitchFamily="34" charset="0"/>
                <a:cs typeface="Times New Roman" panose="02020603050405020304" pitchFamily="18" charset="0"/>
              </a:rPr>
              <a:t>Infrastructures </a:t>
            </a:r>
            <a:r>
              <a:rPr lang="fr-FR" kern="100" dirty="0">
                <a:ea typeface="Calibri" panose="020F0502020204030204" pitchFamily="34" charset="0"/>
                <a:cs typeface="Times New Roman" panose="02020603050405020304" pitchFamily="18" charset="0"/>
              </a:rPr>
              <a:t>et des compétences pour maintenir un IPPI </a:t>
            </a:r>
            <a:r>
              <a:rPr lang="fr-FR" kern="100" dirty="0" smtClean="0">
                <a:ea typeface="Calibri" panose="020F0502020204030204" pitchFamily="34" charset="0"/>
                <a:cs typeface="Times New Roman" panose="02020603050405020304" pitchFamily="18" charset="0"/>
              </a:rPr>
              <a:t>précis</a:t>
            </a:r>
          </a:p>
          <a:p>
            <a:pPr marL="285750" lvl="0" indent="-285750" algn="just">
              <a:lnSpc>
                <a:spcPct val="250000"/>
              </a:lnSpc>
              <a:spcAft>
                <a:spcPts val="800"/>
              </a:spcAft>
              <a:buClr>
                <a:schemeClr val="tx2">
                  <a:lumMod val="50000"/>
                  <a:lumOff val="50000"/>
                </a:schemeClr>
              </a:buClr>
              <a:buFont typeface="Wingdings" panose="05000000000000000000" pitchFamily="2" charset="2"/>
              <a:buChar char="Ø"/>
            </a:pPr>
            <a:r>
              <a:rPr lang="fr-FR" kern="100" dirty="0" smtClean="0">
                <a:ea typeface="Calibri" panose="020F0502020204030204" pitchFamily="34" charset="0"/>
                <a:cs typeface="Times New Roman" panose="02020603050405020304" pitchFamily="18" charset="0"/>
              </a:rPr>
              <a:t>Utilisation appropriée après analyse </a:t>
            </a:r>
            <a:endParaRPr lang="fr-FR" kern="100" dirty="0">
              <a:effectLst/>
              <a:ea typeface="Calibri" panose="020F0502020204030204" pitchFamily="34" charset="0"/>
              <a:cs typeface="Times New Roman" panose="02020603050405020304" pitchFamily="18" charset="0"/>
            </a:endParaRPr>
          </a:p>
        </p:txBody>
      </p:sp>
      <p:pic>
        <p:nvPicPr>
          <p:cNvPr id="8" name="Graphic 2" descr="Bookmark with solid fill">
            <a:extLst>
              <a:ext uri="{FF2B5EF4-FFF2-40B4-BE49-F238E27FC236}">
                <a16:creationId xmlns:a16="http://schemas.microsoft.com/office/drawing/2014/main" id="{2C9F3F51-855B-058B-FCAB-4C1C82235B1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634768" y="1430060"/>
            <a:ext cx="914400" cy="914400"/>
          </a:xfrm>
          <a:prstGeom prst="rect">
            <a:avLst/>
          </a:prstGeom>
        </p:spPr>
      </p:pic>
      <p:sp>
        <p:nvSpPr>
          <p:cNvPr id="9" name="Rectangle 8"/>
          <p:cNvSpPr/>
          <p:nvPr/>
        </p:nvSpPr>
        <p:spPr>
          <a:xfrm>
            <a:off x="2758174" y="1633344"/>
            <a:ext cx="3768980" cy="507831"/>
          </a:xfrm>
          <a:prstGeom prst="rect">
            <a:avLst/>
          </a:prstGeom>
        </p:spPr>
        <p:txBody>
          <a:bodyPr wrap="none">
            <a:spAutoFit/>
          </a:bodyPr>
          <a:lstStyle/>
          <a:p>
            <a:pPr lvl="0" algn="just">
              <a:lnSpc>
                <a:spcPct val="150000"/>
              </a:lnSpc>
              <a:spcAft>
                <a:spcPts val="800"/>
              </a:spcAft>
            </a:pPr>
            <a:r>
              <a:rPr lang="fr-FR" kern="100" dirty="0" smtClean="0">
                <a:latin typeface="+mj-lt"/>
                <a:ea typeface="Calibri" panose="020F0502020204030204" pitchFamily="34" charset="0"/>
                <a:cs typeface="Times New Roman" panose="02020603050405020304" pitchFamily="18" charset="0"/>
              </a:rPr>
              <a:t>Les politiques économiques</a:t>
            </a:r>
            <a:endParaRPr lang="fr-FR" sz="16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806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18084DE3-AD09-DE8F-6C92-C809BFBD6F97}"/>
              </a:ext>
            </a:extLst>
          </p:cNvPr>
          <p:cNvGrpSpPr/>
          <p:nvPr/>
        </p:nvGrpSpPr>
        <p:grpSpPr>
          <a:xfrm>
            <a:off x="0" y="71488"/>
            <a:ext cx="3864246" cy="914400"/>
            <a:chOff x="266653" y="120053"/>
            <a:chExt cx="3864246" cy="914400"/>
          </a:xfrm>
        </p:grpSpPr>
        <p:sp>
          <p:nvSpPr>
            <p:cNvPr id="3" name="TextBox 2">
              <a:extLst>
                <a:ext uri="{FF2B5EF4-FFF2-40B4-BE49-F238E27FC236}">
                  <a16:creationId xmlns:a16="http://schemas.microsoft.com/office/drawing/2014/main" id="{B5F9A0F1-6497-8DE5-5052-5ECF99C7F244}"/>
                </a:ext>
              </a:extLst>
            </p:cNvPr>
            <p:cNvSpPr txBox="1"/>
            <p:nvPr/>
          </p:nvSpPr>
          <p:spPr>
            <a:xfrm>
              <a:off x="1181053" y="345486"/>
              <a:ext cx="2949846" cy="461665"/>
            </a:xfrm>
            <a:prstGeom prst="rect">
              <a:avLst/>
            </a:prstGeom>
            <a:noFill/>
          </p:spPr>
          <p:txBody>
            <a:bodyPr wrap="none" rtlCol="0">
              <a:spAutoFit/>
            </a:bodyPr>
            <a:lstStyle/>
            <a:p>
              <a:r>
                <a:rPr lang="fr-FR" sz="2400" dirty="0" smtClean="0"/>
                <a:t>2. Perspectives</a:t>
              </a:r>
              <a:endParaRPr lang="en-US" sz="2400" dirty="0"/>
            </a:p>
          </p:txBody>
        </p:sp>
        <p:pic>
          <p:nvPicPr>
            <p:cNvPr id="4" name="Graphic 3" descr="Rewind with solid fill">
              <a:extLst>
                <a:ext uri="{FF2B5EF4-FFF2-40B4-BE49-F238E27FC236}">
                  <a16:creationId xmlns:a16="http://schemas.microsoft.com/office/drawing/2014/main" id="{CC60AAB6-18CA-E107-F1D8-62795ABEEDB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
        <p:nvSpPr>
          <p:cNvPr id="6" name="Rectangle 5"/>
          <p:cNvSpPr/>
          <p:nvPr/>
        </p:nvSpPr>
        <p:spPr>
          <a:xfrm>
            <a:off x="493667" y="1577081"/>
            <a:ext cx="11204666" cy="3744615"/>
          </a:xfrm>
          <a:prstGeom prst="rect">
            <a:avLst/>
          </a:prstGeom>
        </p:spPr>
        <p:txBody>
          <a:bodyPr wrap="square">
            <a:spAutoFit/>
          </a:bodyPr>
          <a:lstStyle/>
          <a:p>
            <a:pPr marL="342900" lvl="0" indent="-342900" algn="just">
              <a:lnSpc>
                <a:spcPct val="200000"/>
              </a:lnSpc>
              <a:spcAft>
                <a:spcPts val="800"/>
              </a:spcAft>
              <a:buClr>
                <a:schemeClr val="tx2">
                  <a:lumMod val="50000"/>
                  <a:lumOff val="50000"/>
                </a:schemeClr>
              </a:buClr>
              <a:buFont typeface="Wingdings" panose="05000000000000000000" pitchFamily="2" charset="2"/>
              <a:buChar char="v"/>
            </a:pPr>
            <a:r>
              <a:rPr lang="fr-FR" sz="1600" kern="100" dirty="0" smtClean="0">
                <a:ea typeface="Calibri" panose="020F0502020204030204" pitchFamily="34" charset="0"/>
                <a:cs typeface="Times New Roman" panose="02020603050405020304" pitchFamily="18" charset="0"/>
              </a:rPr>
              <a:t>L’adoption </a:t>
            </a:r>
            <a:r>
              <a:rPr lang="fr-FR" sz="1600" kern="100" dirty="0">
                <a:ea typeface="Calibri" panose="020F0502020204030204" pitchFamily="34" charset="0"/>
                <a:cs typeface="Times New Roman" panose="02020603050405020304" pitchFamily="18" charset="0"/>
              </a:rPr>
              <a:t>croissante en </a:t>
            </a:r>
            <a:r>
              <a:rPr lang="fr-FR" sz="1600" kern="100" dirty="0" smtClean="0">
                <a:ea typeface="Calibri" panose="020F0502020204030204" pitchFamily="34" charset="0"/>
                <a:cs typeface="Times New Roman" panose="02020603050405020304" pitchFamily="18" charset="0"/>
              </a:rPr>
              <a:t>Afrique</a:t>
            </a:r>
          </a:p>
          <a:p>
            <a:pPr lvl="0" algn="just">
              <a:lnSpc>
                <a:spcPct val="200000"/>
              </a:lnSpc>
              <a:spcAft>
                <a:spcPts val="800"/>
              </a:spcAft>
              <a:buClr>
                <a:schemeClr val="tx2">
                  <a:lumMod val="50000"/>
                  <a:lumOff val="50000"/>
                </a:schemeClr>
              </a:buClr>
            </a:pPr>
            <a:endParaRPr lang="fr-FR" sz="1600" kern="100" dirty="0">
              <a:ea typeface="Calibri" panose="020F0502020204030204" pitchFamily="34" charset="0"/>
              <a:cs typeface="Times New Roman" panose="02020603050405020304" pitchFamily="18" charset="0"/>
            </a:endParaRPr>
          </a:p>
          <a:p>
            <a:pPr algn="just">
              <a:lnSpc>
                <a:spcPct val="200000"/>
              </a:lnSpc>
              <a:spcAft>
                <a:spcPts val="800"/>
              </a:spcAft>
            </a:pPr>
            <a:r>
              <a:rPr lang="fr-FR" sz="1600" kern="100" dirty="0">
                <a:ea typeface="Calibri" panose="020F0502020204030204" pitchFamily="34" charset="0"/>
                <a:cs typeface="Times New Roman" panose="02020603050405020304" pitchFamily="18" charset="0"/>
              </a:rPr>
              <a:t>   De plus en plus de pays africains, comme le Bénin, le Burkina Faso et la Côte d'Ivoire, envisagent d'adopter l'IPPI. Cette expansion permettrait une meilleure surveillance des tendances économiques régionales et une comparaison plus cohérente entre les pays. De plus, l'harmonisation des méthodes de calcul de l'IPPI au sein de la région AFRISTAT pourrait renforcer l'intégration économique et la coopération régionale</a:t>
            </a:r>
            <a:r>
              <a:rPr lang="fr-FR" sz="1600" kern="100" dirty="0" smtClean="0">
                <a:ea typeface="Calibri" panose="020F0502020204030204" pitchFamily="34" charset="0"/>
                <a:cs typeface="Times New Roman" panose="02020603050405020304" pitchFamily="18" charset="0"/>
              </a:rPr>
              <a:t>.</a:t>
            </a:r>
            <a:endParaRPr lang="fr-FR"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424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18084DE3-AD09-DE8F-6C92-C809BFBD6F97}"/>
              </a:ext>
            </a:extLst>
          </p:cNvPr>
          <p:cNvGrpSpPr/>
          <p:nvPr/>
        </p:nvGrpSpPr>
        <p:grpSpPr>
          <a:xfrm>
            <a:off x="0" y="71488"/>
            <a:ext cx="3864246" cy="914400"/>
            <a:chOff x="266653" y="120053"/>
            <a:chExt cx="3864246" cy="914400"/>
          </a:xfrm>
        </p:grpSpPr>
        <p:sp>
          <p:nvSpPr>
            <p:cNvPr id="3" name="TextBox 2">
              <a:extLst>
                <a:ext uri="{FF2B5EF4-FFF2-40B4-BE49-F238E27FC236}">
                  <a16:creationId xmlns:a16="http://schemas.microsoft.com/office/drawing/2014/main" id="{B5F9A0F1-6497-8DE5-5052-5ECF99C7F244}"/>
                </a:ext>
              </a:extLst>
            </p:cNvPr>
            <p:cNvSpPr txBox="1"/>
            <p:nvPr/>
          </p:nvSpPr>
          <p:spPr>
            <a:xfrm>
              <a:off x="1181053" y="345486"/>
              <a:ext cx="2949846" cy="461665"/>
            </a:xfrm>
            <a:prstGeom prst="rect">
              <a:avLst/>
            </a:prstGeom>
            <a:noFill/>
          </p:spPr>
          <p:txBody>
            <a:bodyPr wrap="none" rtlCol="0">
              <a:spAutoFit/>
            </a:bodyPr>
            <a:lstStyle/>
            <a:p>
              <a:r>
                <a:rPr lang="fr-FR" sz="2400" dirty="0" smtClean="0"/>
                <a:t>2. Perspectives</a:t>
              </a:r>
              <a:endParaRPr lang="en-US" sz="2400" dirty="0"/>
            </a:p>
          </p:txBody>
        </p:sp>
        <p:pic>
          <p:nvPicPr>
            <p:cNvPr id="4" name="Graphic 3" descr="Rewind with solid fill">
              <a:extLst>
                <a:ext uri="{FF2B5EF4-FFF2-40B4-BE49-F238E27FC236}">
                  <a16:creationId xmlns:a16="http://schemas.microsoft.com/office/drawing/2014/main" id="{CC60AAB6-18CA-E107-F1D8-62795ABEEDB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
        <p:nvSpPr>
          <p:cNvPr id="6" name="Rectangle 5"/>
          <p:cNvSpPr/>
          <p:nvPr/>
        </p:nvSpPr>
        <p:spPr>
          <a:xfrm>
            <a:off x="587828" y="1608273"/>
            <a:ext cx="11204666" cy="3744615"/>
          </a:xfrm>
          <a:prstGeom prst="rect">
            <a:avLst/>
          </a:prstGeom>
        </p:spPr>
        <p:txBody>
          <a:bodyPr wrap="square">
            <a:spAutoFit/>
          </a:bodyPr>
          <a:lstStyle/>
          <a:p>
            <a:pPr marL="342900" lvl="0" indent="-342900" algn="just">
              <a:lnSpc>
                <a:spcPct val="200000"/>
              </a:lnSpc>
              <a:spcAft>
                <a:spcPts val="800"/>
              </a:spcAft>
              <a:buClr>
                <a:schemeClr val="tx2">
                  <a:lumMod val="50000"/>
                  <a:lumOff val="50000"/>
                </a:schemeClr>
              </a:buClr>
              <a:buFont typeface="Wingdings" panose="05000000000000000000" pitchFamily="2" charset="2"/>
              <a:buChar char="v"/>
            </a:pPr>
            <a:r>
              <a:rPr lang="fr-FR" sz="1600" kern="100" dirty="0" smtClean="0">
                <a:ea typeface="Calibri" panose="020F0502020204030204" pitchFamily="34" charset="0"/>
                <a:cs typeface="Times New Roman" panose="02020603050405020304" pitchFamily="18" charset="0"/>
              </a:rPr>
              <a:t>l’incorporation </a:t>
            </a:r>
            <a:r>
              <a:rPr lang="fr-FR" sz="1600" kern="100" dirty="0">
                <a:ea typeface="Calibri" panose="020F0502020204030204" pitchFamily="34" charset="0"/>
                <a:cs typeface="Times New Roman" panose="02020603050405020304" pitchFamily="18" charset="0"/>
              </a:rPr>
              <a:t>de nouvelles </a:t>
            </a:r>
            <a:r>
              <a:rPr lang="fr-FR" sz="1600" kern="100" dirty="0" smtClean="0">
                <a:ea typeface="Calibri" panose="020F0502020204030204" pitchFamily="34" charset="0"/>
                <a:cs typeface="Times New Roman" panose="02020603050405020304" pitchFamily="18" charset="0"/>
              </a:rPr>
              <a:t>technologies</a:t>
            </a:r>
          </a:p>
          <a:p>
            <a:pPr lvl="0" algn="just">
              <a:lnSpc>
                <a:spcPct val="200000"/>
              </a:lnSpc>
              <a:spcAft>
                <a:spcPts val="800"/>
              </a:spcAft>
              <a:buClr>
                <a:srgbClr val="C45911"/>
              </a:buClr>
            </a:pPr>
            <a:endParaRPr lang="fr-FR" sz="1600" kern="100" dirty="0">
              <a:ea typeface="Calibri" panose="020F0502020204030204" pitchFamily="34" charset="0"/>
              <a:cs typeface="Times New Roman" panose="02020603050405020304" pitchFamily="18" charset="0"/>
            </a:endParaRPr>
          </a:p>
          <a:p>
            <a:pPr algn="just">
              <a:lnSpc>
                <a:spcPct val="200000"/>
              </a:lnSpc>
              <a:spcAft>
                <a:spcPts val="800"/>
              </a:spcAft>
            </a:pPr>
            <a:r>
              <a:rPr lang="fr-FR" sz="1600" kern="100" dirty="0">
                <a:ea typeface="Calibri" panose="020F0502020204030204" pitchFamily="34" charset="0"/>
                <a:cs typeface="Times New Roman" panose="02020603050405020304" pitchFamily="18" charset="0"/>
              </a:rPr>
              <a:t>L'automatisation peut accélérer la mise à jour des indices et réduire les erreurs humaines, permettant une publication plus fréquente et plus fiable de l'IPPI. L'utilisation de </a:t>
            </a:r>
            <a:r>
              <a:rPr lang="fr-FR" sz="1600" kern="100" dirty="0" err="1">
                <a:ea typeface="Calibri" panose="020F0502020204030204" pitchFamily="34" charset="0"/>
                <a:cs typeface="Times New Roman" panose="02020603050405020304" pitchFamily="18" charset="0"/>
              </a:rPr>
              <a:t>Big</a:t>
            </a:r>
            <a:r>
              <a:rPr lang="fr-FR" sz="1600" kern="100" dirty="0">
                <a:ea typeface="Calibri" panose="020F0502020204030204" pitchFamily="34" charset="0"/>
                <a:cs typeface="Times New Roman" panose="02020603050405020304" pitchFamily="18" charset="0"/>
              </a:rPr>
              <a:t> Data et de l'intelligence artificielle peut améliorer la collecte et l'analyse des données, rendant l'IPPI plus précis et plus réactif aux changements rapides du marché</a:t>
            </a:r>
            <a:r>
              <a:rPr lang="fr-FR" sz="1600" kern="100" dirty="0" smtClean="0">
                <a:ea typeface="Calibri" panose="020F0502020204030204" pitchFamily="34" charset="0"/>
                <a:cs typeface="Times New Roman" panose="02020603050405020304" pitchFamily="18" charset="0"/>
              </a:rPr>
              <a:t>.</a:t>
            </a:r>
            <a:endParaRPr lang="fr-FR"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134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 name="Group 1">
            <a:extLst>
              <a:ext uri="{FF2B5EF4-FFF2-40B4-BE49-F238E27FC236}">
                <a16:creationId xmlns:a16="http://schemas.microsoft.com/office/drawing/2014/main" id="{18084DE3-AD09-DE8F-6C92-C809BFBD6F97}"/>
              </a:ext>
            </a:extLst>
          </p:cNvPr>
          <p:cNvGrpSpPr/>
          <p:nvPr/>
        </p:nvGrpSpPr>
        <p:grpSpPr>
          <a:xfrm>
            <a:off x="0" y="71488"/>
            <a:ext cx="3864246" cy="914400"/>
            <a:chOff x="266653" y="120053"/>
            <a:chExt cx="3864246" cy="914400"/>
          </a:xfrm>
        </p:grpSpPr>
        <p:sp>
          <p:nvSpPr>
            <p:cNvPr id="3" name="TextBox 2">
              <a:extLst>
                <a:ext uri="{FF2B5EF4-FFF2-40B4-BE49-F238E27FC236}">
                  <a16:creationId xmlns:a16="http://schemas.microsoft.com/office/drawing/2014/main" id="{B5F9A0F1-6497-8DE5-5052-5ECF99C7F244}"/>
                </a:ext>
              </a:extLst>
            </p:cNvPr>
            <p:cNvSpPr txBox="1"/>
            <p:nvPr/>
          </p:nvSpPr>
          <p:spPr>
            <a:xfrm>
              <a:off x="1181053" y="345486"/>
              <a:ext cx="2949846" cy="461665"/>
            </a:xfrm>
            <a:prstGeom prst="rect">
              <a:avLst/>
            </a:prstGeom>
            <a:noFill/>
          </p:spPr>
          <p:txBody>
            <a:bodyPr wrap="none" rtlCol="0">
              <a:spAutoFit/>
            </a:bodyPr>
            <a:lstStyle/>
            <a:p>
              <a:r>
                <a:rPr lang="fr-FR" sz="2400" dirty="0" smtClean="0"/>
                <a:t>2. Perspectives</a:t>
              </a:r>
              <a:endParaRPr lang="en-US" sz="2400" dirty="0"/>
            </a:p>
          </p:txBody>
        </p:sp>
        <p:pic>
          <p:nvPicPr>
            <p:cNvPr id="4" name="Graphic 3" descr="Rewind with solid fill">
              <a:extLst>
                <a:ext uri="{FF2B5EF4-FFF2-40B4-BE49-F238E27FC236}">
                  <a16:creationId xmlns:a16="http://schemas.microsoft.com/office/drawing/2014/main" id="{CC60AAB6-18CA-E107-F1D8-62795ABEEDB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
        <p:nvSpPr>
          <p:cNvPr id="6" name="Rectangle 5"/>
          <p:cNvSpPr/>
          <p:nvPr/>
        </p:nvSpPr>
        <p:spPr>
          <a:xfrm>
            <a:off x="493667" y="1733835"/>
            <a:ext cx="11204666" cy="2698175"/>
          </a:xfrm>
          <a:prstGeom prst="rect">
            <a:avLst/>
          </a:prstGeom>
        </p:spPr>
        <p:txBody>
          <a:bodyPr wrap="square">
            <a:spAutoFit/>
          </a:bodyPr>
          <a:lstStyle/>
          <a:p>
            <a:pPr marL="342900" lvl="0" indent="-342900" algn="just">
              <a:lnSpc>
                <a:spcPct val="200000"/>
              </a:lnSpc>
              <a:spcAft>
                <a:spcPts val="800"/>
              </a:spcAft>
              <a:buClr>
                <a:schemeClr val="tx2">
                  <a:lumMod val="50000"/>
                  <a:lumOff val="50000"/>
                </a:schemeClr>
              </a:buClr>
              <a:buFont typeface="Wingdings" panose="05000000000000000000" pitchFamily="2" charset="2"/>
              <a:buChar char="v"/>
            </a:pPr>
            <a:r>
              <a:rPr lang="fr-FR" sz="1600" kern="100" dirty="0" smtClean="0">
                <a:ea typeface="Calibri" panose="020F0502020204030204" pitchFamily="34" charset="0"/>
                <a:cs typeface="Times New Roman" panose="02020603050405020304" pitchFamily="18" charset="0"/>
              </a:rPr>
              <a:t>l’évolution </a:t>
            </a:r>
            <a:r>
              <a:rPr lang="fr-FR" sz="1600" kern="100" dirty="0">
                <a:ea typeface="Calibri" panose="020F0502020204030204" pitchFamily="34" charset="0"/>
                <a:cs typeface="Times New Roman" panose="02020603050405020304" pitchFamily="18" charset="0"/>
              </a:rPr>
              <a:t>des secteurs </a:t>
            </a:r>
            <a:r>
              <a:rPr lang="fr-FR" sz="1600" kern="100" dirty="0" smtClean="0">
                <a:ea typeface="Calibri" panose="020F0502020204030204" pitchFamily="34" charset="0"/>
                <a:cs typeface="Times New Roman" panose="02020603050405020304" pitchFamily="18" charset="0"/>
              </a:rPr>
              <a:t>industriels</a:t>
            </a:r>
          </a:p>
          <a:p>
            <a:pPr lvl="0" algn="just">
              <a:lnSpc>
                <a:spcPct val="200000"/>
              </a:lnSpc>
              <a:spcAft>
                <a:spcPts val="800"/>
              </a:spcAft>
              <a:buClr>
                <a:srgbClr val="C45911"/>
              </a:buClr>
            </a:pPr>
            <a:endParaRPr lang="fr-FR" sz="1600" kern="100" dirty="0">
              <a:ea typeface="Calibri" panose="020F0502020204030204" pitchFamily="34" charset="0"/>
              <a:cs typeface="Times New Roman" panose="02020603050405020304" pitchFamily="18" charset="0"/>
            </a:endParaRPr>
          </a:p>
          <a:p>
            <a:pPr algn="just">
              <a:lnSpc>
                <a:spcPct val="200000"/>
              </a:lnSpc>
              <a:spcAft>
                <a:spcPts val="800"/>
              </a:spcAft>
            </a:pPr>
            <a:r>
              <a:rPr lang="fr-FR" sz="1600" kern="100" dirty="0">
                <a:ea typeface="Calibri" panose="020F0502020204030204" pitchFamily="34" charset="0"/>
                <a:cs typeface="Times New Roman" panose="02020603050405020304" pitchFamily="18" charset="0"/>
              </a:rPr>
              <a:t> Avec l'émergence de nouvelles industries, telles que les technologies vertes et les énergies renouvelables, l'IPPI devra s'adapter pour inclure ces secteurs et fournir des indicateurs pertinents pour les nouvelles dynamiques économiques.</a:t>
            </a:r>
            <a:endParaRPr lang="fr-FR" sz="16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098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1009227" y="2941885"/>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
            <a:extLst>
              <a:ext uri="{FF2B5EF4-FFF2-40B4-BE49-F238E27FC236}">
                <a16:creationId xmlns:a16="http://schemas.microsoft.com/office/drawing/2014/main" id="{83E2BC16-372B-64C8-C506-8648D31278D3}"/>
              </a:ext>
            </a:extLst>
          </p:cNvPr>
          <p:cNvSpPr txBox="1"/>
          <p:nvPr/>
        </p:nvSpPr>
        <p:spPr>
          <a:xfrm>
            <a:off x="496390" y="3898464"/>
            <a:ext cx="11286308" cy="1323439"/>
          </a:xfrm>
          <a:prstGeom prst="rect">
            <a:avLst/>
          </a:prstGeom>
          <a:noFill/>
        </p:spPr>
        <p:txBody>
          <a:bodyPr wrap="square" rtlCol="0">
            <a:spAutoFit/>
          </a:bodyPr>
          <a:lstStyle/>
          <a:p>
            <a:pPr defTabSz="4261104">
              <a:spcAft>
                <a:spcPts val="600"/>
              </a:spcAft>
            </a:pPr>
            <a:r>
              <a:rPr lang="fr-FR" sz="8000" dirty="0" smtClean="0">
                <a:latin typeface="+mj-lt"/>
              </a:rPr>
              <a:t>A vos marques!</a:t>
            </a:r>
            <a:endParaRPr lang="en-US" sz="1600" dirty="0">
              <a:latin typeface="+mj-lt"/>
            </a:endParaRPr>
          </a:p>
        </p:txBody>
      </p:sp>
    </p:spTree>
    <p:extLst>
      <p:ext uri="{BB962C8B-B14F-4D97-AF65-F5344CB8AC3E}">
        <p14:creationId xmlns:p14="http://schemas.microsoft.com/office/powerpoint/2010/main" val="136720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1009227" y="2941885"/>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1">
            <a:extLst>
              <a:ext uri="{FF2B5EF4-FFF2-40B4-BE49-F238E27FC236}">
                <a16:creationId xmlns:a16="http://schemas.microsoft.com/office/drawing/2014/main" id="{83E2BC16-372B-64C8-C506-8648D31278D3}"/>
              </a:ext>
            </a:extLst>
          </p:cNvPr>
          <p:cNvSpPr txBox="1"/>
          <p:nvPr/>
        </p:nvSpPr>
        <p:spPr>
          <a:xfrm>
            <a:off x="3918859" y="3741710"/>
            <a:ext cx="4741815" cy="1323439"/>
          </a:xfrm>
          <a:prstGeom prst="rect">
            <a:avLst/>
          </a:prstGeom>
          <a:noFill/>
        </p:spPr>
        <p:txBody>
          <a:bodyPr wrap="square" rtlCol="0">
            <a:spAutoFit/>
          </a:bodyPr>
          <a:lstStyle/>
          <a:p>
            <a:pPr defTabSz="4261104">
              <a:spcAft>
                <a:spcPts val="600"/>
              </a:spcAft>
            </a:pPr>
            <a:r>
              <a:rPr lang="fr-FR" sz="8000" dirty="0" smtClean="0">
                <a:latin typeface="+mj-lt"/>
              </a:rPr>
              <a:t>Prêts!</a:t>
            </a:r>
            <a:endParaRPr lang="en-US" sz="1600" dirty="0">
              <a:latin typeface="+mj-lt"/>
            </a:endParaRPr>
          </a:p>
        </p:txBody>
      </p:sp>
    </p:spTree>
    <p:extLst>
      <p:ext uri="{BB962C8B-B14F-4D97-AF65-F5344CB8AC3E}">
        <p14:creationId xmlns:p14="http://schemas.microsoft.com/office/powerpoint/2010/main" val="216209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6F8AC-9617-6853-9892-66F4312942FF}"/>
              </a:ext>
            </a:extLst>
          </p:cNvPr>
          <p:cNvSpPr txBox="1"/>
          <p:nvPr/>
        </p:nvSpPr>
        <p:spPr>
          <a:xfrm>
            <a:off x="491613" y="1252329"/>
            <a:ext cx="8874456" cy="923330"/>
          </a:xfrm>
          <a:prstGeom prst="rect">
            <a:avLst/>
          </a:prstGeom>
          <a:noFill/>
        </p:spPr>
        <p:txBody>
          <a:bodyPr wrap="square" rtlCol="0">
            <a:spAutoFit/>
          </a:bodyPr>
          <a:lstStyle/>
          <a:p>
            <a:r>
              <a:rPr lang="fr-FR" sz="5400" dirty="0">
                <a:latin typeface="+mj-lt"/>
                <a:cs typeface="Times New Roman" panose="02020603050405020304" pitchFamily="18" charset="0"/>
              </a:rPr>
              <a:t>Plan de présentation</a:t>
            </a:r>
            <a:endParaRPr lang="en-US" sz="5400" dirty="0">
              <a:latin typeface="+mj-lt"/>
              <a:cs typeface="Times New Roman" panose="02020603050405020304" pitchFamily="18" charset="0"/>
            </a:endParaRPr>
          </a:p>
        </p:txBody>
      </p:sp>
      <p:grpSp>
        <p:nvGrpSpPr>
          <p:cNvPr id="13" name="Group 12">
            <a:extLst>
              <a:ext uri="{FF2B5EF4-FFF2-40B4-BE49-F238E27FC236}">
                <a16:creationId xmlns:a16="http://schemas.microsoft.com/office/drawing/2014/main" id="{234A5DAA-F151-CEC2-68A1-F2303B0320C7}"/>
              </a:ext>
            </a:extLst>
          </p:cNvPr>
          <p:cNvGrpSpPr/>
          <p:nvPr/>
        </p:nvGrpSpPr>
        <p:grpSpPr>
          <a:xfrm>
            <a:off x="5220929" y="2520496"/>
            <a:ext cx="4906296" cy="45719"/>
            <a:chOff x="5220929" y="2520496"/>
            <a:chExt cx="4906296" cy="45719"/>
          </a:xfrm>
        </p:grpSpPr>
        <p:cxnSp>
          <p:nvCxnSpPr>
            <p:cNvPr id="4" name="Straight Connector 3">
              <a:extLst>
                <a:ext uri="{FF2B5EF4-FFF2-40B4-BE49-F238E27FC236}">
                  <a16:creationId xmlns:a16="http://schemas.microsoft.com/office/drawing/2014/main" id="{93C02884-278F-AADE-BB1E-479DEF120A61}"/>
                </a:ext>
              </a:extLst>
            </p:cNvPr>
            <p:cNvCxnSpPr>
              <a:cxnSpLocks/>
              <a:endCxn id="5" idx="1"/>
            </p:cNvCxnSpPr>
            <p:nvPr/>
          </p:nvCxnSpPr>
          <p:spPr>
            <a:xfrm>
              <a:off x="5220929" y="2530330"/>
              <a:ext cx="3126657" cy="13026"/>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642137C1-208D-3A24-A6D1-A094817B1E56}"/>
                </a:ext>
              </a:extLst>
            </p:cNvPr>
            <p:cNvSpPr/>
            <p:nvPr/>
          </p:nvSpPr>
          <p:spPr>
            <a:xfrm>
              <a:off x="8347586" y="2520496"/>
              <a:ext cx="1779639" cy="4571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285D7BA7-255B-D20D-D680-924A68F4893B}"/>
              </a:ext>
            </a:extLst>
          </p:cNvPr>
          <p:cNvSpPr txBox="1"/>
          <p:nvPr/>
        </p:nvSpPr>
        <p:spPr>
          <a:xfrm>
            <a:off x="4019146" y="2920886"/>
            <a:ext cx="7463105" cy="3970318"/>
          </a:xfrm>
          <a:prstGeom prst="rect">
            <a:avLst/>
          </a:prstGeom>
          <a:noFill/>
        </p:spPr>
        <p:txBody>
          <a:bodyPr wrap="square" rtlCol="0">
            <a:spAutoFit/>
          </a:bodyPr>
          <a:lstStyle/>
          <a:p>
            <a:r>
              <a:rPr lang="fr-FR" sz="2800" dirty="0" smtClean="0">
                <a:cs typeface="Times New Roman" panose="02020603050405020304" pitchFamily="18" charset="0"/>
              </a:rPr>
              <a:t>Introduction</a:t>
            </a:r>
          </a:p>
          <a:p>
            <a:r>
              <a:rPr lang="fr-FR" sz="2800" dirty="0" smtClean="0">
                <a:cs typeface="Times New Roman" panose="02020603050405020304" pitchFamily="18" charset="0"/>
              </a:rPr>
              <a:t>Sigles et abréviations</a:t>
            </a:r>
            <a:endParaRPr lang="fr-FR" sz="2800" dirty="0" smtClean="0">
              <a:cs typeface="Times New Roman" panose="02020603050405020304" pitchFamily="18" charset="0"/>
            </a:endParaRPr>
          </a:p>
          <a:p>
            <a:pPr marL="342900" indent="-342900">
              <a:buFont typeface="+mj-lt"/>
              <a:buAutoNum type="arabicPeriod"/>
            </a:pPr>
            <a:r>
              <a:rPr lang="fr-FR" sz="2800" dirty="0" smtClean="0">
                <a:cs typeface="Times New Roman" panose="02020603050405020304" pitchFamily="18" charset="0"/>
              </a:rPr>
              <a:t>Historique</a:t>
            </a:r>
          </a:p>
          <a:p>
            <a:pPr marL="342900" indent="-342900">
              <a:buFont typeface="+mj-lt"/>
              <a:buAutoNum type="arabicPeriod"/>
            </a:pPr>
            <a:r>
              <a:rPr lang="fr-FR" sz="2800" dirty="0" smtClean="0">
                <a:cs typeface="Times New Roman" panose="02020603050405020304" pitchFamily="18" charset="0"/>
              </a:rPr>
              <a:t>Méthodologie de calcul</a:t>
            </a:r>
          </a:p>
          <a:p>
            <a:pPr marL="342900" indent="-342900">
              <a:buFont typeface="+mj-lt"/>
              <a:buAutoNum type="arabicPeriod"/>
            </a:pPr>
            <a:r>
              <a:rPr lang="fr-FR" sz="2800" dirty="0" smtClean="0">
                <a:cs typeface="Times New Roman" panose="02020603050405020304" pitchFamily="18" charset="0"/>
              </a:rPr>
              <a:t>Utilisation et analyse de l’IPPI</a:t>
            </a:r>
          </a:p>
          <a:p>
            <a:pPr marL="342900" indent="-342900">
              <a:buFont typeface="+mj-lt"/>
              <a:buAutoNum type="arabicPeriod"/>
            </a:pPr>
            <a:r>
              <a:rPr lang="fr-FR" sz="2800" dirty="0" smtClean="0">
                <a:cs typeface="Times New Roman" panose="02020603050405020304" pitchFamily="18" charset="0"/>
              </a:rPr>
              <a:t>Exemple</a:t>
            </a:r>
          </a:p>
          <a:p>
            <a:pPr marL="342900" indent="-342900">
              <a:buFont typeface="+mj-lt"/>
              <a:buAutoNum type="arabicPeriod"/>
            </a:pPr>
            <a:r>
              <a:rPr lang="fr-FR" sz="2800" dirty="0" smtClean="0">
                <a:cs typeface="Times New Roman" panose="02020603050405020304" pitchFamily="18" charset="0"/>
              </a:rPr>
              <a:t>Enjeux et perspectives</a:t>
            </a:r>
          </a:p>
          <a:p>
            <a:r>
              <a:rPr lang="fr-FR" sz="2800" dirty="0" smtClean="0">
                <a:cs typeface="Times New Roman" panose="02020603050405020304" pitchFamily="18" charset="0"/>
              </a:rPr>
              <a:t>Conclusion</a:t>
            </a:r>
          </a:p>
          <a:p>
            <a:pPr marL="342900" indent="-342900">
              <a:buFont typeface="+mj-lt"/>
              <a:buAutoNum type="arabicPeriod"/>
            </a:pPr>
            <a:endParaRPr lang="en-US" sz="2800" dirty="0">
              <a:cs typeface="Times New Roman" panose="02020603050405020304" pitchFamily="18" charset="0"/>
            </a:endParaRPr>
          </a:p>
        </p:txBody>
      </p:sp>
      <p:sp>
        <p:nvSpPr>
          <p:cNvPr id="18" name="Rectangle 17">
            <a:extLst>
              <a:ext uri="{FF2B5EF4-FFF2-40B4-BE49-F238E27FC236}">
                <a16:creationId xmlns:a16="http://schemas.microsoft.com/office/drawing/2014/main" id="{9C1AAE2F-366E-D5CE-A88C-C08BF7D5086B}"/>
              </a:ext>
            </a:extLst>
          </p:cNvPr>
          <p:cNvSpPr/>
          <p:nvPr/>
        </p:nvSpPr>
        <p:spPr>
          <a:xfrm>
            <a:off x="491613" y="1042638"/>
            <a:ext cx="3264310" cy="4571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007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BC16-372B-64C8-C506-8648D31278D3}"/>
              </a:ext>
            </a:extLst>
          </p:cNvPr>
          <p:cNvSpPr txBox="1"/>
          <p:nvPr/>
        </p:nvSpPr>
        <p:spPr>
          <a:xfrm>
            <a:off x="496390" y="2566053"/>
            <a:ext cx="12096204" cy="1323439"/>
          </a:xfrm>
          <a:prstGeom prst="rect">
            <a:avLst/>
          </a:prstGeom>
          <a:noFill/>
        </p:spPr>
        <p:txBody>
          <a:bodyPr wrap="square" rtlCol="0">
            <a:spAutoFit/>
          </a:bodyPr>
          <a:lstStyle/>
          <a:p>
            <a:pPr defTabSz="4261104">
              <a:spcAft>
                <a:spcPts val="600"/>
              </a:spcAft>
            </a:pPr>
            <a:r>
              <a:rPr lang="fr-FR" sz="8000" dirty="0" smtClean="0">
                <a:latin typeface="+mj-lt"/>
              </a:rPr>
              <a:t>Avons-nous compris?</a:t>
            </a:r>
            <a:endParaRPr lang="en-US" sz="16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927381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BC16-372B-64C8-C506-8648D31278D3}"/>
              </a:ext>
            </a:extLst>
          </p:cNvPr>
          <p:cNvSpPr txBox="1"/>
          <p:nvPr/>
        </p:nvSpPr>
        <p:spPr>
          <a:xfrm>
            <a:off x="930850" y="1782281"/>
            <a:ext cx="3056707" cy="1323439"/>
          </a:xfrm>
          <a:prstGeom prst="rect">
            <a:avLst/>
          </a:prstGeom>
          <a:noFill/>
        </p:spPr>
        <p:txBody>
          <a:bodyPr wrap="square" rtlCol="0">
            <a:spAutoFit/>
          </a:bodyPr>
          <a:lstStyle/>
          <a:p>
            <a:pPr defTabSz="4261104">
              <a:spcAft>
                <a:spcPts val="600"/>
              </a:spcAft>
            </a:pPr>
            <a:r>
              <a:rPr lang="fr-FR" sz="8000" dirty="0" smtClean="0">
                <a:latin typeface="+mj-lt"/>
              </a:rPr>
              <a:t>QCM</a:t>
            </a:r>
            <a:endParaRPr lang="en-US" sz="16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840417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155065"/>
            <a:ext cx="11090366" cy="1467902"/>
          </a:xfrm>
          <a:prstGeom prst="rect">
            <a:avLst/>
          </a:prstGeom>
        </p:spPr>
        <p:txBody>
          <a:bodyPr wrap="square">
            <a:spAutoFit/>
          </a:bodyPr>
          <a:lstStyle/>
          <a:p>
            <a:pPr marL="342900" lvl="0" indent="-342900" algn="just">
              <a:lnSpc>
                <a:spcPct val="107000"/>
              </a:lnSpc>
              <a:spcAft>
                <a:spcPts val="800"/>
              </a:spcAft>
              <a:buFont typeface="+mj-lt"/>
              <a:buAutoNum type="arabicPeriod"/>
            </a:pPr>
            <a:r>
              <a:rPr lang="fr-FR" sz="2800" kern="100" dirty="0">
                <a:ea typeface="Calibri" panose="020F0502020204030204" pitchFamily="34" charset="0"/>
                <a:cs typeface="Times New Roman" panose="02020603050405020304" pitchFamily="18" charset="0"/>
              </a:rPr>
              <a:t> L'IPPI mesure les variations des prix des produits industriels, y compris les taxes, les marges de transport et les marges commerciales</a:t>
            </a:r>
            <a:r>
              <a:rPr lang="fr-FR" sz="2800" kern="100" dirty="0" smtClean="0">
                <a:ea typeface="Calibri" panose="020F0502020204030204" pitchFamily="34" charset="0"/>
                <a:cs typeface="Times New Roman" panose="02020603050405020304" pitchFamily="18" charset="0"/>
              </a:rPr>
              <a:t>.</a:t>
            </a:r>
          </a:p>
        </p:txBody>
      </p:sp>
      <p:sp>
        <p:nvSpPr>
          <p:cNvPr id="4" name="Rectangle 3"/>
          <p:cNvSpPr/>
          <p:nvPr/>
        </p:nvSpPr>
        <p:spPr>
          <a:xfrm>
            <a:off x="930850" y="4174769"/>
            <a:ext cx="10891036" cy="1928926"/>
          </a:xfrm>
          <a:prstGeom prst="rect">
            <a:avLst/>
          </a:prstGeom>
        </p:spPr>
        <p:txBody>
          <a:bodyPr wrap="square">
            <a:spAutoFit/>
          </a:bodyPr>
          <a:lstStyle/>
          <a:p>
            <a:pPr algn="just">
              <a:lnSpc>
                <a:spcPct val="107000"/>
              </a:lnSpc>
              <a:spcAft>
                <a:spcPts val="800"/>
              </a:spcAft>
            </a:pPr>
            <a:r>
              <a:rPr lang="fr-FR" sz="2800" b="1" kern="100" dirty="0">
                <a:ea typeface="Calibri" panose="020F0502020204030204" pitchFamily="34" charset="0"/>
                <a:cs typeface="Times New Roman" panose="02020603050405020304" pitchFamily="18" charset="0"/>
              </a:rPr>
              <a:t>Réponse: Faux. L'IPPI mesure les variations des prix des produits industriels en excluant les taxes, les marges de transport et les marges commerciales.</a:t>
            </a:r>
            <a:endParaRPr lang="fr-FR" sz="2800" b="1"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9673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0" y="2416322"/>
            <a:ext cx="12409714" cy="954107"/>
          </a:xfrm>
          <a:prstGeom prst="rect">
            <a:avLst/>
          </a:prstGeom>
        </p:spPr>
        <p:txBody>
          <a:bodyPr wrap="square">
            <a:spAutoFit/>
          </a:bodyPr>
          <a:lstStyle/>
          <a:p>
            <a:pPr lvl="0"/>
            <a:r>
              <a:rPr lang="fr-FR" sz="2800" dirty="0"/>
              <a:t> </a:t>
            </a:r>
            <a:r>
              <a:rPr lang="fr-FR" sz="2800" dirty="0" smtClean="0"/>
              <a:t>2. L'IPPI </a:t>
            </a:r>
            <a:r>
              <a:rPr lang="fr-FR" sz="2800" dirty="0"/>
              <a:t>est utilisé pour les ajustements contractuels, mais pas pour les négociations salariales</a:t>
            </a:r>
            <a:r>
              <a:rPr lang="fr-FR" sz="2800" dirty="0" smtClean="0"/>
              <a:t>.</a:t>
            </a:r>
            <a:endParaRPr lang="fr-FR" sz="2800" dirty="0"/>
          </a:p>
        </p:txBody>
      </p:sp>
      <p:sp>
        <p:nvSpPr>
          <p:cNvPr id="2" name="Rectangle 1"/>
          <p:cNvSpPr/>
          <p:nvPr/>
        </p:nvSpPr>
        <p:spPr>
          <a:xfrm>
            <a:off x="799011" y="4616424"/>
            <a:ext cx="11392989" cy="1384995"/>
          </a:xfrm>
          <a:prstGeom prst="rect">
            <a:avLst/>
          </a:prstGeom>
        </p:spPr>
        <p:txBody>
          <a:bodyPr wrap="square">
            <a:spAutoFit/>
          </a:bodyPr>
          <a:lstStyle/>
          <a:p>
            <a:r>
              <a:rPr lang="fr-FR" sz="2800" b="1" dirty="0" smtClean="0"/>
              <a:t>Réponse</a:t>
            </a:r>
            <a:r>
              <a:rPr lang="fr-FR" sz="2800" b="1" dirty="0"/>
              <a:t>: Faux. L'IPPI est utilisé à la fois pour les ajustements contractuels et les négociations salariales.</a:t>
            </a:r>
            <a:endParaRPr lang="fr-FR" sz="2800" b="1" dirty="0"/>
          </a:p>
        </p:txBody>
      </p:sp>
    </p:spTree>
    <p:extLst>
      <p:ext uri="{BB962C8B-B14F-4D97-AF65-F5344CB8AC3E}">
        <p14:creationId xmlns:p14="http://schemas.microsoft.com/office/powerpoint/2010/main" val="397769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1312434" cy="954107"/>
          </a:xfrm>
          <a:prstGeom prst="rect">
            <a:avLst/>
          </a:prstGeom>
        </p:spPr>
        <p:txBody>
          <a:bodyPr wrap="square">
            <a:spAutoFit/>
          </a:bodyPr>
          <a:lstStyle/>
          <a:p>
            <a:pPr lvl="0"/>
            <a:r>
              <a:rPr lang="fr-FR" sz="2800" dirty="0" smtClean="0"/>
              <a:t>3. L'IPPI </a:t>
            </a:r>
            <a:r>
              <a:rPr lang="fr-FR" sz="2800" dirty="0"/>
              <a:t>est un indicateur obsolète qui n'est plus utilisé dans les pays industrialisés</a:t>
            </a:r>
            <a:r>
              <a:rPr lang="fr-FR" sz="2800" dirty="0" smtClean="0"/>
              <a:t>.</a:t>
            </a:r>
            <a:endParaRPr lang="fr-FR" sz="2800" dirty="0"/>
          </a:p>
        </p:txBody>
      </p:sp>
      <p:sp>
        <p:nvSpPr>
          <p:cNvPr id="2" name="Rectangle 1"/>
          <p:cNvSpPr/>
          <p:nvPr/>
        </p:nvSpPr>
        <p:spPr>
          <a:xfrm>
            <a:off x="799011" y="3937155"/>
            <a:ext cx="10683240" cy="1815882"/>
          </a:xfrm>
          <a:prstGeom prst="rect">
            <a:avLst/>
          </a:prstGeom>
        </p:spPr>
        <p:txBody>
          <a:bodyPr wrap="square">
            <a:spAutoFit/>
          </a:bodyPr>
          <a:lstStyle/>
          <a:p>
            <a:r>
              <a:rPr lang="fr-FR" sz="2800" b="1" dirty="0" smtClean="0"/>
              <a:t>Réponse</a:t>
            </a:r>
            <a:r>
              <a:rPr lang="fr-FR" sz="2800" b="1" dirty="0"/>
              <a:t>: Faux. L'IPPI reste un indicateur crucial largement utilisé dans les pays industrialisés pour surveiller les tendances des prix dans le secteur manufacturier.</a:t>
            </a:r>
            <a:endParaRPr lang="fr-FR" sz="2800" b="1" dirty="0"/>
          </a:p>
        </p:txBody>
      </p:sp>
    </p:spTree>
    <p:extLst>
      <p:ext uri="{BB962C8B-B14F-4D97-AF65-F5344CB8AC3E}">
        <p14:creationId xmlns:p14="http://schemas.microsoft.com/office/powerpoint/2010/main" val="17248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930850" y="2442448"/>
            <a:ext cx="11088537" cy="1384995"/>
          </a:xfrm>
          <a:prstGeom prst="rect">
            <a:avLst/>
          </a:prstGeom>
        </p:spPr>
        <p:txBody>
          <a:bodyPr wrap="square">
            <a:spAutoFit/>
          </a:bodyPr>
          <a:lstStyle/>
          <a:p>
            <a:r>
              <a:rPr lang="fr-FR" sz="2800" dirty="0" smtClean="0"/>
              <a:t>4. </a:t>
            </a:r>
            <a:r>
              <a:rPr lang="fr-FR" sz="2800" dirty="0"/>
              <a:t>Tous les pays membres d'AFRISTAT produisent actuellement l'IPPI.</a:t>
            </a:r>
          </a:p>
          <a:p>
            <a:pPr lvl="0"/>
            <a:endParaRPr lang="fr-FR" sz="2800" dirty="0"/>
          </a:p>
        </p:txBody>
      </p:sp>
      <p:sp>
        <p:nvSpPr>
          <p:cNvPr id="2" name="Rectangle 1"/>
          <p:cNvSpPr/>
          <p:nvPr/>
        </p:nvSpPr>
        <p:spPr>
          <a:xfrm>
            <a:off x="799010" y="3937155"/>
            <a:ext cx="11205755" cy="954107"/>
          </a:xfrm>
          <a:prstGeom prst="rect">
            <a:avLst/>
          </a:prstGeom>
        </p:spPr>
        <p:txBody>
          <a:bodyPr wrap="square">
            <a:spAutoFit/>
          </a:bodyPr>
          <a:lstStyle/>
          <a:p>
            <a:r>
              <a:rPr lang="fr-FR" sz="2800" b="1" dirty="0" smtClean="0"/>
              <a:t>Réponse</a:t>
            </a:r>
            <a:r>
              <a:rPr lang="fr-FR" sz="2800" b="1" dirty="0"/>
              <a:t>: Faux. </a:t>
            </a:r>
            <a:r>
              <a:rPr lang="fr-FR" sz="2800" b="1" dirty="0" smtClean="0"/>
              <a:t>Seul </a:t>
            </a:r>
            <a:r>
              <a:rPr lang="fr-FR" sz="2800" b="1" dirty="0"/>
              <a:t>le Sénégal produit actuellement l'IPPI parmi les pays membres d'AFRISTAT.</a:t>
            </a:r>
          </a:p>
        </p:txBody>
      </p:sp>
    </p:spTree>
    <p:extLst>
      <p:ext uri="{BB962C8B-B14F-4D97-AF65-F5344CB8AC3E}">
        <p14:creationId xmlns:p14="http://schemas.microsoft.com/office/powerpoint/2010/main" val="2882901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1384995"/>
          </a:xfrm>
          <a:prstGeom prst="rect">
            <a:avLst/>
          </a:prstGeom>
        </p:spPr>
        <p:txBody>
          <a:bodyPr wrap="square">
            <a:spAutoFit/>
          </a:bodyPr>
          <a:lstStyle/>
          <a:p>
            <a:pPr lvl="0"/>
            <a:r>
              <a:rPr lang="fr-FR" sz="2800" dirty="0"/>
              <a:t>5</a:t>
            </a:r>
            <a:r>
              <a:rPr lang="fr-FR" sz="2800" dirty="0" smtClean="0"/>
              <a:t>. </a:t>
            </a:r>
            <a:r>
              <a:rPr lang="fr-FR" sz="2800" dirty="0"/>
              <a:t>L'IPPI peut être présenté uniquement sous forme d'indice.</a:t>
            </a:r>
          </a:p>
          <a:p>
            <a:pPr lvl="0"/>
            <a:endParaRPr lang="fr-FR" sz="2800" dirty="0"/>
          </a:p>
        </p:txBody>
      </p:sp>
      <p:sp>
        <p:nvSpPr>
          <p:cNvPr id="2" name="Rectangle 1"/>
          <p:cNvSpPr/>
          <p:nvPr/>
        </p:nvSpPr>
        <p:spPr>
          <a:xfrm>
            <a:off x="799010" y="3937155"/>
            <a:ext cx="11392990" cy="954107"/>
          </a:xfrm>
          <a:prstGeom prst="rect">
            <a:avLst/>
          </a:prstGeom>
        </p:spPr>
        <p:txBody>
          <a:bodyPr wrap="square">
            <a:spAutoFit/>
          </a:bodyPr>
          <a:lstStyle/>
          <a:p>
            <a:r>
              <a:rPr lang="fr-FR" sz="2800" b="1" dirty="0" smtClean="0"/>
              <a:t>Réponse</a:t>
            </a:r>
            <a:r>
              <a:rPr lang="fr-FR" sz="2800" b="1" dirty="0"/>
              <a:t>: Faux. </a:t>
            </a:r>
            <a:r>
              <a:rPr lang="fr-FR" sz="2800" b="1" dirty="0"/>
              <a:t>L'IPPI peut être présenté à la fois en taux de croissance annuel et sous forme d'indice.</a:t>
            </a:r>
          </a:p>
        </p:txBody>
      </p:sp>
    </p:spTree>
    <p:extLst>
      <p:ext uri="{BB962C8B-B14F-4D97-AF65-F5344CB8AC3E}">
        <p14:creationId xmlns:p14="http://schemas.microsoft.com/office/powerpoint/2010/main" val="29411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954107"/>
          </a:xfrm>
          <a:prstGeom prst="rect">
            <a:avLst/>
          </a:prstGeom>
        </p:spPr>
        <p:txBody>
          <a:bodyPr wrap="square">
            <a:spAutoFit/>
          </a:bodyPr>
          <a:lstStyle/>
          <a:p>
            <a:r>
              <a:rPr lang="fr-FR" sz="2800" dirty="0" smtClean="0"/>
              <a:t>6. </a:t>
            </a:r>
            <a:r>
              <a:rPr lang="fr-FR" sz="2800" dirty="0"/>
              <a:t>L'IPPI est un indicateur utilisé uniquement pour les secteurs manufacturiers</a:t>
            </a:r>
            <a:r>
              <a:rPr lang="fr-FR" sz="2800" dirty="0" smtClean="0"/>
              <a:t>.</a:t>
            </a:r>
            <a:endParaRPr lang="fr-FR" sz="2800" dirty="0"/>
          </a:p>
        </p:txBody>
      </p:sp>
      <p:sp>
        <p:nvSpPr>
          <p:cNvPr id="2" name="Rectangle 1"/>
          <p:cNvSpPr/>
          <p:nvPr/>
        </p:nvSpPr>
        <p:spPr>
          <a:xfrm>
            <a:off x="799010" y="3937155"/>
            <a:ext cx="11392990" cy="1815882"/>
          </a:xfrm>
          <a:prstGeom prst="rect">
            <a:avLst/>
          </a:prstGeom>
        </p:spPr>
        <p:txBody>
          <a:bodyPr wrap="square">
            <a:spAutoFit/>
          </a:bodyPr>
          <a:lstStyle/>
          <a:p>
            <a:r>
              <a:rPr lang="fr-FR" sz="2800" b="1" dirty="0" smtClean="0"/>
              <a:t>Réponse</a:t>
            </a:r>
            <a:r>
              <a:rPr lang="fr-FR" sz="2800" b="1" dirty="0"/>
              <a:t>: Faux. </a:t>
            </a:r>
            <a:r>
              <a:rPr lang="fr-FR" sz="2800" b="1" dirty="0"/>
              <a:t>L'IPPI peut être utilisé pour suivre les prix des produits industriels, qu'ils soient manufacturiers ou non.</a:t>
            </a:r>
          </a:p>
          <a:p>
            <a:endParaRPr lang="fr-FR" sz="2800" b="1" dirty="0"/>
          </a:p>
        </p:txBody>
      </p:sp>
    </p:spTree>
    <p:extLst>
      <p:ext uri="{BB962C8B-B14F-4D97-AF65-F5344CB8AC3E}">
        <p14:creationId xmlns:p14="http://schemas.microsoft.com/office/powerpoint/2010/main" val="332145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954107"/>
          </a:xfrm>
          <a:prstGeom prst="rect">
            <a:avLst/>
          </a:prstGeom>
        </p:spPr>
        <p:txBody>
          <a:bodyPr wrap="square">
            <a:spAutoFit/>
          </a:bodyPr>
          <a:lstStyle/>
          <a:p>
            <a:r>
              <a:rPr lang="fr-FR" sz="2800" dirty="0" smtClean="0"/>
              <a:t>7. </a:t>
            </a:r>
            <a:r>
              <a:rPr lang="fr-FR" sz="2800" dirty="0"/>
              <a:t>L'IPPI est un indicateur à long terme utilisé pour prédire les tendances économiques futures.</a:t>
            </a:r>
          </a:p>
        </p:txBody>
      </p:sp>
      <p:sp>
        <p:nvSpPr>
          <p:cNvPr id="2" name="Rectangle 1"/>
          <p:cNvSpPr/>
          <p:nvPr/>
        </p:nvSpPr>
        <p:spPr>
          <a:xfrm>
            <a:off x="799010" y="3937155"/>
            <a:ext cx="11392990" cy="954107"/>
          </a:xfrm>
          <a:prstGeom prst="rect">
            <a:avLst/>
          </a:prstGeom>
        </p:spPr>
        <p:txBody>
          <a:bodyPr wrap="square">
            <a:spAutoFit/>
          </a:bodyPr>
          <a:lstStyle/>
          <a:p>
            <a:r>
              <a:rPr lang="fr-FR" sz="2800" b="1" dirty="0" smtClean="0"/>
              <a:t>Réponse</a:t>
            </a:r>
            <a:r>
              <a:rPr lang="fr-FR" sz="2800" b="1" dirty="0"/>
              <a:t>: Faux. </a:t>
            </a:r>
            <a:r>
              <a:rPr lang="fr-FR" sz="2800" b="1" dirty="0"/>
              <a:t>L'IPPI est un indicateur de court terme.</a:t>
            </a:r>
            <a:endParaRPr lang="fr-FR" sz="4000" b="1" dirty="0"/>
          </a:p>
        </p:txBody>
      </p:sp>
    </p:spTree>
    <p:extLst>
      <p:ext uri="{BB962C8B-B14F-4D97-AF65-F5344CB8AC3E}">
        <p14:creationId xmlns:p14="http://schemas.microsoft.com/office/powerpoint/2010/main" val="3296067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954107"/>
          </a:xfrm>
          <a:prstGeom prst="rect">
            <a:avLst/>
          </a:prstGeom>
        </p:spPr>
        <p:txBody>
          <a:bodyPr wrap="square">
            <a:spAutoFit/>
          </a:bodyPr>
          <a:lstStyle/>
          <a:p>
            <a:r>
              <a:rPr lang="fr-FR" sz="2800" dirty="0"/>
              <a:t>8</a:t>
            </a:r>
            <a:r>
              <a:rPr lang="fr-FR" sz="2800" dirty="0" smtClean="0"/>
              <a:t>. </a:t>
            </a:r>
            <a:r>
              <a:rPr lang="fr-FR" sz="2800" dirty="0"/>
              <a:t>L’Indice des Prix de Production Industrielle (IPPI) a une base fixée à 100 en 2015. </a:t>
            </a:r>
          </a:p>
        </p:txBody>
      </p:sp>
      <p:sp>
        <p:nvSpPr>
          <p:cNvPr id="2" name="Rectangle 1"/>
          <p:cNvSpPr/>
          <p:nvPr/>
        </p:nvSpPr>
        <p:spPr>
          <a:xfrm>
            <a:off x="799010" y="3937155"/>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Vrai.</a:t>
            </a:r>
            <a:endParaRPr lang="fr-FR" sz="4000" b="1" dirty="0"/>
          </a:p>
        </p:txBody>
      </p:sp>
    </p:spTree>
    <p:extLst>
      <p:ext uri="{BB962C8B-B14F-4D97-AF65-F5344CB8AC3E}">
        <p14:creationId xmlns:p14="http://schemas.microsoft.com/office/powerpoint/2010/main" val="2487497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E2BC16-372B-64C8-C506-8648D31278D3}"/>
              </a:ext>
            </a:extLst>
          </p:cNvPr>
          <p:cNvSpPr txBox="1"/>
          <p:nvPr/>
        </p:nvSpPr>
        <p:spPr>
          <a:xfrm>
            <a:off x="2675104" y="3010189"/>
            <a:ext cx="8568263" cy="1446550"/>
          </a:xfrm>
          <a:prstGeom prst="rect">
            <a:avLst/>
          </a:prstGeom>
          <a:noFill/>
        </p:spPr>
        <p:txBody>
          <a:bodyPr wrap="square" rtlCol="0">
            <a:spAutoFit/>
          </a:bodyPr>
          <a:lstStyle/>
          <a:p>
            <a:pPr defTabSz="4261104">
              <a:spcAft>
                <a:spcPts val="600"/>
              </a:spcAft>
            </a:pPr>
            <a:r>
              <a:rPr lang="fr-FR" sz="8800" kern="1200" dirty="0" smtClean="0">
                <a:solidFill>
                  <a:schemeClr val="tx1"/>
                </a:solidFill>
                <a:latin typeface="+mj-lt"/>
                <a:cs typeface="Times New Roman" panose="02020603050405020304" pitchFamily="18" charset="0"/>
              </a:rPr>
              <a:t>Introduction</a:t>
            </a:r>
            <a:endParaRPr lang="en-US" dirty="0">
              <a:latin typeface="+mj-lt"/>
              <a:cs typeface="Times New Roman" panose="02020603050405020304" pitchFamily="18" charset="0"/>
            </a:endParaRPr>
          </a:p>
        </p:txBody>
      </p:sp>
      <p:sp>
        <p:nvSpPr>
          <p:cNvPr id="5" name="Rectangle 4">
            <a:extLst>
              <a:ext uri="{FF2B5EF4-FFF2-40B4-BE49-F238E27FC236}">
                <a16:creationId xmlns:a16="http://schemas.microsoft.com/office/drawing/2014/main" id="{3C798FE8-5B7B-65FF-31BB-A61FA11C1EA6}"/>
              </a:ext>
            </a:extLst>
          </p:cNvPr>
          <p:cNvSpPr/>
          <p:nvPr/>
        </p:nvSpPr>
        <p:spPr>
          <a:xfrm>
            <a:off x="643467" y="1687851"/>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557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954107"/>
          </a:xfrm>
          <a:prstGeom prst="rect">
            <a:avLst/>
          </a:prstGeom>
        </p:spPr>
        <p:txBody>
          <a:bodyPr wrap="square">
            <a:spAutoFit/>
          </a:bodyPr>
          <a:lstStyle/>
          <a:p>
            <a:pPr lvl="0"/>
            <a:r>
              <a:rPr lang="fr-FR" sz="2800" dirty="0" smtClean="0"/>
              <a:t>9. L’IPPI ne </a:t>
            </a:r>
            <a:r>
              <a:rPr lang="fr-FR" sz="2800" dirty="0"/>
              <a:t>mesure que les variations de prix des produits industriels à la sortie de la production. </a:t>
            </a:r>
          </a:p>
        </p:txBody>
      </p:sp>
      <p:sp>
        <p:nvSpPr>
          <p:cNvPr id="2" name="Rectangle 1"/>
          <p:cNvSpPr/>
          <p:nvPr/>
        </p:nvSpPr>
        <p:spPr>
          <a:xfrm>
            <a:off x="799010" y="3937155"/>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Vrai.</a:t>
            </a:r>
            <a:endParaRPr lang="fr-FR" sz="4000" b="1" dirty="0"/>
          </a:p>
        </p:txBody>
      </p:sp>
    </p:spTree>
    <p:extLst>
      <p:ext uri="{BB962C8B-B14F-4D97-AF65-F5344CB8AC3E}">
        <p14:creationId xmlns:p14="http://schemas.microsoft.com/office/powerpoint/2010/main" val="120741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954107"/>
          </a:xfrm>
          <a:prstGeom prst="rect">
            <a:avLst/>
          </a:prstGeom>
        </p:spPr>
        <p:txBody>
          <a:bodyPr wrap="square">
            <a:spAutoFit/>
          </a:bodyPr>
          <a:lstStyle/>
          <a:p>
            <a:pPr lvl="0"/>
            <a:r>
              <a:rPr lang="fr-FR" sz="2800" dirty="0" smtClean="0"/>
              <a:t>10. </a:t>
            </a:r>
            <a:r>
              <a:rPr lang="fr-FR" sz="2800" dirty="0"/>
              <a:t>L’échantillon pour l’IPPI est tiré uniquement en fonction du chiffre d’affaires des entreprises. </a:t>
            </a:r>
          </a:p>
        </p:txBody>
      </p:sp>
      <p:sp>
        <p:nvSpPr>
          <p:cNvPr id="2" name="Rectangle 1"/>
          <p:cNvSpPr/>
          <p:nvPr/>
        </p:nvSpPr>
        <p:spPr>
          <a:xfrm>
            <a:off x="799010" y="3937155"/>
            <a:ext cx="11392990" cy="1384995"/>
          </a:xfrm>
          <a:prstGeom prst="rect">
            <a:avLst/>
          </a:prstGeom>
        </p:spPr>
        <p:txBody>
          <a:bodyPr wrap="square">
            <a:spAutoFit/>
          </a:bodyPr>
          <a:lstStyle/>
          <a:p>
            <a:r>
              <a:rPr lang="fr-FR" sz="2800" b="1" dirty="0" smtClean="0"/>
              <a:t>Réponse</a:t>
            </a:r>
            <a:r>
              <a:rPr lang="fr-FR" sz="2800" b="1" dirty="0"/>
              <a:t>: </a:t>
            </a:r>
            <a:r>
              <a:rPr lang="fr-FR" sz="2800" b="1" dirty="0" smtClean="0"/>
              <a:t>Faux. L’échantillon </a:t>
            </a:r>
            <a:r>
              <a:rPr lang="fr-FR" sz="2800" b="1" dirty="0"/>
              <a:t>est tiré en fonction de plusieurs critères tels que la valeur ajoutée, le chiffre d’affaires et les </a:t>
            </a:r>
            <a:r>
              <a:rPr lang="fr-FR" sz="2800" b="1" dirty="0" smtClean="0"/>
              <a:t>effectifs.</a:t>
            </a:r>
            <a:endParaRPr lang="fr-FR" sz="2800" b="1" dirty="0"/>
          </a:p>
        </p:txBody>
      </p:sp>
    </p:spTree>
    <p:extLst>
      <p:ext uri="{BB962C8B-B14F-4D97-AF65-F5344CB8AC3E}">
        <p14:creationId xmlns:p14="http://schemas.microsoft.com/office/powerpoint/2010/main" val="403909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731520" y="2442448"/>
            <a:ext cx="10855234" cy="1384995"/>
          </a:xfrm>
          <a:prstGeom prst="rect">
            <a:avLst/>
          </a:prstGeom>
        </p:spPr>
        <p:txBody>
          <a:bodyPr wrap="square">
            <a:spAutoFit/>
          </a:bodyPr>
          <a:lstStyle/>
          <a:p>
            <a:r>
              <a:rPr lang="fr-FR" sz="2800" dirty="0" smtClean="0"/>
              <a:t>11. </a:t>
            </a:r>
            <a:r>
              <a:rPr lang="fr-FR" sz="2800" dirty="0"/>
              <a:t>L’IPPI est utilisé par les entreprises pour ajuster les prix de vente et gérer les coûts des matières premières. </a:t>
            </a:r>
          </a:p>
        </p:txBody>
      </p:sp>
      <p:sp>
        <p:nvSpPr>
          <p:cNvPr id="2" name="Rectangle 1"/>
          <p:cNvSpPr/>
          <p:nvPr/>
        </p:nvSpPr>
        <p:spPr>
          <a:xfrm>
            <a:off x="799010" y="3937155"/>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Vrai</a:t>
            </a:r>
            <a:r>
              <a:rPr lang="fr-FR" b="1" dirty="0" smtClean="0"/>
              <a:t>.</a:t>
            </a:r>
            <a:endParaRPr lang="fr-FR" sz="2800" b="1" dirty="0"/>
          </a:p>
        </p:txBody>
      </p:sp>
    </p:spTree>
    <p:extLst>
      <p:ext uri="{BB962C8B-B14F-4D97-AF65-F5344CB8AC3E}">
        <p14:creationId xmlns:p14="http://schemas.microsoft.com/office/powerpoint/2010/main" val="3570944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BC16-372B-64C8-C506-8648D31278D3}"/>
              </a:ext>
            </a:extLst>
          </p:cNvPr>
          <p:cNvSpPr txBox="1"/>
          <p:nvPr/>
        </p:nvSpPr>
        <p:spPr>
          <a:xfrm>
            <a:off x="7942218" y="2696682"/>
            <a:ext cx="3396341" cy="1323439"/>
          </a:xfrm>
          <a:prstGeom prst="rect">
            <a:avLst/>
          </a:prstGeom>
          <a:noFill/>
        </p:spPr>
        <p:txBody>
          <a:bodyPr wrap="square" rtlCol="0">
            <a:spAutoFit/>
          </a:bodyPr>
          <a:lstStyle/>
          <a:p>
            <a:pPr defTabSz="4261104">
              <a:spcAft>
                <a:spcPts val="600"/>
              </a:spcAft>
            </a:pPr>
            <a:r>
              <a:rPr lang="fr-FR" sz="8000" dirty="0" smtClean="0">
                <a:latin typeface="+mj-lt"/>
              </a:rPr>
              <a:t>Quiz</a:t>
            </a:r>
            <a:endParaRPr lang="en-US" sz="16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63817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2616101"/>
          </a:xfrm>
          <a:prstGeom prst="rect">
            <a:avLst/>
          </a:prstGeom>
        </p:spPr>
        <p:txBody>
          <a:bodyPr wrap="square">
            <a:spAutoFit/>
          </a:bodyPr>
          <a:lstStyle/>
          <a:p>
            <a:pPr lvl="0"/>
            <a:r>
              <a:rPr lang="fr-FR" sz="2800" dirty="0" smtClean="0"/>
              <a:t>1. </a:t>
            </a:r>
            <a:r>
              <a:rPr lang="fr-FR" dirty="0"/>
              <a:t>Quelle est la première étape dans le calcul de l’IPPI ? </a:t>
            </a:r>
          </a:p>
          <a:p>
            <a:r>
              <a:rPr lang="fr-FR" dirty="0"/>
              <a:t>a) Établir des indices élémentaires basés sur le rapport entre le prix actuel et la moyenne de l’année de référence pour chaque produit industriel. </a:t>
            </a:r>
          </a:p>
          <a:p>
            <a:r>
              <a:rPr lang="fr-FR" dirty="0"/>
              <a:t>b) Agréger les indices en indices de </a:t>
            </a:r>
            <a:r>
              <a:rPr lang="fr-FR" dirty="0" smtClean="0"/>
              <a:t>sous-branches </a:t>
            </a:r>
            <a:r>
              <a:rPr lang="fr-FR" dirty="0"/>
              <a:t>grâce à la méthode de </a:t>
            </a:r>
            <a:r>
              <a:rPr lang="fr-FR" dirty="0" err="1"/>
              <a:t>Laspeyres</a:t>
            </a:r>
            <a:r>
              <a:rPr lang="fr-FR" dirty="0"/>
              <a:t>. </a:t>
            </a:r>
          </a:p>
          <a:p>
            <a:r>
              <a:rPr lang="fr-FR" dirty="0"/>
              <a:t>c) Pondérer les indices de </a:t>
            </a:r>
            <a:r>
              <a:rPr lang="fr-FR" dirty="0" smtClean="0"/>
              <a:t>sous-branches </a:t>
            </a:r>
            <a:r>
              <a:rPr lang="fr-FR" dirty="0"/>
              <a:t>selon leur contribution respective à la valeur ajoutée industrielle totale. </a:t>
            </a:r>
          </a:p>
          <a:p>
            <a:r>
              <a:rPr lang="fr-FR" dirty="0"/>
              <a:t>d) Aucune des réponses </a:t>
            </a:r>
            <a:r>
              <a:rPr lang="fr-FR" dirty="0" smtClean="0"/>
              <a:t>ci-dessus</a:t>
            </a:r>
            <a:r>
              <a:rPr lang="fr-FR" dirty="0"/>
              <a:t>.</a:t>
            </a:r>
          </a:p>
          <a:p>
            <a:endParaRPr lang="fr-FR" sz="2800" dirty="0"/>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a)</a:t>
            </a:r>
            <a:endParaRPr lang="fr-FR" sz="2800" b="1" dirty="0"/>
          </a:p>
        </p:txBody>
      </p:sp>
    </p:spTree>
    <p:extLst>
      <p:ext uri="{BB962C8B-B14F-4D97-AF65-F5344CB8AC3E}">
        <p14:creationId xmlns:p14="http://schemas.microsoft.com/office/powerpoint/2010/main" val="119129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2339102"/>
          </a:xfrm>
          <a:prstGeom prst="rect">
            <a:avLst/>
          </a:prstGeom>
        </p:spPr>
        <p:txBody>
          <a:bodyPr wrap="square">
            <a:spAutoFit/>
          </a:bodyPr>
          <a:lstStyle/>
          <a:p>
            <a:pPr lvl="0"/>
            <a:r>
              <a:rPr lang="fr-FR" sz="2800" dirty="0"/>
              <a:t>2</a:t>
            </a:r>
            <a:r>
              <a:rPr lang="fr-FR" sz="2800" dirty="0" smtClean="0"/>
              <a:t>. </a:t>
            </a:r>
            <a:r>
              <a:rPr lang="fr-FR" dirty="0"/>
              <a:t>Quel critère n’est pas utilisé pour la sélection d’un échantillon représentatif pour l’analyse statistique dans le secteur industriel ? </a:t>
            </a:r>
          </a:p>
          <a:p>
            <a:r>
              <a:rPr lang="fr-FR" dirty="0"/>
              <a:t>a) La valeur ajoutée </a:t>
            </a:r>
          </a:p>
          <a:p>
            <a:r>
              <a:rPr lang="fr-FR" dirty="0"/>
              <a:t>b) Le chiffre d’affaires </a:t>
            </a:r>
          </a:p>
          <a:p>
            <a:r>
              <a:rPr lang="fr-FR" dirty="0"/>
              <a:t>c) Les effectifs </a:t>
            </a:r>
          </a:p>
          <a:p>
            <a:r>
              <a:rPr lang="fr-FR" dirty="0"/>
              <a:t>d) Le nombre d’années d’existence de l’entreprise. </a:t>
            </a:r>
          </a:p>
          <a:p>
            <a:endParaRPr lang="fr-FR" sz="2800" dirty="0"/>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d</a:t>
            </a:r>
            <a:r>
              <a:rPr lang="fr-FR" sz="2800" b="1" dirty="0" smtClean="0"/>
              <a:t>)</a:t>
            </a:r>
            <a:endParaRPr lang="fr-FR" sz="2800" b="1" dirty="0"/>
          </a:p>
        </p:txBody>
      </p:sp>
    </p:spTree>
    <p:extLst>
      <p:ext uri="{BB962C8B-B14F-4D97-AF65-F5344CB8AC3E}">
        <p14:creationId xmlns:p14="http://schemas.microsoft.com/office/powerpoint/2010/main" val="374006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631216"/>
          </a:xfrm>
          <a:prstGeom prst="rect">
            <a:avLst/>
          </a:prstGeom>
        </p:spPr>
        <p:txBody>
          <a:bodyPr wrap="square">
            <a:spAutoFit/>
          </a:bodyPr>
          <a:lstStyle/>
          <a:p>
            <a:pPr lvl="0"/>
            <a:r>
              <a:rPr lang="fr-FR" sz="2800" dirty="0"/>
              <a:t>3</a:t>
            </a:r>
            <a:r>
              <a:rPr lang="fr-FR" sz="2800" dirty="0" smtClean="0"/>
              <a:t>. </a:t>
            </a:r>
            <a:r>
              <a:rPr lang="fr-FR" dirty="0" smtClean="0"/>
              <a:t>Quel </a:t>
            </a:r>
            <a:r>
              <a:rPr lang="fr-FR" dirty="0"/>
              <a:t>rôle l’IPPI ne </a:t>
            </a:r>
            <a:r>
              <a:rPr lang="fr-FR" dirty="0" smtClean="0"/>
              <a:t>joue-t-il </a:t>
            </a:r>
            <a:r>
              <a:rPr lang="fr-FR" dirty="0"/>
              <a:t>pas dans l’analyse économique ? </a:t>
            </a:r>
          </a:p>
          <a:p>
            <a:r>
              <a:rPr lang="fr-FR" dirty="0"/>
              <a:t>a) Offrir une perspective précoce sur les tendances inflationnistes. </a:t>
            </a:r>
          </a:p>
          <a:p>
            <a:r>
              <a:rPr lang="fr-FR" dirty="0"/>
              <a:t>b) Servir de guide pour ajuster les prix de vente. </a:t>
            </a:r>
          </a:p>
          <a:p>
            <a:r>
              <a:rPr lang="fr-FR" dirty="0"/>
              <a:t>c) Mesurer la rentabilité des entreprises. </a:t>
            </a:r>
          </a:p>
          <a:p>
            <a:r>
              <a:rPr lang="fr-FR" dirty="0"/>
              <a:t>d) Être un composant vital pour le calcul du PIB en termes réels. </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c</a:t>
            </a:r>
            <a:r>
              <a:rPr lang="fr-FR" sz="2800" b="1" dirty="0" smtClean="0"/>
              <a:t>)</a:t>
            </a:r>
            <a:endParaRPr lang="fr-FR" sz="2800" b="1" dirty="0"/>
          </a:p>
        </p:txBody>
      </p:sp>
    </p:spTree>
    <p:extLst>
      <p:ext uri="{BB962C8B-B14F-4D97-AF65-F5344CB8AC3E}">
        <p14:creationId xmlns:p14="http://schemas.microsoft.com/office/powerpoint/2010/main" val="318861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631216"/>
          </a:xfrm>
          <a:prstGeom prst="rect">
            <a:avLst/>
          </a:prstGeom>
        </p:spPr>
        <p:txBody>
          <a:bodyPr wrap="square">
            <a:spAutoFit/>
          </a:bodyPr>
          <a:lstStyle/>
          <a:p>
            <a:pPr lvl="0"/>
            <a:r>
              <a:rPr lang="fr-FR" sz="2800" dirty="0" smtClean="0"/>
              <a:t>4. </a:t>
            </a:r>
            <a:r>
              <a:rPr lang="fr-FR" dirty="0" smtClean="0"/>
              <a:t>Qu’est-ce </a:t>
            </a:r>
            <a:r>
              <a:rPr lang="fr-FR" dirty="0"/>
              <a:t>que l’IPPI ne peut pas indiquer ? </a:t>
            </a:r>
          </a:p>
          <a:p>
            <a:r>
              <a:rPr lang="fr-FR" dirty="0"/>
              <a:t>a) Une pression inflationniste montante </a:t>
            </a:r>
          </a:p>
          <a:p>
            <a:r>
              <a:rPr lang="fr-FR" dirty="0"/>
              <a:t>b) Une faible demande et une économie en ralentissement </a:t>
            </a:r>
          </a:p>
          <a:p>
            <a:r>
              <a:rPr lang="fr-FR" dirty="0"/>
              <a:t>c) Des tendances sectorielles </a:t>
            </a:r>
          </a:p>
          <a:p>
            <a:r>
              <a:rPr lang="fr-FR" dirty="0"/>
              <a:t>d) Le niveau de satisfaction des employés dans les industries. </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d)</a:t>
            </a:r>
            <a:endParaRPr lang="fr-FR" sz="2800" b="1" dirty="0"/>
          </a:p>
        </p:txBody>
      </p:sp>
    </p:spTree>
    <p:extLst>
      <p:ext uri="{BB962C8B-B14F-4D97-AF65-F5344CB8AC3E}">
        <p14:creationId xmlns:p14="http://schemas.microsoft.com/office/powerpoint/2010/main" val="97795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354217"/>
          </a:xfrm>
          <a:prstGeom prst="rect">
            <a:avLst/>
          </a:prstGeom>
        </p:spPr>
        <p:txBody>
          <a:bodyPr wrap="square">
            <a:spAutoFit/>
          </a:bodyPr>
          <a:lstStyle/>
          <a:p>
            <a:pPr lvl="0"/>
            <a:r>
              <a:rPr lang="fr-FR" sz="2800" dirty="0"/>
              <a:t>5</a:t>
            </a:r>
            <a:r>
              <a:rPr lang="fr-FR" sz="2800" dirty="0" smtClean="0"/>
              <a:t>. </a:t>
            </a:r>
            <a:r>
              <a:rPr lang="fr-FR" dirty="0"/>
              <a:t>Quels sont les deux principaux marchés pour lesquels l'IPPI est présenté ?</a:t>
            </a:r>
          </a:p>
          <a:p>
            <a:r>
              <a:rPr lang="fr-FR" dirty="0"/>
              <a:t> a) Marché intermédiaire et marché extérieur</a:t>
            </a:r>
          </a:p>
          <a:p>
            <a:r>
              <a:rPr lang="fr-FR" dirty="0"/>
              <a:t> b) Marché intérieur et marché international</a:t>
            </a:r>
          </a:p>
          <a:p>
            <a:r>
              <a:rPr lang="fr-FR" dirty="0"/>
              <a:t> c) Marché total et marché intérieur</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c</a:t>
            </a:r>
            <a:r>
              <a:rPr lang="fr-FR" sz="2800" b="1" dirty="0" smtClean="0"/>
              <a:t>)</a:t>
            </a:r>
            <a:endParaRPr lang="fr-FR" sz="2800" b="1" dirty="0"/>
          </a:p>
        </p:txBody>
      </p:sp>
    </p:spTree>
    <p:extLst>
      <p:ext uri="{BB962C8B-B14F-4D97-AF65-F5344CB8AC3E}">
        <p14:creationId xmlns:p14="http://schemas.microsoft.com/office/powerpoint/2010/main" val="144089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354217"/>
          </a:xfrm>
          <a:prstGeom prst="rect">
            <a:avLst/>
          </a:prstGeom>
        </p:spPr>
        <p:txBody>
          <a:bodyPr wrap="square">
            <a:spAutoFit/>
          </a:bodyPr>
          <a:lstStyle/>
          <a:p>
            <a:pPr lvl="0"/>
            <a:r>
              <a:rPr lang="fr-FR" sz="2800" dirty="0" smtClean="0"/>
              <a:t>6. </a:t>
            </a:r>
            <a:r>
              <a:rPr lang="fr-FR" dirty="0"/>
              <a:t>L'IPPI peut être exprimé en :</a:t>
            </a:r>
          </a:p>
          <a:p>
            <a:r>
              <a:rPr lang="fr-FR" dirty="0"/>
              <a:t> a) Dollars américains</a:t>
            </a:r>
          </a:p>
          <a:p>
            <a:r>
              <a:rPr lang="fr-FR" dirty="0"/>
              <a:t> b) Euros</a:t>
            </a:r>
          </a:p>
          <a:p>
            <a:r>
              <a:rPr lang="fr-FR" dirty="0"/>
              <a:t> c) Taux de croissance annuel et sous forme d'indice</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c</a:t>
            </a:r>
            <a:r>
              <a:rPr lang="fr-FR" sz="2800" b="1" dirty="0" smtClean="0"/>
              <a:t>)</a:t>
            </a:r>
            <a:endParaRPr lang="fr-FR" sz="2800" b="1" dirty="0"/>
          </a:p>
        </p:txBody>
      </p:sp>
    </p:spTree>
    <p:extLst>
      <p:ext uri="{BB962C8B-B14F-4D97-AF65-F5344CB8AC3E}">
        <p14:creationId xmlns:p14="http://schemas.microsoft.com/office/powerpoint/2010/main" val="3136312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7A87A4-8267-BF78-ECCA-19B6971756A9}"/>
              </a:ext>
            </a:extLst>
          </p:cNvPr>
          <p:cNvGrpSpPr/>
          <p:nvPr/>
        </p:nvGrpSpPr>
        <p:grpSpPr>
          <a:xfrm>
            <a:off x="304377" y="1450712"/>
            <a:ext cx="11567936" cy="4363485"/>
            <a:chOff x="467223" y="1950601"/>
            <a:chExt cx="5470668" cy="6099810"/>
          </a:xfrm>
        </p:grpSpPr>
        <p:sp>
          <p:nvSpPr>
            <p:cNvPr id="3" name="TextBox 2">
              <a:extLst>
                <a:ext uri="{FF2B5EF4-FFF2-40B4-BE49-F238E27FC236}">
                  <a16:creationId xmlns:a16="http://schemas.microsoft.com/office/drawing/2014/main" id="{F879824C-208A-F32C-B602-0DEC935B8E96}"/>
                </a:ext>
              </a:extLst>
            </p:cNvPr>
            <p:cNvSpPr txBox="1"/>
            <p:nvPr/>
          </p:nvSpPr>
          <p:spPr>
            <a:xfrm>
              <a:off x="721237" y="2112995"/>
              <a:ext cx="5216654" cy="5937416"/>
            </a:xfrm>
            <a:prstGeom prst="rect">
              <a:avLst/>
            </a:prstGeom>
            <a:noFill/>
            <a:ln>
              <a:noFill/>
            </a:ln>
          </p:spPr>
          <p:txBody>
            <a:bodyPr wrap="square" rtlCol="0">
              <a:spAutoFit/>
            </a:bodyPr>
            <a:lstStyle/>
            <a:p>
              <a:pPr algn="just"/>
              <a:r>
                <a:rPr lang="fr-FR" dirty="0"/>
                <a:t>L’indice des prix de la production industrielle (IPPI) se définit comme un indicateur de court terme qui permet de mesurer, à une période bien définie, l’évolution des prix des transactions des produits fabriqués ou transformés par des unités industrielles résidentes et qui sont destinés à la consommation intérieure et à l'exportation</a:t>
              </a:r>
              <a:r>
                <a:rPr lang="fr-FR" dirty="0" smtClean="0"/>
                <a:t>.</a:t>
              </a:r>
            </a:p>
            <a:p>
              <a:pPr algn="just"/>
              <a:r>
                <a:rPr lang="fr-FR" dirty="0" smtClean="0"/>
                <a:t>Ce </a:t>
              </a:r>
              <a:r>
                <a:rPr lang="fr-FR" dirty="0"/>
                <a:t>sont des prix départ usine, hors taxe et subventions, et hors marge de transport, c'est‐à‐dire les prix des biens vendus aux limites de l'établissement. </a:t>
              </a:r>
              <a:endParaRPr lang="fr-FR" dirty="0" smtClean="0"/>
            </a:p>
            <a:p>
              <a:pPr algn="just"/>
              <a:r>
                <a:rPr lang="fr-FR" dirty="0" smtClean="0"/>
                <a:t>Cet </a:t>
              </a:r>
              <a:r>
                <a:rPr lang="fr-FR" dirty="0"/>
                <a:t>indice, qui reflète les changements de prix des produits industriels au fil du temps, permet aux entreprises de suivre les coûts, aux gouvernements de surveiller l'inflation et d'ajuster les politiques économiques. </a:t>
              </a:r>
              <a:endParaRPr lang="fr-FR" dirty="0"/>
            </a:p>
            <a:p>
              <a:pPr algn="just"/>
              <a:r>
                <a:rPr lang="fr-FR" dirty="0" smtClean="0"/>
                <a:t>Il </a:t>
              </a:r>
              <a:r>
                <a:rPr lang="fr-FR" dirty="0"/>
                <a:t>est aussi utilisé pour les ajustements contractuels et les négociations salariales. C’est un indicateur indispensable pour comprendre et gérer les dynamiques économiques industrielles.</a:t>
              </a:r>
            </a:p>
            <a:p>
              <a:pPr algn="just"/>
              <a:endParaRPr lang="fr-FR" dirty="0" smtClean="0"/>
            </a:p>
          </p:txBody>
        </p:sp>
        <p:sp>
          <p:nvSpPr>
            <p:cNvPr id="8" name="Rectangle: Rounded Corners 7">
              <a:extLst>
                <a:ext uri="{FF2B5EF4-FFF2-40B4-BE49-F238E27FC236}">
                  <a16:creationId xmlns:a16="http://schemas.microsoft.com/office/drawing/2014/main" id="{45EAC757-C485-A13D-E8BB-762EABB58B06}"/>
                </a:ext>
              </a:extLst>
            </p:cNvPr>
            <p:cNvSpPr/>
            <p:nvPr/>
          </p:nvSpPr>
          <p:spPr>
            <a:xfrm>
              <a:off x="467223" y="1950601"/>
              <a:ext cx="204593" cy="600655"/>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610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354217"/>
          </a:xfrm>
          <a:prstGeom prst="rect">
            <a:avLst/>
          </a:prstGeom>
        </p:spPr>
        <p:txBody>
          <a:bodyPr wrap="square">
            <a:spAutoFit/>
          </a:bodyPr>
          <a:lstStyle/>
          <a:p>
            <a:pPr lvl="0"/>
            <a:r>
              <a:rPr lang="fr-FR" sz="2800" dirty="0"/>
              <a:t>7</a:t>
            </a:r>
            <a:r>
              <a:rPr lang="fr-FR" sz="2800" dirty="0" smtClean="0"/>
              <a:t>. </a:t>
            </a:r>
            <a:r>
              <a:rPr lang="fr-FR" dirty="0"/>
              <a:t>Quelle est la signification de l'acronyme "AFRISTAT</a:t>
            </a:r>
            <a:r>
              <a:rPr lang="fr-FR" dirty="0" smtClean="0"/>
              <a:t>"?</a:t>
            </a:r>
            <a:endParaRPr lang="fr-FR" dirty="0"/>
          </a:p>
          <a:p>
            <a:r>
              <a:rPr lang="fr-FR" dirty="0"/>
              <a:t> a) Association des Fabricants d'Industrie Statistique</a:t>
            </a:r>
          </a:p>
          <a:p>
            <a:r>
              <a:rPr lang="fr-FR" dirty="0"/>
              <a:t> b) Observatoire Economique et Statistique d’Afrique Subsaharienne</a:t>
            </a:r>
          </a:p>
          <a:p>
            <a:r>
              <a:rPr lang="fr-FR" dirty="0"/>
              <a:t> c) Agence pour la Statistique en Afrique</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b)</a:t>
            </a:r>
            <a:endParaRPr lang="fr-FR" sz="2800" b="1" dirty="0"/>
          </a:p>
        </p:txBody>
      </p:sp>
    </p:spTree>
    <p:extLst>
      <p:ext uri="{BB962C8B-B14F-4D97-AF65-F5344CB8AC3E}">
        <p14:creationId xmlns:p14="http://schemas.microsoft.com/office/powerpoint/2010/main" val="2264436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354217"/>
          </a:xfrm>
          <a:prstGeom prst="rect">
            <a:avLst/>
          </a:prstGeom>
        </p:spPr>
        <p:txBody>
          <a:bodyPr wrap="square">
            <a:spAutoFit/>
          </a:bodyPr>
          <a:lstStyle/>
          <a:p>
            <a:pPr lvl="0"/>
            <a:r>
              <a:rPr lang="fr-FR" sz="2800" dirty="0" smtClean="0"/>
              <a:t>8. </a:t>
            </a:r>
            <a:r>
              <a:rPr lang="fr-FR" dirty="0"/>
              <a:t>Quelle est la fréquence de publication de l'IPPI au Sénégal ?</a:t>
            </a:r>
          </a:p>
          <a:p>
            <a:r>
              <a:rPr lang="fr-FR" dirty="0"/>
              <a:t>a) Trimestrielle</a:t>
            </a:r>
          </a:p>
          <a:p>
            <a:r>
              <a:rPr lang="fr-FR" dirty="0"/>
              <a:t>b) Mensuelle</a:t>
            </a:r>
          </a:p>
          <a:p>
            <a:r>
              <a:rPr lang="fr-FR" dirty="0"/>
              <a:t>c) Annuelle</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b)</a:t>
            </a:r>
            <a:endParaRPr lang="fr-FR" sz="2800" b="1" dirty="0"/>
          </a:p>
        </p:txBody>
      </p:sp>
    </p:spTree>
    <p:extLst>
      <p:ext uri="{BB962C8B-B14F-4D97-AF65-F5344CB8AC3E}">
        <p14:creationId xmlns:p14="http://schemas.microsoft.com/office/powerpoint/2010/main" val="2090445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631216"/>
          </a:xfrm>
          <a:prstGeom prst="rect">
            <a:avLst/>
          </a:prstGeom>
        </p:spPr>
        <p:txBody>
          <a:bodyPr wrap="square">
            <a:spAutoFit/>
          </a:bodyPr>
          <a:lstStyle/>
          <a:p>
            <a:pPr lvl="0"/>
            <a:r>
              <a:rPr lang="fr-FR" sz="2800" dirty="0"/>
              <a:t>9</a:t>
            </a:r>
            <a:r>
              <a:rPr lang="fr-FR" sz="2800" dirty="0" smtClean="0"/>
              <a:t>. </a:t>
            </a:r>
            <a:r>
              <a:rPr lang="fr-FR" dirty="0"/>
              <a:t>Quelle est la définition de la production manufacturière?</a:t>
            </a:r>
          </a:p>
          <a:p>
            <a:r>
              <a:rPr lang="fr-FR" dirty="0"/>
              <a:t>a) La fabrication de biens finis uniquement</a:t>
            </a:r>
          </a:p>
          <a:p>
            <a:r>
              <a:rPr lang="fr-FR" dirty="0"/>
              <a:t>b) La fabrication de biens </a:t>
            </a:r>
            <a:r>
              <a:rPr lang="fr-FR" dirty="0" smtClean="0"/>
              <a:t>semi-transformés </a:t>
            </a:r>
            <a:r>
              <a:rPr lang="fr-FR" dirty="0"/>
              <a:t>et autres biens intermédiaires, ainsi que des produits finis</a:t>
            </a:r>
          </a:p>
          <a:p>
            <a:r>
              <a:rPr lang="fr-FR" dirty="0"/>
              <a:t>c) La fabrication de biens de consommation uniquement</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b)</a:t>
            </a:r>
            <a:endParaRPr lang="fr-FR" sz="2800" b="1" dirty="0"/>
          </a:p>
        </p:txBody>
      </p:sp>
    </p:spTree>
    <p:extLst>
      <p:ext uri="{BB962C8B-B14F-4D97-AF65-F5344CB8AC3E}">
        <p14:creationId xmlns:p14="http://schemas.microsoft.com/office/powerpoint/2010/main" val="315006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1908215"/>
          </a:xfrm>
          <a:prstGeom prst="rect">
            <a:avLst/>
          </a:prstGeom>
        </p:spPr>
        <p:txBody>
          <a:bodyPr wrap="square">
            <a:spAutoFit/>
          </a:bodyPr>
          <a:lstStyle/>
          <a:p>
            <a:pPr lvl="0"/>
            <a:r>
              <a:rPr lang="fr-FR" sz="2800" dirty="0" smtClean="0"/>
              <a:t>10. </a:t>
            </a:r>
            <a:r>
              <a:rPr lang="fr-FR" dirty="0"/>
              <a:t>Quels sont les principaux freins à la production de l'indice de la production industrielle dans certains pays?</a:t>
            </a:r>
          </a:p>
          <a:p>
            <a:r>
              <a:rPr lang="fr-FR" dirty="0"/>
              <a:t>a) La surcharge de travail pour le personnel et l'absence d'investissements étrangers</a:t>
            </a:r>
          </a:p>
          <a:p>
            <a:r>
              <a:rPr lang="fr-FR" dirty="0"/>
              <a:t>b) L'insuffisance des ressources humaines et l'absence de soutien technique et financier</a:t>
            </a:r>
          </a:p>
          <a:p>
            <a:r>
              <a:rPr lang="fr-FR" dirty="0"/>
              <a:t>c) La faible demande des consommateurs et la concurrence étrangère</a:t>
            </a:r>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a:t>
            </a:r>
            <a:r>
              <a:rPr lang="fr-FR" sz="2800" b="1" dirty="0" smtClean="0"/>
              <a:t>b)</a:t>
            </a:r>
            <a:endParaRPr lang="fr-FR" sz="2800" b="1" dirty="0"/>
          </a:p>
        </p:txBody>
      </p:sp>
    </p:spTree>
    <p:extLst>
      <p:ext uri="{BB962C8B-B14F-4D97-AF65-F5344CB8AC3E}">
        <p14:creationId xmlns:p14="http://schemas.microsoft.com/office/powerpoint/2010/main" val="44971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798FE8-5B7B-65FF-31BB-A61FA11C1EA6}"/>
              </a:ext>
            </a:extLst>
          </p:cNvPr>
          <p:cNvSpPr/>
          <p:nvPr/>
        </p:nvSpPr>
        <p:spPr>
          <a:xfrm>
            <a:off x="930850" y="1243715"/>
            <a:ext cx="9167011"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 name="Rectangle 2"/>
          <p:cNvSpPr/>
          <p:nvPr/>
        </p:nvSpPr>
        <p:spPr>
          <a:xfrm>
            <a:off x="326571" y="2442448"/>
            <a:ext cx="11865429" cy="2185214"/>
          </a:xfrm>
          <a:prstGeom prst="rect">
            <a:avLst/>
          </a:prstGeom>
        </p:spPr>
        <p:txBody>
          <a:bodyPr wrap="square">
            <a:spAutoFit/>
          </a:bodyPr>
          <a:lstStyle/>
          <a:p>
            <a:pPr lvl="0"/>
            <a:r>
              <a:rPr lang="fr-FR" sz="2800" dirty="0" smtClean="0"/>
              <a:t>11. </a:t>
            </a:r>
            <a:r>
              <a:rPr lang="fr-FR" dirty="0"/>
              <a:t>Quels sont les indices souvent considérés comme des indicateurs avancés de l'évolution des prix dans l'économie ?</a:t>
            </a:r>
          </a:p>
          <a:p>
            <a:r>
              <a:rPr lang="fr-FR" dirty="0"/>
              <a:t>a) Les indices des prix à la consommation (IPC)</a:t>
            </a:r>
          </a:p>
          <a:p>
            <a:r>
              <a:rPr lang="fr-FR" dirty="0"/>
              <a:t>b) Les indices de prix relatifs à des biens ou services spécifiques</a:t>
            </a:r>
          </a:p>
          <a:p>
            <a:r>
              <a:rPr lang="fr-FR" dirty="0"/>
              <a:t>c) Les déflateurs du PIB</a:t>
            </a:r>
          </a:p>
          <a:p>
            <a:r>
              <a:rPr lang="fr-FR" dirty="0"/>
              <a:t>d) Les indices des prix à la production (IPP)</a:t>
            </a:r>
          </a:p>
          <a:p>
            <a:r>
              <a:rPr lang="fr-FR" dirty="0"/>
              <a:t>e) Toutes les réponses </a:t>
            </a:r>
            <a:r>
              <a:rPr lang="fr-FR" dirty="0" smtClean="0"/>
              <a:t>ci-dessus</a:t>
            </a:r>
            <a:endParaRPr lang="fr-FR" dirty="0"/>
          </a:p>
        </p:txBody>
      </p:sp>
      <p:sp>
        <p:nvSpPr>
          <p:cNvPr id="2" name="Rectangle 1"/>
          <p:cNvSpPr/>
          <p:nvPr/>
        </p:nvSpPr>
        <p:spPr>
          <a:xfrm>
            <a:off x="799010" y="5974961"/>
            <a:ext cx="11392990" cy="523220"/>
          </a:xfrm>
          <a:prstGeom prst="rect">
            <a:avLst/>
          </a:prstGeom>
        </p:spPr>
        <p:txBody>
          <a:bodyPr wrap="square">
            <a:spAutoFit/>
          </a:bodyPr>
          <a:lstStyle/>
          <a:p>
            <a:r>
              <a:rPr lang="fr-FR" sz="2800" b="1" dirty="0" smtClean="0"/>
              <a:t>Réponse</a:t>
            </a:r>
            <a:r>
              <a:rPr lang="fr-FR" sz="2800" b="1" dirty="0"/>
              <a:t>: e</a:t>
            </a:r>
            <a:r>
              <a:rPr lang="fr-FR" sz="2800" b="1" dirty="0" smtClean="0"/>
              <a:t>)</a:t>
            </a:r>
            <a:endParaRPr lang="fr-FR" sz="2800" b="1" dirty="0"/>
          </a:p>
        </p:txBody>
      </p:sp>
    </p:spTree>
    <p:extLst>
      <p:ext uri="{BB962C8B-B14F-4D97-AF65-F5344CB8AC3E}">
        <p14:creationId xmlns:p14="http://schemas.microsoft.com/office/powerpoint/2010/main" val="3773822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2BC16-372B-64C8-C506-8648D31278D3}"/>
              </a:ext>
            </a:extLst>
          </p:cNvPr>
          <p:cNvSpPr txBox="1"/>
          <p:nvPr/>
        </p:nvSpPr>
        <p:spPr>
          <a:xfrm>
            <a:off x="2675192" y="3010189"/>
            <a:ext cx="9316611" cy="1569660"/>
          </a:xfrm>
          <a:prstGeom prst="rect">
            <a:avLst/>
          </a:prstGeom>
          <a:noFill/>
        </p:spPr>
        <p:txBody>
          <a:bodyPr wrap="square" rtlCol="0">
            <a:spAutoFit/>
          </a:bodyPr>
          <a:lstStyle/>
          <a:p>
            <a:pPr defTabSz="4261104">
              <a:spcAft>
                <a:spcPts val="600"/>
              </a:spcAft>
            </a:pPr>
            <a:r>
              <a:rPr lang="fr-FR" sz="9600" dirty="0" smtClean="0">
                <a:latin typeface="+mj-lt"/>
              </a:rPr>
              <a:t>Conclusion</a:t>
            </a:r>
            <a:endParaRPr lang="en-US" sz="20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643467" y="1687851"/>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940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145B5C-0C37-1D6E-92CE-94C664E4C25B}"/>
              </a:ext>
            </a:extLst>
          </p:cNvPr>
          <p:cNvSpPr/>
          <p:nvPr/>
        </p:nvSpPr>
        <p:spPr>
          <a:xfrm>
            <a:off x="88490" y="98323"/>
            <a:ext cx="12015020" cy="6661354"/>
          </a:xfrm>
          <a:prstGeom prst="rect">
            <a:avLst/>
          </a:prstGeom>
          <a:noFill/>
          <a:ln w="381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058090" y="1305341"/>
            <a:ext cx="10319657" cy="4247317"/>
          </a:xfrm>
          <a:prstGeom prst="rect">
            <a:avLst/>
          </a:prstGeom>
        </p:spPr>
        <p:txBody>
          <a:bodyPr wrap="square">
            <a:spAutoFit/>
          </a:bodyPr>
          <a:lstStyle/>
          <a:p>
            <a:pPr algn="just">
              <a:lnSpc>
                <a:spcPct val="150000"/>
              </a:lnSpc>
              <a:spcAft>
                <a:spcPts val="800"/>
              </a:spcAft>
            </a:pPr>
            <a:r>
              <a:rPr lang="fr-FR" kern="100" dirty="0">
                <a:ea typeface="Calibri" panose="020F0502020204030204" pitchFamily="34" charset="0"/>
                <a:cs typeface="Times New Roman" panose="02020603050405020304" pitchFamily="18" charset="0"/>
              </a:rPr>
              <a:t>L'Indice des Prix à la Production Industrielle est un outil essentiel qui complète la famille des indicateurs conjoncturels produits jusqu’alors. Il enrichit l’analyse de la conjoncture économique et fournit à la comptabilité nationale un déflateur important de la production du secteur secondaire à travers l’industrie. Son évolution historique et méthodologique en a fait un indicateur clé pour suivre l'inflation et comprendre les dynamiques du marché. Les perspectives de l'IPPI sont prometteuses, avec une adoption croissante en Afrique et l'intégration de nouvelles technologies telles que le </a:t>
            </a:r>
            <a:r>
              <a:rPr lang="fr-FR" kern="100" dirty="0" err="1">
                <a:ea typeface="Calibri" panose="020F0502020204030204" pitchFamily="34" charset="0"/>
                <a:cs typeface="Times New Roman" panose="02020603050405020304" pitchFamily="18" charset="0"/>
              </a:rPr>
              <a:t>Big</a:t>
            </a:r>
            <a:r>
              <a:rPr lang="fr-FR" kern="100" dirty="0">
                <a:ea typeface="Calibri" panose="020F0502020204030204" pitchFamily="34" charset="0"/>
                <a:cs typeface="Times New Roman" panose="02020603050405020304" pitchFamily="18" charset="0"/>
              </a:rPr>
              <a:t> Data et l'intelligence artificielle.</a:t>
            </a:r>
            <a:endParaRPr lang="fr-FR" sz="1600" kern="1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643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243840" y="2046915"/>
            <a:ext cx="11704320" cy="2550698"/>
          </a:xfrm>
          <a:prstGeom prst="rect">
            <a:avLst/>
          </a:prstGeom>
        </p:spPr>
        <p:txBody>
          <a:bodyPr wrap="square">
            <a:spAutoFit/>
          </a:bodyPr>
          <a:lstStyle/>
          <a:p>
            <a:pPr algn="just">
              <a:lnSpc>
                <a:spcPct val="150000"/>
              </a:lnSpc>
              <a:spcAft>
                <a:spcPts val="800"/>
              </a:spcAft>
            </a:pPr>
            <a:r>
              <a:rPr lang="fr-FR" kern="100" dirty="0" smtClean="0">
                <a:ea typeface="Calibri" panose="020F0502020204030204" pitchFamily="34" charset="0"/>
                <a:cs typeface="Times New Roman" panose="02020603050405020304" pitchFamily="18" charset="0"/>
              </a:rPr>
              <a:t>Cela </a:t>
            </a:r>
            <a:r>
              <a:rPr lang="fr-FR" kern="100" dirty="0">
                <a:ea typeface="Calibri" panose="020F0502020204030204" pitchFamily="34" charset="0"/>
                <a:cs typeface="Times New Roman" panose="02020603050405020304" pitchFamily="18" charset="0"/>
              </a:rPr>
              <a:t>devrait améliorer sa précision et sa pertinence continue. Cependant, des défis persistent, notamment en matière de qualité des données, de ressources pour la collecte et l'analyse des données, et de réactivité aux changements économiques. Pour relever ces défis, une collaboration entre gouvernements et entreprises est essentielle, nécessitant des investissements dans les infrastructures statistiques et la formation de professionnels qualifiés.</a:t>
            </a:r>
            <a:endParaRPr lang="fr-FR" sz="1600" kern="100" dirty="0">
              <a:ea typeface="Calibri" panose="020F0502020204030204" pitchFamily="34" charset="0"/>
              <a:cs typeface="Times New Roman" panose="02020603050405020304" pitchFamily="18" charset="0"/>
            </a:endParaRPr>
          </a:p>
        </p:txBody>
      </p:sp>
      <p:pic>
        <p:nvPicPr>
          <p:cNvPr id="4" name="Graphic 7" descr="Chevron arrows with solid fill">
            <a:extLst>
              <a:ext uri="{FF2B5EF4-FFF2-40B4-BE49-F238E27FC236}">
                <a16:creationId xmlns:a16="http://schemas.microsoft.com/office/drawing/2014/main" id="{549FFB47-50EF-48A3-3067-EA617A3B266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43840" y="561470"/>
            <a:ext cx="1015182" cy="1015182"/>
          </a:xfrm>
          <a:prstGeom prst="rect">
            <a:avLst/>
          </a:prstGeom>
        </p:spPr>
      </p:pic>
    </p:spTree>
    <p:extLst>
      <p:ext uri="{BB962C8B-B14F-4D97-AF65-F5344CB8AC3E}">
        <p14:creationId xmlns:p14="http://schemas.microsoft.com/office/powerpoint/2010/main" val="1969254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E2BC16-372B-64C8-C506-8648D31278D3}"/>
              </a:ext>
            </a:extLst>
          </p:cNvPr>
          <p:cNvSpPr txBox="1"/>
          <p:nvPr/>
        </p:nvSpPr>
        <p:spPr>
          <a:xfrm>
            <a:off x="876662" y="2189399"/>
            <a:ext cx="10034365" cy="1569660"/>
          </a:xfrm>
          <a:prstGeom prst="rect">
            <a:avLst/>
          </a:prstGeom>
          <a:noFill/>
        </p:spPr>
        <p:txBody>
          <a:bodyPr wrap="square" rtlCol="0">
            <a:spAutoFit/>
          </a:bodyPr>
          <a:lstStyle/>
          <a:p>
            <a:pPr algn="ctr" defTabSz="4261104">
              <a:spcAft>
                <a:spcPts val="600"/>
              </a:spcAft>
            </a:pPr>
            <a:r>
              <a:rPr lang="fr-FR" sz="9600" dirty="0" smtClean="0">
                <a:latin typeface="+mj-lt"/>
              </a:rPr>
              <a:t>MERCI</a:t>
            </a:r>
            <a:endParaRPr lang="en-US" sz="20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663132" y="1935168"/>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279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E2BC16-372B-64C8-C506-8648D31278D3}"/>
              </a:ext>
            </a:extLst>
          </p:cNvPr>
          <p:cNvSpPr txBox="1"/>
          <p:nvPr/>
        </p:nvSpPr>
        <p:spPr>
          <a:xfrm>
            <a:off x="1788283" y="3010189"/>
            <a:ext cx="9316611" cy="3046988"/>
          </a:xfrm>
          <a:prstGeom prst="rect">
            <a:avLst/>
          </a:prstGeom>
          <a:noFill/>
        </p:spPr>
        <p:txBody>
          <a:bodyPr wrap="square" rtlCol="0">
            <a:spAutoFit/>
          </a:bodyPr>
          <a:lstStyle/>
          <a:p>
            <a:r>
              <a:rPr lang="fr-FR" sz="9600" dirty="0">
                <a:cs typeface="Times New Roman" panose="02020603050405020304" pitchFamily="18" charset="0"/>
              </a:rPr>
              <a:t>Sigles et abréviations</a:t>
            </a:r>
          </a:p>
        </p:txBody>
      </p:sp>
      <p:sp>
        <p:nvSpPr>
          <p:cNvPr id="5" name="Rectangle 4">
            <a:extLst>
              <a:ext uri="{FF2B5EF4-FFF2-40B4-BE49-F238E27FC236}">
                <a16:creationId xmlns:a16="http://schemas.microsoft.com/office/drawing/2014/main" id="{3C798FE8-5B7B-65FF-31BB-A61FA11C1EA6}"/>
              </a:ext>
            </a:extLst>
          </p:cNvPr>
          <p:cNvSpPr/>
          <p:nvPr/>
        </p:nvSpPr>
        <p:spPr>
          <a:xfrm>
            <a:off x="643467" y="1687851"/>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41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DAC4B9-3C97-F162-E162-CF45D1425961}"/>
              </a:ext>
            </a:extLst>
          </p:cNvPr>
          <p:cNvSpPr txBox="1"/>
          <p:nvPr/>
        </p:nvSpPr>
        <p:spPr>
          <a:xfrm>
            <a:off x="487680" y="863792"/>
            <a:ext cx="11704320" cy="5493812"/>
          </a:xfrm>
          <a:prstGeom prst="rect">
            <a:avLst/>
          </a:prstGeom>
          <a:noFill/>
          <a:ln>
            <a:noFill/>
          </a:ln>
        </p:spPr>
        <p:txBody>
          <a:bodyPr wrap="square" rtlCol="0">
            <a:spAutoFit/>
          </a:bodyPr>
          <a:lstStyle/>
          <a:p>
            <a:pPr>
              <a:lnSpc>
                <a:spcPct val="150000"/>
              </a:lnSpc>
            </a:pPr>
            <a:r>
              <a:rPr lang="fr-FR" dirty="0"/>
              <a:t>AFRISTAT : Observatoire </a:t>
            </a:r>
            <a:r>
              <a:rPr lang="fr-FR" dirty="0" smtClean="0"/>
              <a:t>économique </a:t>
            </a:r>
            <a:r>
              <a:rPr lang="fr-FR" dirty="0"/>
              <a:t>et </a:t>
            </a:r>
            <a:r>
              <a:rPr lang="fr-FR" dirty="0" smtClean="0"/>
              <a:t>statistique </a:t>
            </a:r>
            <a:r>
              <a:rPr lang="fr-FR" dirty="0"/>
              <a:t>d’Afrique </a:t>
            </a:r>
            <a:r>
              <a:rPr lang="fr-FR" dirty="0" smtClean="0"/>
              <a:t>subsaharienne</a:t>
            </a:r>
            <a:endParaRPr lang="fr-FR" dirty="0"/>
          </a:p>
          <a:p>
            <a:pPr>
              <a:lnSpc>
                <a:spcPct val="150000"/>
              </a:lnSpc>
            </a:pPr>
            <a:r>
              <a:rPr lang="fr-FR" dirty="0"/>
              <a:t>ANSD : Agence nationale de la Statistique et de la Démographie</a:t>
            </a:r>
          </a:p>
          <a:p>
            <a:pPr>
              <a:lnSpc>
                <a:spcPct val="150000"/>
              </a:lnSpc>
            </a:pPr>
            <a:r>
              <a:rPr lang="fr-FR" dirty="0"/>
              <a:t>BSE : Bureau des Statistiques d’Entreprises</a:t>
            </a:r>
          </a:p>
          <a:p>
            <a:pPr>
              <a:lnSpc>
                <a:spcPct val="150000"/>
              </a:lnSpc>
            </a:pPr>
            <a:r>
              <a:rPr lang="fr-FR" dirty="0"/>
              <a:t>CA : Chiffre d’Affaires</a:t>
            </a:r>
          </a:p>
          <a:p>
            <a:pPr>
              <a:lnSpc>
                <a:spcPct val="150000"/>
              </a:lnSpc>
            </a:pPr>
            <a:r>
              <a:rPr lang="fr-FR" dirty="0"/>
              <a:t>CITI : Classification internationale Type </a:t>
            </a:r>
            <a:r>
              <a:rPr lang="fr-FR" dirty="0" smtClean="0"/>
              <a:t>Industrie</a:t>
            </a:r>
          </a:p>
          <a:p>
            <a:pPr>
              <a:lnSpc>
                <a:spcPct val="150000"/>
              </a:lnSpc>
            </a:pPr>
            <a:r>
              <a:rPr lang="fr-FR" dirty="0" smtClean="0"/>
              <a:t>ENSAE : Ecole nationale de la Statistique et de l’Analyse économique</a:t>
            </a:r>
            <a:endParaRPr lang="fr-FR" dirty="0"/>
          </a:p>
          <a:p>
            <a:pPr>
              <a:lnSpc>
                <a:spcPct val="150000"/>
              </a:lnSpc>
            </a:pPr>
            <a:r>
              <a:rPr lang="fr-FR" dirty="0"/>
              <a:t>IHPI : Indice harmonisé des Produits industriels</a:t>
            </a:r>
          </a:p>
          <a:p>
            <a:pPr>
              <a:lnSpc>
                <a:spcPct val="150000"/>
              </a:lnSpc>
            </a:pPr>
            <a:r>
              <a:rPr lang="fr-FR" dirty="0"/>
              <a:t>IPP(I) : Indice des Prix à la Production (industrielle)</a:t>
            </a:r>
          </a:p>
          <a:p>
            <a:pPr>
              <a:lnSpc>
                <a:spcPct val="150000"/>
              </a:lnSpc>
            </a:pPr>
            <a:r>
              <a:rPr lang="fr-FR" dirty="0"/>
              <a:t>ISE(P2) : Ingénieur statisticien économiste (en 2</a:t>
            </a:r>
            <a:r>
              <a:rPr lang="fr-FR" baseline="30000" dirty="0"/>
              <a:t>ème</a:t>
            </a:r>
            <a:r>
              <a:rPr lang="fr-FR" dirty="0"/>
              <a:t> année de classes préparatoires, </a:t>
            </a:r>
            <a:r>
              <a:rPr lang="fr-FR" dirty="0" smtClean="0"/>
              <a:t>                        	  cycle </a:t>
            </a:r>
            <a:r>
              <a:rPr lang="fr-FR" dirty="0"/>
              <a:t>long)</a:t>
            </a:r>
          </a:p>
          <a:p>
            <a:pPr>
              <a:lnSpc>
                <a:spcPct val="150000"/>
              </a:lnSpc>
            </a:pPr>
            <a:r>
              <a:rPr lang="fr-FR" dirty="0"/>
              <a:t>NAEMA : Nomenclature d’Activités des Etats Membres d’AFRISTAT</a:t>
            </a:r>
          </a:p>
          <a:p>
            <a:pPr>
              <a:lnSpc>
                <a:spcPct val="150000"/>
              </a:lnSpc>
            </a:pPr>
            <a:r>
              <a:rPr lang="fr-FR" dirty="0"/>
              <a:t>OCDE : Organisation de coopération et de développement économiques</a:t>
            </a:r>
          </a:p>
          <a:p>
            <a:pPr>
              <a:lnSpc>
                <a:spcPct val="150000"/>
              </a:lnSpc>
            </a:pPr>
            <a:r>
              <a:rPr lang="fr-FR" dirty="0"/>
              <a:t>PPI : Producer Index Price</a:t>
            </a:r>
          </a:p>
        </p:txBody>
      </p:sp>
    </p:spTree>
    <p:extLst>
      <p:ext uri="{BB962C8B-B14F-4D97-AF65-F5344CB8AC3E}">
        <p14:creationId xmlns:p14="http://schemas.microsoft.com/office/powerpoint/2010/main" val="253491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E2BC16-372B-64C8-C506-8648D31278D3}"/>
              </a:ext>
            </a:extLst>
          </p:cNvPr>
          <p:cNvSpPr txBox="1"/>
          <p:nvPr/>
        </p:nvSpPr>
        <p:spPr>
          <a:xfrm>
            <a:off x="1240972" y="3010189"/>
            <a:ext cx="10750832" cy="1569660"/>
          </a:xfrm>
          <a:prstGeom prst="rect">
            <a:avLst/>
          </a:prstGeom>
          <a:noFill/>
        </p:spPr>
        <p:txBody>
          <a:bodyPr wrap="square" rtlCol="0">
            <a:spAutoFit/>
          </a:bodyPr>
          <a:lstStyle/>
          <a:p>
            <a:pPr defTabSz="4261104">
              <a:spcAft>
                <a:spcPts val="600"/>
              </a:spcAft>
            </a:pPr>
            <a:r>
              <a:rPr lang="fr-FR" sz="9600" dirty="0">
                <a:latin typeface="+mj-lt"/>
              </a:rPr>
              <a:t>I</a:t>
            </a:r>
            <a:r>
              <a:rPr lang="fr-FR" sz="9600" dirty="0" smtClean="0">
                <a:latin typeface="+mj-lt"/>
              </a:rPr>
              <a:t>. Historique</a:t>
            </a:r>
            <a:endParaRPr lang="en-US" sz="2000" dirty="0">
              <a:latin typeface="+mj-lt"/>
            </a:endParaRPr>
          </a:p>
        </p:txBody>
      </p:sp>
      <p:sp>
        <p:nvSpPr>
          <p:cNvPr id="5" name="Rectangle 4">
            <a:extLst>
              <a:ext uri="{FF2B5EF4-FFF2-40B4-BE49-F238E27FC236}">
                <a16:creationId xmlns:a16="http://schemas.microsoft.com/office/drawing/2014/main" id="{3C798FE8-5B7B-65FF-31BB-A61FA11C1EA6}"/>
              </a:ext>
            </a:extLst>
          </p:cNvPr>
          <p:cNvSpPr/>
          <p:nvPr/>
        </p:nvSpPr>
        <p:spPr>
          <a:xfrm>
            <a:off x="643467" y="1687851"/>
            <a:ext cx="10461427" cy="181080"/>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9384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descr="A diagram of a cycle&#10;&#10;Description automatically generated">
            <a:extLst>
              <a:ext uri="{FF2B5EF4-FFF2-40B4-BE49-F238E27FC236}">
                <a16:creationId xmlns:a16="http://schemas.microsoft.com/office/drawing/2014/main" id="{4F7312A7-3E80-0B87-863A-81FD0DC36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41" y="1577387"/>
            <a:ext cx="2292273" cy="4171238"/>
          </a:xfrm>
          <a:prstGeom prst="rect">
            <a:avLst/>
          </a:prstGeom>
        </p:spPr>
      </p:pic>
      <p:grpSp>
        <p:nvGrpSpPr>
          <p:cNvPr id="26" name="Group 25">
            <a:extLst>
              <a:ext uri="{FF2B5EF4-FFF2-40B4-BE49-F238E27FC236}">
                <a16:creationId xmlns:a16="http://schemas.microsoft.com/office/drawing/2014/main" id="{9F0B1D3B-498B-26A6-648F-2D99E2A3071F}"/>
              </a:ext>
            </a:extLst>
          </p:cNvPr>
          <p:cNvGrpSpPr/>
          <p:nvPr/>
        </p:nvGrpSpPr>
        <p:grpSpPr>
          <a:xfrm>
            <a:off x="4114800" y="1036323"/>
            <a:ext cx="7747587" cy="4622078"/>
            <a:chOff x="7167564" y="1794957"/>
            <a:chExt cx="4310062" cy="3882717"/>
          </a:xfrm>
        </p:grpSpPr>
        <p:sp>
          <p:nvSpPr>
            <p:cNvPr id="17" name="Rectangle: Rounded Corners 16">
              <a:extLst>
                <a:ext uri="{FF2B5EF4-FFF2-40B4-BE49-F238E27FC236}">
                  <a16:creationId xmlns:a16="http://schemas.microsoft.com/office/drawing/2014/main" id="{57AEF112-679A-3E22-86C0-EDFFF5574D10}"/>
                </a:ext>
              </a:extLst>
            </p:cNvPr>
            <p:cNvSpPr/>
            <p:nvPr/>
          </p:nvSpPr>
          <p:spPr>
            <a:xfrm>
              <a:off x="7167564" y="1794957"/>
              <a:ext cx="4310062" cy="3882717"/>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F43E1A7-3C11-7E09-BC1F-3B67ACECE915}"/>
                </a:ext>
              </a:extLst>
            </p:cNvPr>
            <p:cNvSpPr txBox="1"/>
            <p:nvPr/>
          </p:nvSpPr>
          <p:spPr>
            <a:xfrm>
              <a:off x="7406805" y="2599957"/>
              <a:ext cx="3953884" cy="2869836"/>
            </a:xfrm>
            <a:prstGeom prst="rect">
              <a:avLst/>
            </a:prstGeom>
            <a:noFill/>
          </p:spPr>
          <p:txBody>
            <a:bodyPr wrap="square" rtlCol="0">
              <a:spAutoFit/>
            </a:bodyPr>
            <a:lstStyle/>
            <a:p>
              <a:r>
                <a:rPr lang="fr-FR" dirty="0"/>
                <a:t>L'Indice des Prix à la Production Industrielle (IPPI) a été développé au début du XXe siècle pour mesurer les variations des prix des produits industriels. Initialement rudimentaire, l'IPPI s'est perfectionné au fil des décennies avec l'industrialisation croissante et l'amélioration des techniques statistiques, devenant un outil crucial pour l'analyse économique</a:t>
              </a:r>
              <a:r>
                <a:rPr lang="fr-FR" dirty="0" smtClean="0"/>
                <a:t>. </a:t>
              </a:r>
              <a:endParaRPr lang="fr-FR" dirty="0"/>
            </a:p>
          </p:txBody>
        </p:sp>
        <p:sp>
          <p:nvSpPr>
            <p:cNvPr id="19" name="TextBox 18">
              <a:extLst>
                <a:ext uri="{FF2B5EF4-FFF2-40B4-BE49-F238E27FC236}">
                  <a16:creationId xmlns:a16="http://schemas.microsoft.com/office/drawing/2014/main" id="{6DB25E0D-E319-94FE-AA0A-9324BA2CD846}"/>
                </a:ext>
              </a:extLst>
            </p:cNvPr>
            <p:cNvSpPr txBox="1"/>
            <p:nvPr/>
          </p:nvSpPr>
          <p:spPr>
            <a:xfrm>
              <a:off x="8717122" y="2005306"/>
              <a:ext cx="2386527" cy="594651"/>
            </a:xfrm>
            <a:prstGeom prst="rect">
              <a:avLst/>
            </a:prstGeom>
            <a:noFill/>
          </p:spPr>
          <p:txBody>
            <a:bodyPr wrap="square" rtlCol="0">
              <a:spAutoFit/>
            </a:bodyPr>
            <a:lstStyle/>
            <a:p>
              <a:r>
                <a:rPr lang="fr-FR" sz="4000" b="1" dirty="0" smtClean="0">
                  <a:solidFill>
                    <a:schemeClr val="bg1"/>
                  </a:solidFill>
                </a:rPr>
                <a:t>1/3</a:t>
              </a:r>
              <a:endParaRPr lang="en-US" sz="4000" b="1" dirty="0">
                <a:solidFill>
                  <a:schemeClr val="bg1"/>
                </a:solidFill>
              </a:endParaRPr>
            </a:p>
          </p:txBody>
        </p:sp>
      </p:grpSp>
      <p:grpSp>
        <p:nvGrpSpPr>
          <p:cNvPr id="50" name="Group 49">
            <a:extLst>
              <a:ext uri="{FF2B5EF4-FFF2-40B4-BE49-F238E27FC236}">
                <a16:creationId xmlns:a16="http://schemas.microsoft.com/office/drawing/2014/main" id="{B2B81457-0088-A736-05BF-B68B0B32FA76}"/>
              </a:ext>
            </a:extLst>
          </p:cNvPr>
          <p:cNvGrpSpPr/>
          <p:nvPr/>
        </p:nvGrpSpPr>
        <p:grpSpPr>
          <a:xfrm>
            <a:off x="0" y="71488"/>
            <a:ext cx="2490472" cy="914400"/>
            <a:chOff x="266653" y="120053"/>
            <a:chExt cx="2490472" cy="914400"/>
          </a:xfrm>
        </p:grpSpPr>
        <p:sp>
          <p:nvSpPr>
            <p:cNvPr id="47" name="TextBox 46">
              <a:extLst>
                <a:ext uri="{FF2B5EF4-FFF2-40B4-BE49-F238E27FC236}">
                  <a16:creationId xmlns:a16="http://schemas.microsoft.com/office/drawing/2014/main" id="{D4437226-32D2-71B4-4A77-8E4F8D8C6B3F}"/>
                </a:ext>
              </a:extLst>
            </p:cNvPr>
            <p:cNvSpPr txBox="1"/>
            <p:nvPr/>
          </p:nvSpPr>
          <p:spPr>
            <a:xfrm>
              <a:off x="1181053" y="345486"/>
              <a:ext cx="1576072" cy="461665"/>
            </a:xfrm>
            <a:prstGeom prst="rect">
              <a:avLst/>
            </a:prstGeom>
            <a:noFill/>
          </p:spPr>
          <p:txBody>
            <a:bodyPr wrap="none" rtlCol="0">
              <a:spAutoFit/>
            </a:bodyPr>
            <a:lstStyle/>
            <a:p>
              <a:r>
                <a:rPr lang="fr-FR" sz="2400" dirty="0" smtClean="0">
                  <a:latin typeface="Aptos Narrow" panose="020B0004020202020204" pitchFamily="34" charset="0"/>
                </a:rPr>
                <a:t>Historique</a:t>
              </a:r>
              <a:endParaRPr lang="en-US" sz="2400" dirty="0">
                <a:latin typeface="Aptos Narrow" panose="020B0004020202020204" pitchFamily="34" charset="0"/>
              </a:endParaRPr>
            </a:p>
          </p:txBody>
        </p:sp>
        <p:pic>
          <p:nvPicPr>
            <p:cNvPr id="49" name="Graphic 48" descr="Rewind with solid fill">
              <a:extLst>
                <a:ext uri="{FF2B5EF4-FFF2-40B4-BE49-F238E27FC236}">
                  <a16:creationId xmlns:a16="http://schemas.microsoft.com/office/drawing/2014/main" id="{FDB91D83-F529-C632-2D71-AFC40585C0F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Tree>
    <p:extLst>
      <p:ext uri="{BB962C8B-B14F-4D97-AF65-F5344CB8AC3E}">
        <p14:creationId xmlns:p14="http://schemas.microsoft.com/office/powerpoint/2010/main" val="3015722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35F172-1221-665F-D5B8-65AB1775A2E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0">
            <a:extLst>
              <a:ext uri="{FF2B5EF4-FFF2-40B4-BE49-F238E27FC236}">
                <a16:creationId xmlns:a16="http://schemas.microsoft.com/office/drawing/2014/main" id="{6E09570D-A03A-4FCC-5D27-D5B43377AAE9}"/>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descr="A diagram of a cycle&#10;&#10;Description automatically generated">
            <a:extLst>
              <a:ext uri="{FF2B5EF4-FFF2-40B4-BE49-F238E27FC236}">
                <a16:creationId xmlns:a16="http://schemas.microsoft.com/office/drawing/2014/main" id="{4F7312A7-3E80-0B87-863A-81FD0DC36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42" y="1577387"/>
            <a:ext cx="2788662" cy="4171238"/>
          </a:xfrm>
          <a:prstGeom prst="rect">
            <a:avLst/>
          </a:prstGeom>
        </p:spPr>
      </p:pic>
      <p:grpSp>
        <p:nvGrpSpPr>
          <p:cNvPr id="25" name="Group 24">
            <a:extLst>
              <a:ext uri="{FF2B5EF4-FFF2-40B4-BE49-F238E27FC236}">
                <a16:creationId xmlns:a16="http://schemas.microsoft.com/office/drawing/2014/main" id="{56706A64-4B13-586C-BE9F-186A7302ECB9}"/>
              </a:ext>
            </a:extLst>
          </p:cNvPr>
          <p:cNvGrpSpPr/>
          <p:nvPr/>
        </p:nvGrpSpPr>
        <p:grpSpPr>
          <a:xfrm>
            <a:off x="4271554" y="1109375"/>
            <a:ext cx="7663337" cy="4622079"/>
            <a:chOff x="2473006" y="937571"/>
            <a:chExt cx="4310062" cy="3882717"/>
          </a:xfrm>
        </p:grpSpPr>
        <p:sp>
          <p:nvSpPr>
            <p:cNvPr id="21" name="Rectangle: Rounded Corners 20">
              <a:extLst>
                <a:ext uri="{FF2B5EF4-FFF2-40B4-BE49-F238E27FC236}">
                  <a16:creationId xmlns:a16="http://schemas.microsoft.com/office/drawing/2014/main" id="{1B43127F-605C-0E12-C2C0-014891EEE7F9}"/>
                </a:ext>
              </a:extLst>
            </p:cNvPr>
            <p:cNvSpPr/>
            <p:nvPr/>
          </p:nvSpPr>
          <p:spPr>
            <a:xfrm>
              <a:off x="2473006" y="937571"/>
              <a:ext cx="4310062" cy="3882717"/>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388658A-13AB-698D-DBE6-6E9A3CB28FE8}"/>
                </a:ext>
              </a:extLst>
            </p:cNvPr>
            <p:cNvSpPr txBox="1"/>
            <p:nvPr/>
          </p:nvSpPr>
          <p:spPr>
            <a:xfrm>
              <a:off x="3863656" y="1089908"/>
              <a:ext cx="1356043" cy="594650"/>
            </a:xfrm>
            <a:prstGeom prst="rect">
              <a:avLst/>
            </a:prstGeom>
            <a:noFill/>
          </p:spPr>
          <p:txBody>
            <a:bodyPr wrap="square" rtlCol="0">
              <a:spAutoFit/>
            </a:bodyPr>
            <a:lstStyle/>
            <a:p>
              <a:r>
                <a:rPr lang="fr-FR" sz="4000" b="1" dirty="0" smtClean="0">
                  <a:solidFill>
                    <a:schemeClr val="bg1"/>
                  </a:solidFill>
                </a:rPr>
                <a:t>2/3</a:t>
              </a:r>
              <a:endParaRPr lang="en-US" sz="4000" b="1" dirty="0">
                <a:solidFill>
                  <a:schemeClr val="bg1"/>
                </a:solidFill>
              </a:endParaRPr>
            </a:p>
          </p:txBody>
        </p:sp>
        <p:sp>
          <p:nvSpPr>
            <p:cNvPr id="24" name="TextBox 23">
              <a:extLst>
                <a:ext uri="{FF2B5EF4-FFF2-40B4-BE49-F238E27FC236}">
                  <a16:creationId xmlns:a16="http://schemas.microsoft.com/office/drawing/2014/main" id="{09E79E25-48E0-74CB-B88A-B3CA6D6C7D6E}"/>
                </a:ext>
              </a:extLst>
            </p:cNvPr>
            <p:cNvSpPr txBox="1"/>
            <p:nvPr/>
          </p:nvSpPr>
          <p:spPr>
            <a:xfrm>
              <a:off x="2610354" y="2168687"/>
              <a:ext cx="4035364" cy="2171767"/>
            </a:xfrm>
            <a:prstGeom prst="rect">
              <a:avLst/>
            </a:prstGeom>
            <a:noFill/>
          </p:spPr>
          <p:txBody>
            <a:bodyPr wrap="square" rtlCol="0">
              <a:spAutoFit/>
            </a:bodyPr>
            <a:lstStyle/>
            <a:p>
              <a:pPr algn="just"/>
              <a:r>
                <a:rPr lang="fr-FR" dirty="0" smtClean="0"/>
                <a:t>Internationalement</a:t>
              </a:r>
              <a:r>
                <a:rPr lang="fr-FR" dirty="0"/>
                <a:t>, l'IPPI est un indicateur clé utilisé dans les pays industrialisés pour suivre les tendances des prix dans le secteur manufacturier. Aux États-Unis, le Producer Price Index (PPI) et en Europe, les indices harmonisés servent à mesurer l'inflation et à comparer les économies nationales.</a:t>
              </a:r>
              <a:endParaRPr lang="fr-FR" dirty="0"/>
            </a:p>
          </p:txBody>
        </p:sp>
      </p:grpSp>
      <p:grpSp>
        <p:nvGrpSpPr>
          <p:cNvPr id="2" name="Group 1">
            <a:extLst>
              <a:ext uri="{FF2B5EF4-FFF2-40B4-BE49-F238E27FC236}">
                <a16:creationId xmlns:a16="http://schemas.microsoft.com/office/drawing/2014/main" id="{35B860B7-202B-4905-20E7-7FDEB359B67D}"/>
              </a:ext>
            </a:extLst>
          </p:cNvPr>
          <p:cNvGrpSpPr/>
          <p:nvPr/>
        </p:nvGrpSpPr>
        <p:grpSpPr>
          <a:xfrm>
            <a:off x="0" y="71488"/>
            <a:ext cx="2490472" cy="914400"/>
            <a:chOff x="266653" y="120053"/>
            <a:chExt cx="2490472" cy="914400"/>
          </a:xfrm>
        </p:grpSpPr>
        <p:sp>
          <p:nvSpPr>
            <p:cNvPr id="3" name="TextBox 2">
              <a:extLst>
                <a:ext uri="{FF2B5EF4-FFF2-40B4-BE49-F238E27FC236}">
                  <a16:creationId xmlns:a16="http://schemas.microsoft.com/office/drawing/2014/main" id="{F43A8647-2C24-9F68-3139-78B706DFDC63}"/>
                </a:ext>
              </a:extLst>
            </p:cNvPr>
            <p:cNvSpPr txBox="1"/>
            <p:nvPr/>
          </p:nvSpPr>
          <p:spPr>
            <a:xfrm>
              <a:off x="1181053" y="345486"/>
              <a:ext cx="1576072" cy="461665"/>
            </a:xfrm>
            <a:prstGeom prst="rect">
              <a:avLst/>
            </a:prstGeom>
            <a:noFill/>
          </p:spPr>
          <p:txBody>
            <a:bodyPr wrap="none" rtlCol="0">
              <a:spAutoFit/>
            </a:bodyPr>
            <a:lstStyle/>
            <a:p>
              <a:r>
                <a:rPr lang="fr-FR" sz="2400" dirty="0" smtClean="0">
                  <a:latin typeface="Aptos Narrow" panose="020B0004020202020204" pitchFamily="34" charset="0"/>
                </a:rPr>
                <a:t>Historique</a:t>
              </a:r>
              <a:endParaRPr lang="en-US" sz="2400" dirty="0">
                <a:latin typeface="Aptos Narrow" panose="020B0004020202020204" pitchFamily="34" charset="0"/>
              </a:endParaRPr>
            </a:p>
          </p:txBody>
        </p:sp>
        <p:pic>
          <p:nvPicPr>
            <p:cNvPr id="4" name="Graphic 3" descr="Rewind with solid fill">
              <a:extLst>
                <a:ext uri="{FF2B5EF4-FFF2-40B4-BE49-F238E27FC236}">
                  <a16:creationId xmlns:a16="http://schemas.microsoft.com/office/drawing/2014/main" id="{9F3FD59A-F32C-C366-AF84-6D8A0CDC56D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0800000">
              <a:off x="266653" y="120053"/>
              <a:ext cx="914400" cy="914400"/>
            </a:xfrm>
            <a:prstGeom prst="rect">
              <a:avLst/>
            </a:prstGeom>
          </p:spPr>
        </p:pic>
      </p:grpSp>
    </p:spTree>
    <p:extLst>
      <p:ext uri="{BB962C8B-B14F-4D97-AF65-F5344CB8AC3E}">
        <p14:creationId xmlns:p14="http://schemas.microsoft.com/office/powerpoint/2010/main" val="78784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3CCFBE-0B2A-4EEA-B0E6-6481E1B4C8AC}">
  <we:reference id="wa200005107" version="1.1.0.0" store="en-US" storeType="OMEX"/>
  <we:alternateReferences>
    <we:reference id="WA200005107" version="1.1.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23ec213-ccdd-4efb-b863-bae4b83230d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D6767770FC5A498AAFF9E8737E8D95" ma:contentTypeVersion="13" ma:contentTypeDescription="Create a new document." ma:contentTypeScope="" ma:versionID="94bc83d697acc2684eeb7c72700d24a6">
  <xsd:schema xmlns:xsd="http://www.w3.org/2001/XMLSchema" xmlns:xs="http://www.w3.org/2001/XMLSchema" xmlns:p="http://schemas.microsoft.com/office/2006/metadata/properties" xmlns:ns3="023ec213-ccdd-4efb-b863-bae4b83230d5" xmlns:ns4="268e700d-e8bb-4555-aeab-15c833065c9a" targetNamespace="http://schemas.microsoft.com/office/2006/metadata/properties" ma:root="true" ma:fieldsID="53fbe3007e61c630b298bfea7862aed4" ns3:_="" ns4:_="">
    <xsd:import namespace="023ec213-ccdd-4efb-b863-bae4b83230d5"/>
    <xsd:import namespace="268e700d-e8bb-4555-aeab-15c833065c9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3ec213-ccdd-4efb-b863-bae4b8323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68e700d-e8bb-4555-aeab-15c833065c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B6F754-CDD6-4FFF-91C1-4F42697FB61C}">
  <ds:schemaRefs>
    <ds:schemaRef ds:uri="http://purl.org/dc/terms/"/>
    <ds:schemaRef ds:uri="http://schemas.microsoft.com/office/2006/metadata/properties"/>
    <ds:schemaRef ds:uri="http://purl.org/dc/dcmitype/"/>
    <ds:schemaRef ds:uri="http://schemas.microsoft.com/office/2006/documentManagement/types"/>
    <ds:schemaRef ds:uri="023ec213-ccdd-4efb-b863-bae4b83230d5"/>
    <ds:schemaRef ds:uri="http://schemas.microsoft.com/office/infopath/2007/PartnerControls"/>
    <ds:schemaRef ds:uri="http://purl.org/dc/elements/1.1/"/>
    <ds:schemaRef ds:uri="http://schemas.openxmlformats.org/package/2006/metadata/core-properties"/>
    <ds:schemaRef ds:uri="268e700d-e8bb-4555-aeab-15c833065c9a"/>
    <ds:schemaRef ds:uri="http://www.w3.org/XML/1998/namespace"/>
  </ds:schemaRefs>
</ds:datastoreItem>
</file>

<file path=customXml/itemProps2.xml><?xml version="1.0" encoding="utf-8"?>
<ds:datastoreItem xmlns:ds="http://schemas.openxmlformats.org/officeDocument/2006/customXml" ds:itemID="{E59721BF-C807-4454-A93C-F7E3139454F7}">
  <ds:schemaRefs>
    <ds:schemaRef ds:uri="http://schemas.microsoft.com/sharepoint/v3/contenttype/forms"/>
  </ds:schemaRefs>
</ds:datastoreItem>
</file>

<file path=customXml/itemProps3.xml><?xml version="1.0" encoding="utf-8"?>
<ds:datastoreItem xmlns:ds="http://schemas.openxmlformats.org/officeDocument/2006/customXml" ds:itemID="{32AEB61D-056A-43C9-B139-2C7FEFFE82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3ec213-ccdd-4efb-b863-bae4b83230d5"/>
    <ds:schemaRef ds:uri="268e700d-e8bb-4555-aeab-15c833065c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1588</TotalTime>
  <Words>1936</Words>
  <Application>Microsoft Office PowerPoint</Application>
  <PresentationFormat>Grand écran</PresentationFormat>
  <Paragraphs>171</Paragraphs>
  <Slides>48</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48</vt:i4>
      </vt:variant>
    </vt:vector>
  </HeadingPairs>
  <TitlesOfParts>
    <vt:vector size="56" baseType="lpstr">
      <vt:lpstr>Aptos</vt:lpstr>
      <vt:lpstr>Aptos Display</vt:lpstr>
      <vt:lpstr>Aptos Narrow</vt:lpstr>
      <vt:lpstr>Arial</vt:lpstr>
      <vt:lpstr>Calibri</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Papa amadou</dc:creator>
  <cp:lastModifiedBy>lenovo</cp:lastModifiedBy>
  <cp:revision>33</cp:revision>
  <dcterms:created xsi:type="dcterms:W3CDTF">2024-04-29T18:41:31Z</dcterms:created>
  <dcterms:modified xsi:type="dcterms:W3CDTF">2024-05-25T23:45:54Z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2024-04-29T22:28:26Z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1095d49e-f848-4853-b028-e7f1a0859453</vt:lpwstr>
  </property>
  <property fmtid="{D5CDD505-2E9C-101B-9397-08002B2CF9AE}" pid="7" name="MSIP_Label_defa4170-0d19-0005-0004-bc88714345d2_ActionId">
    <vt:lpwstr>3b574603-0d8b-47c7-9658-38b908280f0c</vt:lpwstr>
  </property>
  <property fmtid="{D5CDD505-2E9C-101B-9397-08002B2CF9AE}" pid="8" name="MSIP_Label_defa4170-0d19-0005-0004-bc88714345d2_ContentBits">
    <vt:lpwstr>0</vt:lpwstr>
  </property>
  <property fmtid="{D5CDD505-2E9C-101B-9397-08002B2CF9AE}" pid="9" name="ContentTypeId">
    <vt:lpwstr>0x010100CDD6767770FC5A498AAFF9E8737E8D95</vt:lpwstr>
  </property>
</Properties>
</file>