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EE37F-9E63-42EF-B6AE-7C0E391A8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1DEFE8-90C5-4741-BFB3-53F53D595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4352A-4E1B-4B7E-A5BF-BE2C5325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DBC76-D6E5-47FE-BABD-04A1E881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A56A3-0E9A-479C-8386-4F927213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33A72-89A7-4950-9053-6EEFC80E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173E81-56A8-424B-A242-A1A4173E8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A0209-087A-42AA-A7D1-642DA9BE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4D7B1-6949-4F12-BD69-E829759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14450-74BA-4718-AC37-1FD46D25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89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29A3A5-BB7D-43B7-9742-BBBBECF16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F6622-AEBF-441C-AE6F-CA90F9BAD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4AA15-C93B-45A0-9454-E63F5256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B32AE5-9F69-4E3D-80C1-201A1E99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DA9F2-1555-4447-B86F-E5E20F3B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5480E-5BF4-4670-9781-43162439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2E5E4-69F4-4547-8188-7459CAE3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34EA5-70FE-4CC9-B03E-7B5194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D67A2B-26B9-4143-B715-7C11DA1B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35B70-229A-4C06-A325-B25D5944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28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97FE4-466A-4832-90E7-4952E7EE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485FCC-B92A-43DF-B3E1-0E386D7D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AA7607-350D-4859-BABC-B9C44B3E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CD000-3B59-4FB1-AE8B-660C6537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DA6AD-543B-4D13-8F46-A880D76F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8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E3AD3-322B-4597-830D-FDE5A0E9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99A2E-409B-4EC5-994F-71756C97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57C0E-29E2-405B-88FC-F209D10D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A92486-425E-4489-B4A9-D639A00C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BC4A19-BF88-4236-8EFF-EAE1559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871C57-95F0-4865-9CCB-330CCF5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75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C69A7-3800-4790-9C8C-CC98663B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B94AB8-CA23-4C97-BCEB-DD4910DB2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DDDA7F-FE7C-454B-85C9-2195C268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87EB28-00E1-4068-BB9F-0CD108E7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BE16BD-67C1-498F-8E7F-7B4D5321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B6ED2-E4E4-4235-88F5-AD570616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5E6C5C-6A0F-4C27-A981-E66E9621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336562-B5EE-47A0-8114-64D33690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5ED63-742C-4D24-A502-7287D0F3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2B2DDA-FF1C-4A51-8BD5-F93C580A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8D77CF-177A-4F92-8C42-B7BC1AE5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26E0B-E1D7-4838-B4B4-CA4EA8A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7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7AB5FC-06E6-4588-A150-65885A5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BD2D59-4FB2-472A-8612-03800C16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643632-5348-41CE-B473-9989DB3A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1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C508B-BDE1-4687-816E-2F8DE497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1C71B-77CB-4C7E-942D-B8ABADB6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174936-FE45-4CF1-B547-277552AA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654BD-C3FC-4DF0-9272-A6C01E63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87C5B-E3AC-43A4-83AE-581A89AA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DDAC71-EDA8-48D1-8E86-F6D90F0B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72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5E3C5-F9FE-4AE9-8460-3937E9B9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AEC89-5A3A-466F-BADB-40CCF2B01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C725C0-2CF5-40A4-A240-95805FD0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C3652D-459A-49C3-9BA1-D89DCD7A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CA5DAF-5AC9-475B-AA3D-09D6ACD8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6DD271-88C6-4DC1-B89D-BB23F9D7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6C2848-C2BB-4553-BCB8-B81AB712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8BEEB-8DEA-45CD-9473-EE1F934B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147E7-69DB-4B08-A53F-CD579A443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A544-20A6-4C95-8DD3-236FEED5FDBD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6903A2-7F18-4719-ACAD-ADAC9206B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C7DD26-2D4F-4AC0-97B4-40E45269E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8289-39A6-454D-AAE1-644CF7C197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7A5A85FF-ADE1-46B4-8CB0-A7E6D219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17" y="3178478"/>
            <a:ext cx="5962188" cy="36795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71283FD-A33C-42B1-B4F1-F4734A6B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2" y="215836"/>
            <a:ext cx="4930916" cy="297628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AADDE4D-0B97-4170-81FF-773F60D1C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9439"/>
            <a:ext cx="5630742" cy="33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C47C0A8-FD48-43FA-92D5-EE2E2E76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425"/>
            <a:ext cx="5556250" cy="3429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44D4BC-8F4C-4119-8E3E-749BF22A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22"/>
            <a:ext cx="6096000" cy="37621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4A1DB0-E300-4FC5-B7C3-71FA8035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5700"/>
            <a:ext cx="6096000" cy="31751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C381F4E-E67F-4E03-908C-151FAFDFC4E7}"/>
              </a:ext>
            </a:extLst>
          </p:cNvPr>
          <p:cNvSpPr txBox="1"/>
          <p:nvPr/>
        </p:nvSpPr>
        <p:spPr>
          <a:xfrm>
            <a:off x="473075" y="40925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Mitochondrial </a:t>
            </a:r>
            <a:r>
              <a:rPr lang="fr-FR" b="1" dirty="0" err="1"/>
              <a:t>complex</a:t>
            </a:r>
            <a:r>
              <a:rPr lang="fr-FR" b="1" dirty="0"/>
              <a:t> III </a:t>
            </a:r>
            <a:r>
              <a:rPr lang="fr-FR" b="1" dirty="0" err="1"/>
              <a:t>assembly</a:t>
            </a:r>
            <a:r>
              <a:rPr lang="fr-FR" b="1" dirty="0"/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9179830-5C36-4424-BF99-86BD15030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33" y="3800283"/>
            <a:ext cx="5920134" cy="30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1BF0A4-3BAB-465F-BF4E-0A4488F7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" y="0"/>
            <a:ext cx="5334462" cy="3292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59BCB0-EC68-4F5B-ADE2-8B3DF487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0" y="-1"/>
            <a:ext cx="5334462" cy="3292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4BDE57-1776-4FA1-8900-4E9CB791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0" y="3565876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D814AF9-66B8-4D73-B910-EE2FC88D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6059" cy="3095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ECCB57-095B-4349-8F28-F05F90E6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634" y="-98251"/>
            <a:ext cx="5334462" cy="3292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D858F5-1D49-4106-A57C-37E424728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2" y="3429000"/>
            <a:ext cx="5334462" cy="3292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122F44-A17B-44F9-8B71-E292C53C7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634" y="3095625"/>
            <a:ext cx="5762037" cy="3556000"/>
          </a:xfrm>
          <a:prstGeom prst="rect">
            <a:avLst/>
          </a:prstGeom>
        </p:spPr>
      </p:pic>
      <p:sp>
        <p:nvSpPr>
          <p:cNvPr id="11" name="AutoShape 6" descr="http://127.0.0.1:13354/chunk_output/5B2FE1170BCF2DE0/FAD7FBE1/cdpa02inlyk5r/00006b.png">
            <a:extLst>
              <a:ext uri="{FF2B5EF4-FFF2-40B4-BE49-F238E27FC236}">
                <a16:creationId xmlns:a16="http://schemas.microsoft.com/office/drawing/2014/main" id="{786B6F75-02FB-4619-865F-FB772B01C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342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4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Autre</dc:creator>
  <cp:lastModifiedBy>Autre</cp:lastModifiedBy>
  <cp:revision>11</cp:revision>
  <dcterms:created xsi:type="dcterms:W3CDTF">2024-04-12T15:12:35Z</dcterms:created>
  <dcterms:modified xsi:type="dcterms:W3CDTF">2024-04-16T10:23:40Z</dcterms:modified>
</cp:coreProperties>
</file>