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8f505f8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8f505f8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d8f505f8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d8f505f8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8f505f8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d8f505f8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8f505f8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d8f505f8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8f505f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8f505f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8f505f8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8f505f8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8f505f8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8f505f8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8f505f8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8f505f8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8f505f8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8f505f8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8f505f8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8f505f8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8f505f8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8f505f8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8f505f8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8f505f8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Predicting the FIFA World Cup 2018 Winner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By:  Awab Idris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5025"/>
            <a:ext cx="8614024" cy="459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0" y="0"/>
            <a:ext cx="2447100" cy="46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Results: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Summary: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354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1-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Brazil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won the FIFA World Cup 2018.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2-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Germany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won the second place.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3-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Denmark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won the third place.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4-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France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came on the fourth place.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Next Steps: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49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More feature engineering.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Construct a whole knockout simulation model.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Gather more data like rank, team squad, weather, etc.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Predicting the best player, top scorer, etc.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                                          </a:t>
            </a:r>
            <a:r>
              <a:rPr lang="en" sz="4000"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</a:t>
            </a: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&amp; Models. 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from the Predictions.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Next steps.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-144650" y="1515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first World Cup was held in 1993</a:t>
            </a:r>
            <a:b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Uruguay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world cup is hosted every 4 years except in</a:t>
            </a:r>
            <a:b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1942 &amp; 1946 due to the Second World War.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17 countries have hosted the World Cup in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21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tournaments.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850" y="1029050"/>
            <a:ext cx="4587501" cy="34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Introduction(cont):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82538"/>
            <a:ext cx="6416302" cy="40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Predicting the FIFA World Cup 2018 winner based on the previous matches for the world cup?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Datasets:</a:t>
            </a:r>
            <a:endParaRPr b="1" sz="3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Previous World Cup Matches from Kaggle.</a:t>
            </a:r>
            <a:b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FIFA World Cup 2018 fixtures from Kaggle.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Methods:</a:t>
            </a:r>
            <a:endParaRPr b="1" sz="3600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 broke the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predictions section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into six parts: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stages matches.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Round of 16 matches.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Quarter final matches.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Semi-final matches.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Third place match.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match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Main Features for prediction: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Home team.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Away team.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Focused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mainly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 the match results for each team.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Modeling(cont):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Applied different types of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multi-classification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models to predict which team is going to win or it’s a draw.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best multi-classification model: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AdaBoostClassifier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LogisticRegression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XGBClassifier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