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13207"/>
            <a:ext cx="8676222" cy="3200400"/>
          </a:xfrm>
        </p:spPr>
        <p:txBody>
          <a:bodyPr/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FAMILY TRACKING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173586"/>
            <a:ext cx="8676222" cy="190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GROUP # </a:t>
            </a:r>
            <a:r>
              <a:rPr lang="en-US" sz="2000" dirty="0" smtClean="0"/>
              <a:t>4</a:t>
            </a:r>
            <a:endParaRPr lang="en-US" sz="2000" dirty="0" smtClean="0"/>
          </a:p>
          <a:p>
            <a:r>
              <a:rPr lang="en-US" sz="2000" dirty="0" smtClean="0"/>
              <a:t>BSCS14035 – FIZZA TAUQEER</a:t>
            </a:r>
          </a:p>
          <a:p>
            <a:r>
              <a:rPr lang="en-US" sz="2000" dirty="0" smtClean="0"/>
              <a:t>BSCS14059 – MAMOONA RIAZ</a:t>
            </a:r>
          </a:p>
          <a:p>
            <a:r>
              <a:rPr lang="en-US" sz="2000" dirty="0" smtClean="0"/>
              <a:t>BSCS14072 – SIDDIQUA NAYYER</a:t>
            </a:r>
          </a:p>
          <a:p>
            <a:r>
              <a:rPr lang="en-US" sz="2000" dirty="0" smtClean="0"/>
              <a:t>BSCS14004 – AWAB AQIB</a:t>
            </a:r>
          </a:p>
        </p:txBody>
      </p:sp>
    </p:spTree>
    <p:extLst>
      <p:ext uri="{BB962C8B-B14F-4D97-AF65-F5344CB8AC3E}">
        <p14:creationId xmlns=""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26151"/>
            <a:ext cx="8676222" cy="122355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2" y="1776549"/>
            <a:ext cx="11324908" cy="4572000"/>
          </a:xfrm>
        </p:spPr>
        <p:txBody>
          <a:bodyPr>
            <a:no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Reliable location tracking of registered family members.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Entire location track of the member to be tracked, given time constraints.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/>
              <a:t>Exact and a pinpointed location of the member to be tracked.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/>
              <a:t>Emergency buttons for alerting family members in matters of danger.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alarms upon entering restricted locations outside specified perimeters.</a:t>
            </a:r>
          </a:p>
          <a:p>
            <a:pPr algn="l">
              <a:buFont typeface="Arial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=""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26151"/>
            <a:ext cx="8676222" cy="1223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Mathematical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2" y="1789612"/>
            <a:ext cx="11324908" cy="4572000"/>
          </a:xfrm>
        </p:spPr>
        <p:txBody>
          <a:bodyPr>
            <a:no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Verifying the defined tracking time in the application.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Validating if the location coordinates are being tracked and are not zero.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Checking perimeter values.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Checking distance of the subject being tracked.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The system must continuously recalculate the position correctly.</a:t>
            </a:r>
          </a:p>
          <a:p>
            <a:pPr lvl="0" algn="l">
              <a:buFont typeface="Arial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=""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26151"/>
            <a:ext cx="8676222" cy="1223550"/>
          </a:xfrm>
        </p:spPr>
        <p:txBody>
          <a:bodyPr>
            <a:normAutofit/>
          </a:bodyPr>
          <a:lstStyle/>
          <a:p>
            <a:r>
              <a:rPr lang="en-US" dirty="0" smtClean="0"/>
              <a:t>SEPARATION OF  CONCERNS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2" y="1789612"/>
            <a:ext cx="11324908" cy="4572000"/>
          </a:xfrm>
        </p:spPr>
        <p:txBody>
          <a:bodyPr>
            <a:no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If our app is providing the location of subject or not -&gt; Functional.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If our app is providing the true location of our subject -&gt; Quality.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Correct transition from one module to another.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Properly structured inter-modular dependencies.</a:t>
            </a:r>
            <a:endParaRPr lang="en-US" sz="2200" dirty="0" smtClean="0"/>
          </a:p>
          <a:p>
            <a:pPr lvl="0" algn="l">
              <a:buFont typeface="Arial" pitchFamily="34" charset="0"/>
              <a:buChar char="•"/>
            </a:pPr>
            <a:r>
              <a:rPr lang="en-US" sz="2200" dirty="0" smtClean="0"/>
              <a:t>Alerts, alarms, </a:t>
            </a:r>
            <a:r>
              <a:rPr lang="en-US" sz="2200" dirty="0" err="1" smtClean="0"/>
              <a:t>sms</a:t>
            </a:r>
            <a:r>
              <a:rPr lang="en-US" sz="2200" dirty="0" smtClean="0"/>
              <a:t> and email generation.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200" dirty="0" smtClean="0"/>
              <a:t>Tracking constantly updating and storing.</a:t>
            </a:r>
          </a:p>
          <a:p>
            <a:pPr lvl="0" algn="l">
              <a:buFont typeface="Arial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=""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26151"/>
            <a:ext cx="8676222" cy="122355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2" y="1789612"/>
            <a:ext cx="11324908" cy="4572000"/>
          </a:xfrm>
        </p:spPr>
        <p:txBody>
          <a:bodyPr>
            <a:no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USER: each family member has to be registered to use the app.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Login activity: proper authentication of every family member.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Maps activity: family members’ positions would be hosted on a map grid.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Location activity: actual tracking of family members.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Settings: customize alarms, </a:t>
            </a:r>
            <a:r>
              <a:rPr lang="en-US" sz="2500" dirty="0" err="1" smtClean="0"/>
              <a:t>sms</a:t>
            </a:r>
            <a:r>
              <a:rPr lang="en-US" sz="2500" dirty="0" smtClean="0"/>
              <a:t>, alerts and notifications.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26151"/>
            <a:ext cx="8676222" cy="122355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FUTURE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2" y="1789612"/>
            <a:ext cx="11324908" cy="4572000"/>
          </a:xfrm>
        </p:spPr>
        <p:txBody>
          <a:bodyPr>
            <a:no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Perimeter scaling: limit the tracking within a certain circular threshold.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Multiple subfamilies e.g. grandfather tracking his own family and extended.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Family chat: to stay connected with each other.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b="1" i="1" dirty="0" smtClean="0"/>
              <a:t>Sync the location with external cloud service for future prediction.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Extending the alerts to automatically generated emails.</a:t>
            </a:r>
          </a:p>
          <a:p>
            <a:pPr lvl="0" algn="l">
              <a:buFont typeface="Arial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=""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26151"/>
            <a:ext cx="8676222" cy="1223550"/>
          </a:xfrm>
        </p:spPr>
        <p:txBody>
          <a:bodyPr>
            <a:normAutofit/>
          </a:bodyPr>
          <a:lstStyle/>
          <a:p>
            <a:r>
              <a:rPr lang="en-US" dirty="0" smtClean="0"/>
              <a:t>SUGGESTED INCREMENTS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2" y="1789612"/>
            <a:ext cx="11324908" cy="4572000"/>
          </a:xfrm>
        </p:spPr>
        <p:txBody>
          <a:bodyPr>
            <a:no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Empty classes with preset functions and methods.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Visualization of overall flow of application.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Testing the screen flow from one to another.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Functionality added to screens once the flow is established.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500" dirty="0" smtClean="0"/>
              <a:t>The preset functions and methods would then be overridden.</a:t>
            </a:r>
          </a:p>
        </p:txBody>
      </p:sp>
    </p:spTree>
    <p:extLst>
      <p:ext uri="{BB962C8B-B14F-4D97-AF65-F5344CB8AC3E}">
        <p14:creationId xmlns=""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887" y="2743175"/>
            <a:ext cx="8676222" cy="1223550"/>
          </a:xfrm>
        </p:spPr>
        <p:txBody>
          <a:bodyPr>
            <a:normAutofit/>
          </a:bodyPr>
          <a:lstStyle/>
          <a:p>
            <a:r>
              <a:rPr lang="en-US" dirty="0" smtClean="0"/>
              <a:t>COUT&gt;&gt; “ THANK YOU </a:t>
            </a:r>
            <a:r>
              <a:rPr lang="en-US" dirty="0" smtClean="0">
                <a:sym typeface="Wingdings" pitchFamily="2" charset="2"/>
              </a:rPr>
              <a:t> </a:t>
            </a:r>
            <a:r>
              <a:rPr lang="en-US" dirty="0" smtClean="0"/>
              <a:t>”;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51</TotalTime>
  <Words>350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Mesh</vt:lpstr>
      <vt:lpstr>SOFTWARE ENGINEERING  FAMILY TRACKING APP</vt:lpstr>
      <vt:lpstr>REQUIREMENTS</vt:lpstr>
      <vt:lpstr>Mathematical verification</vt:lpstr>
      <vt:lpstr>SEPARATION OF  CONCERNS</vt:lpstr>
      <vt:lpstr>FUNCTIONAL MODULES</vt:lpstr>
      <vt:lpstr>POTENTIAL FUTURE CHANGES</vt:lpstr>
      <vt:lpstr>SUGGESTED INCREMENTS</vt:lpstr>
      <vt:lpstr>COUT&gt;&gt; “ THANK YOU  ”;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Awab</cp:lastModifiedBy>
  <cp:revision>26</cp:revision>
  <dcterms:created xsi:type="dcterms:W3CDTF">2013-07-15T20:24:02Z</dcterms:created>
  <dcterms:modified xsi:type="dcterms:W3CDTF">2017-09-19T16:14:14Z</dcterms:modified>
</cp:coreProperties>
</file>