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58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1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21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80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0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779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5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33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1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0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7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6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4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F8862D-5105-409E-A6BE-2B75FADE0BE1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937-7F6B-45D5-A5B4-9DCA531EA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695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15834-93FA-42CF-9ADA-E6F701F57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36" y="443563"/>
            <a:ext cx="6705600" cy="339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B8126-9CC9-55AA-B403-2632DB60675B}"/>
              </a:ext>
            </a:extLst>
          </p:cNvPr>
          <p:cNvSpPr txBox="1"/>
          <p:nvPr/>
        </p:nvSpPr>
        <p:spPr>
          <a:xfrm>
            <a:off x="2743200" y="4363453"/>
            <a:ext cx="7648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Name: Daideepya Awadhiya</a:t>
            </a:r>
          </a:p>
          <a:p>
            <a:r>
              <a:rPr lang="en-US" sz="3000" b="1" dirty="0"/>
              <a:t>Email: awadhiyadaideepya@gmail.com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114630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1B6FC-F2FD-6BC6-5C1A-6AE07035D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29"/>
            <a:ext cx="12192000" cy="661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506863-E852-1D5E-8D43-7829D2A9D36E}"/>
              </a:ext>
            </a:extLst>
          </p:cNvPr>
          <p:cNvSpPr txBox="1"/>
          <p:nvPr/>
        </p:nvSpPr>
        <p:spPr>
          <a:xfrm>
            <a:off x="4628147" y="2721114"/>
            <a:ext cx="2725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dobe Hebrew" panose="02040503050201020203" pitchFamily="18" charset="-79"/>
                <a:ea typeface="Adobe Fan Heiti Std B" panose="020B0700000000000000" pitchFamily="34" charset="-128"/>
                <a:cs typeface="Adobe Hebrew" panose="02040503050201020203" pitchFamily="18" charset="-79"/>
              </a:rPr>
              <a:t>Thank you </a:t>
            </a:r>
            <a:endParaRPr lang="en-IN" sz="4000" b="1" dirty="0">
              <a:latin typeface="Adobe Hebrew" panose="02040503050201020203" pitchFamily="18" charset="-79"/>
              <a:ea typeface="Adobe Fan Heiti Std B" panose="020B0700000000000000" pitchFamily="34" charset="-128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7224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E757FA-E1E9-E54F-5F21-ED73174E1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677" y="433538"/>
            <a:ext cx="7698807" cy="6263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407C5-C229-4D3E-AD06-48373128C413}"/>
              </a:ext>
            </a:extLst>
          </p:cNvPr>
          <p:cNvSpPr txBox="1"/>
          <p:nvPr/>
        </p:nvSpPr>
        <p:spPr>
          <a:xfrm>
            <a:off x="409074" y="1584158"/>
            <a:ext cx="568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Top 10 product </a:t>
            </a:r>
          </a:p>
          <a:p>
            <a:r>
              <a:rPr lang="en-US" b="1" dirty="0"/>
              <a:t>by sales amount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295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3611E-7FCA-43D3-CFDA-77CF243F8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30" y="136959"/>
            <a:ext cx="9349740" cy="5204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74915-3285-DD2F-0BE0-705686CC73CB}"/>
              </a:ext>
            </a:extLst>
          </p:cNvPr>
          <p:cNvSpPr txBox="1"/>
          <p:nvPr/>
        </p:nvSpPr>
        <p:spPr>
          <a:xfrm>
            <a:off x="4395537" y="5498432"/>
            <a:ext cx="39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Customer by Sales amount</a:t>
            </a:r>
          </a:p>
        </p:txBody>
      </p:sp>
    </p:spTree>
    <p:extLst>
      <p:ext uri="{BB962C8B-B14F-4D97-AF65-F5344CB8AC3E}">
        <p14:creationId xmlns:p14="http://schemas.microsoft.com/office/powerpoint/2010/main" val="318884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649F7-2D27-692B-86A5-B740B663E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0"/>
            <a:ext cx="9296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D76FA1-5E3F-E0A4-11BA-63BED75A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274320"/>
            <a:ext cx="941832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0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102C8D-D9AB-F027-3142-55D2BE93E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7" y="275122"/>
            <a:ext cx="9311640" cy="5425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7A803-5FC6-51D1-764D-BA8E9D1CE06F}"/>
              </a:ext>
            </a:extLst>
          </p:cNvPr>
          <p:cNvSpPr txBox="1"/>
          <p:nvPr/>
        </p:nvSpPr>
        <p:spPr>
          <a:xfrm>
            <a:off x="4467726" y="5936547"/>
            <a:ext cx="296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Sales figures by region/city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406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21D80-4FA2-E480-4579-E69DD9D7A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90" y="400050"/>
            <a:ext cx="671322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8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0706D-3F1F-39AC-D3EF-FE3F63529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" y="255270"/>
            <a:ext cx="9433560" cy="63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3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E4144-2AD4-369C-FAD0-344C42D6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6" y="533801"/>
            <a:ext cx="8511540" cy="2453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76BF6B-4269-F2E7-5B71-970CB09BDAAF}"/>
              </a:ext>
            </a:extLst>
          </p:cNvPr>
          <p:cNvSpPr txBox="1"/>
          <p:nvPr/>
        </p:nvSpPr>
        <p:spPr>
          <a:xfrm>
            <a:off x="2775284" y="2971800"/>
            <a:ext cx="37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Subcategory by sales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86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38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Hebrew</vt:lpstr>
      <vt:lpstr>Arial-BoldMT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Awadhiya</dc:creator>
  <cp:lastModifiedBy>Amit Awadhiya</cp:lastModifiedBy>
  <cp:revision>5</cp:revision>
  <dcterms:created xsi:type="dcterms:W3CDTF">2024-01-23T04:25:02Z</dcterms:created>
  <dcterms:modified xsi:type="dcterms:W3CDTF">2024-01-23T04:40:21Z</dcterms:modified>
</cp:coreProperties>
</file>