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A7B91-9BF8-487B-A823-AE5CD65A4365}" v="14" dt="2023-01-14T19:56:05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 DIAGNE" userId="416c42eb-268b-4f4f-8a3d-dd0a9d95a443" providerId="ADAL" clId="{C34A7B91-9BF8-487B-A823-AE5CD65A4365}"/>
    <pc:docChg chg="undo custSel addSld delSld modSld">
      <pc:chgData name="Awa DIAGNE" userId="416c42eb-268b-4f4f-8a3d-dd0a9d95a443" providerId="ADAL" clId="{C34A7B91-9BF8-487B-A823-AE5CD65A4365}" dt="2023-01-14T22:33:20.274" v="34" actId="2696"/>
      <pc:docMkLst>
        <pc:docMk/>
      </pc:docMkLst>
      <pc:sldChg chg="addSp delSp modSp mod setBg">
        <pc:chgData name="Awa DIAGNE" userId="416c42eb-268b-4f4f-8a3d-dd0a9d95a443" providerId="ADAL" clId="{C34A7B91-9BF8-487B-A823-AE5CD65A4365}" dt="2023-01-14T19:54:48.150" v="21" actId="2711"/>
        <pc:sldMkLst>
          <pc:docMk/>
          <pc:sldMk cId="137946574" sldId="256"/>
        </pc:sldMkLst>
        <pc:spChg chg="mod ord">
          <ac:chgData name="Awa DIAGNE" userId="416c42eb-268b-4f4f-8a3d-dd0a9d95a443" providerId="ADAL" clId="{C34A7B91-9BF8-487B-A823-AE5CD65A4365}" dt="2023-01-14T19:54:48.150" v="21" actId="2711"/>
          <ac:spMkLst>
            <pc:docMk/>
            <pc:sldMk cId="137946574" sldId="256"/>
            <ac:spMk id="5" creationId="{9D460F87-74B4-4609-BCDA-4A5BDE762715}"/>
          </ac:spMkLst>
        </pc:spChg>
        <pc:spChg chg="add del">
          <ac:chgData name="Awa DIAGNE" userId="416c42eb-268b-4f4f-8a3d-dd0a9d95a443" providerId="ADAL" clId="{C34A7B91-9BF8-487B-A823-AE5CD65A4365}" dt="2023-01-14T19:54:03.725" v="15" actId="26606"/>
          <ac:spMkLst>
            <pc:docMk/>
            <pc:sldMk cId="137946574" sldId="256"/>
            <ac:spMk id="1033" creationId="{6753252F-4873-4F63-801D-CC719279A7D5}"/>
          </ac:spMkLst>
        </pc:spChg>
        <pc:spChg chg="add del">
          <ac:chgData name="Awa DIAGNE" userId="416c42eb-268b-4f4f-8a3d-dd0a9d95a443" providerId="ADAL" clId="{C34A7B91-9BF8-487B-A823-AE5CD65A4365}" dt="2023-01-14T19:54:03.725" v="15" actId="26606"/>
          <ac:spMkLst>
            <pc:docMk/>
            <pc:sldMk cId="137946574" sldId="256"/>
            <ac:spMk id="1035" creationId="{047C8CCB-F95D-4249-92DD-651249D3535A}"/>
          </ac:spMkLst>
        </pc:spChg>
        <pc:spChg chg="add del">
          <ac:chgData name="Awa DIAGNE" userId="416c42eb-268b-4f4f-8a3d-dd0a9d95a443" providerId="ADAL" clId="{C34A7B91-9BF8-487B-A823-AE5CD65A4365}" dt="2023-01-14T19:54:01.408" v="10" actId="26606"/>
          <ac:spMkLst>
            <pc:docMk/>
            <pc:sldMk cId="137946574" sldId="256"/>
            <ac:spMk id="1040" creationId="{C3896A03-3945-419A-B66B-4EE266EDD152}"/>
          </ac:spMkLst>
        </pc:spChg>
        <pc:spChg chg="add del">
          <ac:chgData name="Awa DIAGNE" userId="416c42eb-268b-4f4f-8a3d-dd0a9d95a443" providerId="ADAL" clId="{C34A7B91-9BF8-487B-A823-AE5CD65A4365}" dt="2023-01-14T19:54:01.408" v="10" actId="26606"/>
          <ac:spMkLst>
            <pc:docMk/>
            <pc:sldMk cId="137946574" sldId="256"/>
            <ac:spMk id="1042" creationId="{B34F5AD2-EDBD-4BBD-A55C-EAFFD0C7097A}"/>
          </ac:spMkLst>
        </pc:spChg>
        <pc:spChg chg="add del">
          <ac:chgData name="Awa DIAGNE" userId="416c42eb-268b-4f4f-8a3d-dd0a9d95a443" providerId="ADAL" clId="{C34A7B91-9BF8-487B-A823-AE5CD65A4365}" dt="2023-01-14T19:54:01.408" v="10" actId="26606"/>
          <ac:spMkLst>
            <pc:docMk/>
            <pc:sldMk cId="137946574" sldId="256"/>
            <ac:spMk id="1044" creationId="{6832F003-FCA6-4CFB-A2EA-308F3AA257D1}"/>
          </ac:spMkLst>
        </pc:spChg>
        <pc:spChg chg="add del">
          <ac:chgData name="Awa DIAGNE" userId="416c42eb-268b-4f4f-8a3d-dd0a9d95a443" providerId="ADAL" clId="{C34A7B91-9BF8-487B-A823-AE5CD65A4365}" dt="2023-01-14T19:54:02.880" v="12" actId="26606"/>
          <ac:spMkLst>
            <pc:docMk/>
            <pc:sldMk cId="137946574" sldId="256"/>
            <ac:spMk id="1046" creationId="{AF1E5E62-9EB9-408E-AE53-A04A4C8110DE}"/>
          </ac:spMkLst>
        </pc:spChg>
        <pc:spChg chg="add del">
          <ac:chgData name="Awa DIAGNE" userId="416c42eb-268b-4f4f-8a3d-dd0a9d95a443" providerId="ADAL" clId="{C34A7B91-9BF8-487B-A823-AE5CD65A4365}" dt="2023-01-14T19:54:02.880" v="12" actId="26606"/>
          <ac:spMkLst>
            <pc:docMk/>
            <pc:sldMk cId="137946574" sldId="256"/>
            <ac:spMk id="1047" creationId="{9C5704B2-7C5B-4738-AF0D-4A2756A69FA1}"/>
          </ac:spMkLst>
        </pc:spChg>
        <pc:spChg chg="add del">
          <ac:chgData name="Awa DIAGNE" userId="416c42eb-268b-4f4f-8a3d-dd0a9d95a443" providerId="ADAL" clId="{C34A7B91-9BF8-487B-A823-AE5CD65A4365}" dt="2023-01-14T19:54:02.880" v="12" actId="26606"/>
          <ac:spMkLst>
            <pc:docMk/>
            <pc:sldMk cId="137946574" sldId="256"/>
            <ac:spMk id="1048" creationId="{DFB36DC4-A410-4DF1-8453-1D85743F5E07}"/>
          </ac:spMkLst>
        </pc:spChg>
        <pc:spChg chg="add del">
          <ac:chgData name="Awa DIAGNE" userId="416c42eb-268b-4f4f-8a3d-dd0a9d95a443" providerId="ADAL" clId="{C34A7B91-9BF8-487B-A823-AE5CD65A4365}" dt="2023-01-14T19:54:03.719" v="14" actId="26606"/>
          <ac:spMkLst>
            <pc:docMk/>
            <pc:sldMk cId="137946574" sldId="256"/>
            <ac:spMk id="1050" creationId="{FB5B0058-AF13-4859-B429-4EDDE2A26F7F}"/>
          </ac:spMkLst>
        </pc:spChg>
        <pc:spChg chg="add del">
          <ac:chgData name="Awa DIAGNE" userId="416c42eb-268b-4f4f-8a3d-dd0a9d95a443" providerId="ADAL" clId="{C34A7B91-9BF8-487B-A823-AE5CD65A4365}" dt="2023-01-14T19:54:03.719" v="14" actId="26606"/>
          <ac:spMkLst>
            <pc:docMk/>
            <pc:sldMk cId="137946574" sldId="256"/>
            <ac:spMk id="1051" creationId="{D84C2E9E-0B5D-4B5F-9A1F-70EBDCE39034}"/>
          </ac:spMkLst>
        </pc:spChg>
        <pc:spChg chg="add del">
          <ac:chgData name="Awa DIAGNE" userId="416c42eb-268b-4f4f-8a3d-dd0a9d95a443" providerId="ADAL" clId="{C34A7B91-9BF8-487B-A823-AE5CD65A4365}" dt="2023-01-14T19:54:03.719" v="14" actId="26606"/>
          <ac:spMkLst>
            <pc:docMk/>
            <pc:sldMk cId="137946574" sldId="256"/>
            <ac:spMk id="1052" creationId="{EF36B2BE-65F4-46E3-AFDD-A9AE9E885071}"/>
          </ac:spMkLst>
        </pc:spChg>
        <pc:spChg chg="add">
          <ac:chgData name="Awa DIAGNE" userId="416c42eb-268b-4f4f-8a3d-dd0a9d95a443" providerId="ADAL" clId="{C34A7B91-9BF8-487B-A823-AE5CD65A4365}" dt="2023-01-14T19:54:03.725" v="15" actId="26606"/>
          <ac:spMkLst>
            <pc:docMk/>
            <pc:sldMk cId="137946574" sldId="256"/>
            <ac:spMk id="1054" creationId="{AF1E5E62-9EB9-408E-AE53-A04A4C8110DE}"/>
          </ac:spMkLst>
        </pc:spChg>
        <pc:spChg chg="add">
          <ac:chgData name="Awa DIAGNE" userId="416c42eb-268b-4f4f-8a3d-dd0a9d95a443" providerId="ADAL" clId="{C34A7B91-9BF8-487B-A823-AE5CD65A4365}" dt="2023-01-14T19:54:03.725" v="15" actId="26606"/>
          <ac:spMkLst>
            <pc:docMk/>
            <pc:sldMk cId="137946574" sldId="256"/>
            <ac:spMk id="1055" creationId="{9C5704B2-7C5B-4738-AF0D-4A2756A69FA1}"/>
          </ac:spMkLst>
        </pc:spChg>
        <pc:spChg chg="add">
          <ac:chgData name="Awa DIAGNE" userId="416c42eb-268b-4f4f-8a3d-dd0a9d95a443" providerId="ADAL" clId="{C34A7B91-9BF8-487B-A823-AE5CD65A4365}" dt="2023-01-14T19:54:03.725" v="15" actId="26606"/>
          <ac:spMkLst>
            <pc:docMk/>
            <pc:sldMk cId="137946574" sldId="256"/>
            <ac:spMk id="1056" creationId="{DFB36DC4-A410-4DF1-8453-1D85743F5E07}"/>
          </ac:spMkLst>
        </pc:spChg>
        <pc:picChg chg="del">
          <ac:chgData name="Awa DIAGNE" userId="416c42eb-268b-4f4f-8a3d-dd0a9d95a443" providerId="ADAL" clId="{C34A7B91-9BF8-487B-A823-AE5CD65A4365}" dt="2023-01-14T19:52:29.741" v="0" actId="478"/>
          <ac:picMkLst>
            <pc:docMk/>
            <pc:sldMk cId="137946574" sldId="256"/>
            <ac:picMk id="1026" creationId="{157C3A19-B22B-417C-8B06-CD0E91484416}"/>
          </ac:picMkLst>
        </pc:picChg>
        <pc:picChg chg="add mod ord">
          <ac:chgData name="Awa DIAGNE" userId="416c42eb-268b-4f4f-8a3d-dd0a9d95a443" providerId="ADAL" clId="{C34A7B91-9BF8-487B-A823-AE5CD65A4365}" dt="2023-01-14T19:54:03.725" v="15" actId="26606"/>
          <ac:picMkLst>
            <pc:docMk/>
            <pc:sldMk cId="137946574" sldId="256"/>
            <ac:picMk id="1028" creationId="{113FEC69-3FBF-489C-B458-D04923DA834F}"/>
          </ac:picMkLst>
        </pc:picChg>
      </pc:sldChg>
      <pc:sldChg chg="add del">
        <pc:chgData name="Awa DIAGNE" userId="416c42eb-268b-4f4f-8a3d-dd0a9d95a443" providerId="ADAL" clId="{C34A7B91-9BF8-487B-A823-AE5CD65A4365}" dt="2023-01-14T22:33:20.274" v="34" actId="2696"/>
        <pc:sldMkLst>
          <pc:docMk/>
          <pc:sldMk cId="1322501627" sldId="263"/>
        </pc:sldMkLst>
      </pc:sldChg>
      <pc:sldChg chg="addSp delSp modSp new mod">
        <pc:chgData name="Awa DIAGNE" userId="416c42eb-268b-4f4f-8a3d-dd0a9d95a443" providerId="ADAL" clId="{C34A7B91-9BF8-487B-A823-AE5CD65A4365}" dt="2023-01-14T19:56:05.057" v="31" actId="14100"/>
        <pc:sldMkLst>
          <pc:docMk/>
          <pc:sldMk cId="4100790030" sldId="264"/>
        </pc:sldMkLst>
        <pc:spChg chg="del">
          <ac:chgData name="Awa DIAGNE" userId="416c42eb-268b-4f4f-8a3d-dd0a9d95a443" providerId="ADAL" clId="{C34A7B91-9BF8-487B-A823-AE5CD65A4365}" dt="2023-01-14T19:55:29.592" v="23" actId="478"/>
          <ac:spMkLst>
            <pc:docMk/>
            <pc:sldMk cId="4100790030" sldId="264"/>
            <ac:spMk id="2" creationId="{96741CE2-99E9-401B-8E45-3586D7820A69}"/>
          </ac:spMkLst>
        </pc:spChg>
        <pc:spChg chg="del">
          <ac:chgData name="Awa DIAGNE" userId="416c42eb-268b-4f4f-8a3d-dd0a9d95a443" providerId="ADAL" clId="{C34A7B91-9BF8-487B-A823-AE5CD65A4365}" dt="2023-01-14T19:55:33.788" v="24" actId="478"/>
          <ac:spMkLst>
            <pc:docMk/>
            <pc:sldMk cId="4100790030" sldId="264"/>
            <ac:spMk id="3" creationId="{2D404CAE-029B-4609-98B9-21C0B5CAC8AC}"/>
          </ac:spMkLst>
        </pc:spChg>
        <pc:picChg chg="add mod">
          <ac:chgData name="Awa DIAGNE" userId="416c42eb-268b-4f4f-8a3d-dd0a9d95a443" providerId="ADAL" clId="{C34A7B91-9BF8-487B-A823-AE5CD65A4365}" dt="2023-01-14T19:56:05.057" v="31" actId="14100"/>
          <ac:picMkLst>
            <pc:docMk/>
            <pc:sldMk cId="4100790030" sldId="264"/>
            <ac:picMk id="2050" creationId="{FDDA2EA1-B9E8-4FC0-9E84-5B0CA691F24D}"/>
          </ac:picMkLst>
        </pc:picChg>
      </pc:sldChg>
      <pc:sldChg chg="add">
        <pc:chgData name="Awa DIAGNE" userId="416c42eb-268b-4f4f-8a3d-dd0a9d95a443" providerId="ADAL" clId="{C34A7B91-9BF8-487B-A823-AE5CD65A4365}" dt="2023-01-14T22:20:05.671" v="32" actId="2890"/>
        <pc:sldMkLst>
          <pc:docMk/>
          <pc:sldMk cId="3826822926" sldId="265"/>
        </pc:sldMkLst>
      </pc:sldChg>
      <pc:sldChg chg="add">
        <pc:chgData name="Awa DIAGNE" userId="416c42eb-268b-4f4f-8a3d-dd0a9d95a443" providerId="ADAL" clId="{C34A7B91-9BF8-487B-A823-AE5CD65A4365}" dt="2023-01-14T22:33:14.684" v="33" actId="2890"/>
        <pc:sldMkLst>
          <pc:docMk/>
          <pc:sldMk cId="356218824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F18D3-3E7E-4468-B87C-E39A5080C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4943DA-84EA-43F1-822D-4CF153298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E847E-69CE-4821-BF90-3190E78D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62FF6-6494-4F5C-A71A-2D26D6F1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B46503-E440-434B-BBF7-622952EB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23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8C3EA-E7CC-410F-AE42-FF760438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0F425E-E810-4C1F-8EBC-3E49E21A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34A6C-E551-4154-89EF-53728027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35400-2A46-4D49-B098-5BC1A711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174F93-ED08-4F56-AE47-9BA42057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2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C44FC9-FC80-4811-A572-3D562B20D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69C293-4C35-4A76-9EA8-6BB033B8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ED711-2C3D-4953-B42E-B7C97EAC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7FE609-973F-42B2-B22D-7429F771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4D4A8-3C33-40CC-8318-B3A224D9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3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9F50B-3290-4682-8D80-013AFED2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68710-7A24-486E-92ED-B746FE2B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D69C3-7008-4A23-9D1B-9D6B63DA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2D2FC-5FF9-4580-97A4-F27909D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25705-3F86-4CD5-A1FD-1C0069E4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9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61D51-9EDB-414B-8A84-575A7CD0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374C02-A7EC-44FF-9829-CB1C2EBF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9414F4-98EC-4D3E-B7D5-449C42DE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A5CC15-4F04-40A1-B44C-AF3D7404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D114B3-3BC7-44E6-92FC-75840294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88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DDF12-3D74-4133-9CA9-AA0631C6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7D01E-E412-4696-814E-433BC2284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2AB4FA-388A-442B-9351-648456997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7BDFA-9173-4A23-B7FA-577FF02F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24BE1A-F3C6-43E6-B4AA-D69D2337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7C694-1285-45FF-9980-0D7E4B53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7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68404-5597-4C66-92A6-21AF30A3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AC5669-BEE7-499E-9E9D-228FEFD75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ABDD53-CAA0-4382-B5BE-6FA7E190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B25760-B0FD-4E79-9D3B-724435199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199A93-F197-47AA-ABA2-66088923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9D1243-A3C4-4EAC-9DE8-1320B357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53B6F0-D4D0-411F-A8B0-922FC5BC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AFB93C-9A81-46C8-928E-B86405E4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37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9BCCB-172E-4C27-98B0-6EE3E66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8BF61A-FFA6-4B33-9639-AB1E013E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FF29DF-E293-4EBE-9811-5F1AB2C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8CA709-73A2-401D-9396-DEF2C1EC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88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94E665-7F18-4B17-A632-65779B3B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1F34CC-050A-4F62-9BE4-B1449F58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92DCD7-3653-4FC1-B0BA-7070430A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9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57EDC-F0CF-4141-A090-792EDF8D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8A835-733A-410C-BB9B-CA5771E5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AE0D10-00CC-43EB-BFDC-9A9B2A0E2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FCC56-5E78-4116-AF39-EE31CA52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905852-14AC-4F5A-A736-7145D0DE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7C3A14-7A78-4E51-B163-8DCFA208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1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A9CD7-128B-4115-A9D4-EAD4D87F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B14797-F592-4E95-9C8F-AF853AD15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8D134F-38FF-471D-8692-5C45C3CC5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3D85C0-DF3D-4D0A-B8DB-45B563FA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63F972-61CC-4A12-B534-3321B2DE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E77A81-15E0-482F-8578-E1F46E21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F3969D-A2AF-403A-921C-1F82C2B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F0A78C-2382-4F98-AD6A-AA9FCBAF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CA3713-9CD7-4B36-A6E4-B23AF86B7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A520-4E1A-4F7D-B0A8-8351EEB1A6C9}" type="datetimeFigureOut">
              <a:rPr lang="fr-FR" smtClean="0"/>
              <a:t>14/01/2023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3F769F-0F82-47BB-9B4D-B19BDAE8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47B794-C228-4E42-B177-0ED7B0653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67A1-4CB4-4019-81A0-F2B68ACB4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28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460F87-74B4-4609-BCDA-4A5BDE762715}"/>
              </a:ext>
            </a:extLst>
          </p:cNvPr>
          <p:cNvSpPr/>
          <p:nvPr/>
        </p:nvSpPr>
        <p:spPr>
          <a:xfrm>
            <a:off x="838200" y="2340430"/>
            <a:ext cx="4245429" cy="220636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ea typeface="+mj-ea"/>
                <a:cs typeface="+mj-cs"/>
              </a:rPr>
              <a:t>CI/CD Pipelines</a:t>
            </a:r>
          </a:p>
        </p:txBody>
      </p:sp>
      <p:sp>
        <p:nvSpPr>
          <p:cNvPr id="105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Blue Powerpoint Background Images – Browse 13,366 Stock Photos, Vectors,  and Video | Adobe Stock">
            <a:extLst>
              <a:ext uri="{FF2B5EF4-FFF2-40B4-BE49-F238E27FC236}">
                <a16:creationId xmlns:a16="http://schemas.microsoft.com/office/drawing/2014/main" id="{113FEC69-3FBF-489C-B458-D04923DA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5115" y="1309596"/>
            <a:ext cx="5466806" cy="273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6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Powerpoint Background Images – Browse 13,366 Stock Photos, Vectors,  and Video | Adobe Stock">
            <a:extLst>
              <a:ext uri="{FF2B5EF4-FFF2-40B4-BE49-F238E27FC236}">
                <a16:creationId xmlns:a16="http://schemas.microsoft.com/office/drawing/2014/main" id="{FDDA2EA1-B9E8-4FC0-9E84-5B0CA691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9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Powerpoint Background Images – Browse 13,366 Stock Photos, Vectors,  and Video | Adobe Stock">
            <a:extLst>
              <a:ext uri="{FF2B5EF4-FFF2-40B4-BE49-F238E27FC236}">
                <a16:creationId xmlns:a16="http://schemas.microsoft.com/office/drawing/2014/main" id="{FDDA2EA1-B9E8-4FC0-9E84-5B0CA691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8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Powerpoint Background Images – Browse 13,366 Stock Photos, Vectors,  and Video | Adobe Stock">
            <a:extLst>
              <a:ext uri="{FF2B5EF4-FFF2-40B4-BE49-F238E27FC236}">
                <a16:creationId xmlns:a16="http://schemas.microsoft.com/office/drawing/2014/main" id="{FDDA2EA1-B9E8-4FC0-9E84-5B0CA691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5343" y="3287487"/>
            <a:ext cx="9176657" cy="2586841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26477" y="3624940"/>
            <a:ext cx="1188720" cy="1188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81700" y="3624940"/>
            <a:ext cx="1188720" cy="118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36923" y="3624940"/>
            <a:ext cx="1188720" cy="1188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92146" y="3624940"/>
            <a:ext cx="1188720" cy="11887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62103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7326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72549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27772" y="4977959"/>
            <a:ext cx="151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37041" y="2157016"/>
            <a:ext cx="55438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4315909" y="3918602"/>
            <a:ext cx="409856" cy="601396"/>
            <a:chOff x="2029" y="1151"/>
            <a:chExt cx="199" cy="292"/>
          </a:xfrm>
          <a:solidFill>
            <a:schemeClr val="bg1"/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2029" y="1151"/>
              <a:ext cx="169" cy="292"/>
            </a:xfrm>
            <a:custGeom>
              <a:avLst/>
              <a:gdLst>
                <a:gd name="T0" fmla="*/ 638 w 1859"/>
                <a:gd name="T1" fmla="*/ 2971 h 3222"/>
                <a:gd name="T2" fmla="*/ 1221 w 1859"/>
                <a:gd name="T3" fmla="*/ 2796 h 3222"/>
                <a:gd name="T4" fmla="*/ 609 w 1859"/>
                <a:gd name="T5" fmla="*/ 170 h 3222"/>
                <a:gd name="T6" fmla="*/ 1250 w 1859"/>
                <a:gd name="T7" fmla="*/ 238 h 3222"/>
                <a:gd name="T8" fmla="*/ 609 w 1859"/>
                <a:gd name="T9" fmla="*/ 170 h 3222"/>
                <a:gd name="T10" fmla="*/ 1443 w 1859"/>
                <a:gd name="T11" fmla="*/ 150 h 3222"/>
                <a:gd name="T12" fmla="*/ 1413 w 1859"/>
                <a:gd name="T13" fmla="*/ 172 h 3222"/>
                <a:gd name="T14" fmla="*/ 1401 w 1859"/>
                <a:gd name="T15" fmla="*/ 207 h 3222"/>
                <a:gd name="T16" fmla="*/ 1413 w 1859"/>
                <a:gd name="T17" fmla="*/ 243 h 3222"/>
                <a:gd name="T18" fmla="*/ 1443 w 1859"/>
                <a:gd name="T19" fmla="*/ 263 h 3222"/>
                <a:gd name="T20" fmla="*/ 1482 w 1859"/>
                <a:gd name="T21" fmla="*/ 263 h 3222"/>
                <a:gd name="T22" fmla="*/ 1511 w 1859"/>
                <a:gd name="T23" fmla="*/ 243 h 3222"/>
                <a:gd name="T24" fmla="*/ 1523 w 1859"/>
                <a:gd name="T25" fmla="*/ 207 h 3222"/>
                <a:gd name="T26" fmla="*/ 1511 w 1859"/>
                <a:gd name="T27" fmla="*/ 172 h 3222"/>
                <a:gd name="T28" fmla="*/ 1482 w 1859"/>
                <a:gd name="T29" fmla="*/ 150 h 3222"/>
                <a:gd name="T30" fmla="*/ 238 w 1859"/>
                <a:gd name="T31" fmla="*/ 0 h 3222"/>
                <a:gd name="T32" fmla="*/ 1658 w 1859"/>
                <a:gd name="T33" fmla="*/ 3 h 3222"/>
                <a:gd name="T34" fmla="*/ 1729 w 1859"/>
                <a:gd name="T35" fmla="*/ 26 h 3222"/>
                <a:gd name="T36" fmla="*/ 1788 w 1859"/>
                <a:gd name="T37" fmla="*/ 69 h 3222"/>
                <a:gd name="T38" fmla="*/ 1831 w 1859"/>
                <a:gd name="T39" fmla="*/ 127 h 3222"/>
                <a:gd name="T40" fmla="*/ 1855 w 1859"/>
                <a:gd name="T41" fmla="*/ 197 h 3222"/>
                <a:gd name="T42" fmla="*/ 1858 w 1859"/>
                <a:gd name="T43" fmla="*/ 873 h 3222"/>
                <a:gd name="T44" fmla="*/ 1680 w 1859"/>
                <a:gd name="T45" fmla="*/ 395 h 3222"/>
                <a:gd name="T46" fmla="*/ 179 w 1859"/>
                <a:gd name="T47" fmla="*/ 2611 h 3222"/>
                <a:gd name="T48" fmla="*/ 1680 w 1859"/>
                <a:gd name="T49" fmla="*/ 1954 h 3222"/>
                <a:gd name="T50" fmla="*/ 1859 w 1859"/>
                <a:gd name="T51" fmla="*/ 2987 h 3222"/>
                <a:gd name="T52" fmla="*/ 1846 w 1859"/>
                <a:gd name="T53" fmla="*/ 3061 h 3222"/>
                <a:gd name="T54" fmla="*/ 1812 w 1859"/>
                <a:gd name="T55" fmla="*/ 3125 h 3222"/>
                <a:gd name="T56" fmla="*/ 1760 w 1859"/>
                <a:gd name="T57" fmla="*/ 3176 h 3222"/>
                <a:gd name="T58" fmla="*/ 1695 w 1859"/>
                <a:gd name="T59" fmla="*/ 3210 h 3222"/>
                <a:gd name="T60" fmla="*/ 1619 w 1859"/>
                <a:gd name="T61" fmla="*/ 3222 h 3222"/>
                <a:gd name="T62" fmla="*/ 200 w 1859"/>
                <a:gd name="T63" fmla="*/ 3219 h 3222"/>
                <a:gd name="T64" fmla="*/ 129 w 1859"/>
                <a:gd name="T65" fmla="*/ 3196 h 3222"/>
                <a:gd name="T66" fmla="*/ 70 w 1859"/>
                <a:gd name="T67" fmla="*/ 3153 h 3222"/>
                <a:gd name="T68" fmla="*/ 26 w 1859"/>
                <a:gd name="T69" fmla="*/ 3095 h 3222"/>
                <a:gd name="T70" fmla="*/ 3 w 1859"/>
                <a:gd name="T71" fmla="*/ 3026 h 3222"/>
                <a:gd name="T72" fmla="*/ 0 w 1859"/>
                <a:gd name="T73" fmla="*/ 235 h 3222"/>
                <a:gd name="T74" fmla="*/ 13 w 1859"/>
                <a:gd name="T75" fmla="*/ 160 h 3222"/>
                <a:gd name="T76" fmla="*/ 47 w 1859"/>
                <a:gd name="T77" fmla="*/ 96 h 3222"/>
                <a:gd name="T78" fmla="*/ 97 w 1859"/>
                <a:gd name="T79" fmla="*/ 46 h 3222"/>
                <a:gd name="T80" fmla="*/ 163 w 1859"/>
                <a:gd name="T81" fmla="*/ 12 h 3222"/>
                <a:gd name="T82" fmla="*/ 238 w 1859"/>
                <a:gd name="T83" fmla="*/ 0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59" h="3222">
                  <a:moveTo>
                    <a:pt x="638" y="2796"/>
                  </a:moveTo>
                  <a:lnTo>
                    <a:pt x="638" y="2971"/>
                  </a:lnTo>
                  <a:lnTo>
                    <a:pt x="1221" y="2971"/>
                  </a:lnTo>
                  <a:lnTo>
                    <a:pt x="1221" y="2796"/>
                  </a:lnTo>
                  <a:lnTo>
                    <a:pt x="638" y="2796"/>
                  </a:lnTo>
                  <a:close/>
                  <a:moveTo>
                    <a:pt x="609" y="170"/>
                  </a:moveTo>
                  <a:lnTo>
                    <a:pt x="609" y="238"/>
                  </a:lnTo>
                  <a:lnTo>
                    <a:pt x="1250" y="238"/>
                  </a:lnTo>
                  <a:lnTo>
                    <a:pt x="1250" y="170"/>
                  </a:lnTo>
                  <a:lnTo>
                    <a:pt x="609" y="170"/>
                  </a:lnTo>
                  <a:close/>
                  <a:moveTo>
                    <a:pt x="1462" y="147"/>
                  </a:moveTo>
                  <a:lnTo>
                    <a:pt x="1443" y="150"/>
                  </a:lnTo>
                  <a:lnTo>
                    <a:pt x="1426" y="158"/>
                  </a:lnTo>
                  <a:lnTo>
                    <a:pt x="1413" y="172"/>
                  </a:lnTo>
                  <a:lnTo>
                    <a:pt x="1403" y="188"/>
                  </a:lnTo>
                  <a:lnTo>
                    <a:pt x="1401" y="207"/>
                  </a:lnTo>
                  <a:lnTo>
                    <a:pt x="1403" y="226"/>
                  </a:lnTo>
                  <a:lnTo>
                    <a:pt x="1413" y="243"/>
                  </a:lnTo>
                  <a:lnTo>
                    <a:pt x="1426" y="255"/>
                  </a:lnTo>
                  <a:lnTo>
                    <a:pt x="1443" y="263"/>
                  </a:lnTo>
                  <a:lnTo>
                    <a:pt x="1462" y="266"/>
                  </a:lnTo>
                  <a:lnTo>
                    <a:pt x="1482" y="263"/>
                  </a:lnTo>
                  <a:lnTo>
                    <a:pt x="1499" y="255"/>
                  </a:lnTo>
                  <a:lnTo>
                    <a:pt x="1511" y="243"/>
                  </a:lnTo>
                  <a:lnTo>
                    <a:pt x="1520" y="226"/>
                  </a:lnTo>
                  <a:lnTo>
                    <a:pt x="1523" y="207"/>
                  </a:lnTo>
                  <a:lnTo>
                    <a:pt x="1520" y="188"/>
                  </a:lnTo>
                  <a:lnTo>
                    <a:pt x="1511" y="172"/>
                  </a:lnTo>
                  <a:lnTo>
                    <a:pt x="1499" y="158"/>
                  </a:lnTo>
                  <a:lnTo>
                    <a:pt x="1482" y="150"/>
                  </a:lnTo>
                  <a:lnTo>
                    <a:pt x="1462" y="147"/>
                  </a:lnTo>
                  <a:close/>
                  <a:moveTo>
                    <a:pt x="238" y="0"/>
                  </a:moveTo>
                  <a:lnTo>
                    <a:pt x="1619" y="0"/>
                  </a:lnTo>
                  <a:lnTo>
                    <a:pt x="1658" y="3"/>
                  </a:lnTo>
                  <a:lnTo>
                    <a:pt x="1695" y="12"/>
                  </a:lnTo>
                  <a:lnTo>
                    <a:pt x="1729" y="26"/>
                  </a:lnTo>
                  <a:lnTo>
                    <a:pt x="1760" y="46"/>
                  </a:lnTo>
                  <a:lnTo>
                    <a:pt x="1788" y="69"/>
                  </a:lnTo>
                  <a:lnTo>
                    <a:pt x="1812" y="96"/>
                  </a:lnTo>
                  <a:lnTo>
                    <a:pt x="1831" y="127"/>
                  </a:lnTo>
                  <a:lnTo>
                    <a:pt x="1846" y="160"/>
                  </a:lnTo>
                  <a:lnTo>
                    <a:pt x="1855" y="197"/>
                  </a:lnTo>
                  <a:lnTo>
                    <a:pt x="1858" y="235"/>
                  </a:lnTo>
                  <a:lnTo>
                    <a:pt x="1858" y="873"/>
                  </a:lnTo>
                  <a:lnTo>
                    <a:pt x="1680" y="873"/>
                  </a:lnTo>
                  <a:lnTo>
                    <a:pt x="1680" y="395"/>
                  </a:lnTo>
                  <a:lnTo>
                    <a:pt x="179" y="395"/>
                  </a:lnTo>
                  <a:lnTo>
                    <a:pt x="179" y="2611"/>
                  </a:lnTo>
                  <a:lnTo>
                    <a:pt x="1680" y="2611"/>
                  </a:lnTo>
                  <a:lnTo>
                    <a:pt x="1680" y="1954"/>
                  </a:lnTo>
                  <a:lnTo>
                    <a:pt x="1859" y="1954"/>
                  </a:lnTo>
                  <a:lnTo>
                    <a:pt x="1859" y="2987"/>
                  </a:lnTo>
                  <a:lnTo>
                    <a:pt x="1856" y="3026"/>
                  </a:lnTo>
                  <a:lnTo>
                    <a:pt x="1846" y="3061"/>
                  </a:lnTo>
                  <a:lnTo>
                    <a:pt x="1831" y="3095"/>
                  </a:lnTo>
                  <a:lnTo>
                    <a:pt x="1812" y="3125"/>
                  </a:lnTo>
                  <a:lnTo>
                    <a:pt x="1788" y="3153"/>
                  </a:lnTo>
                  <a:lnTo>
                    <a:pt x="1760" y="3176"/>
                  </a:lnTo>
                  <a:lnTo>
                    <a:pt x="1730" y="3196"/>
                  </a:lnTo>
                  <a:lnTo>
                    <a:pt x="1695" y="3210"/>
                  </a:lnTo>
                  <a:lnTo>
                    <a:pt x="1658" y="3219"/>
                  </a:lnTo>
                  <a:lnTo>
                    <a:pt x="1619" y="3222"/>
                  </a:lnTo>
                  <a:lnTo>
                    <a:pt x="238" y="3222"/>
                  </a:lnTo>
                  <a:lnTo>
                    <a:pt x="200" y="3219"/>
                  </a:lnTo>
                  <a:lnTo>
                    <a:pt x="163" y="3210"/>
                  </a:lnTo>
                  <a:lnTo>
                    <a:pt x="129" y="3196"/>
                  </a:lnTo>
                  <a:lnTo>
                    <a:pt x="97" y="3176"/>
                  </a:lnTo>
                  <a:lnTo>
                    <a:pt x="70" y="3153"/>
                  </a:lnTo>
                  <a:lnTo>
                    <a:pt x="47" y="3125"/>
                  </a:lnTo>
                  <a:lnTo>
                    <a:pt x="26" y="3095"/>
                  </a:lnTo>
                  <a:lnTo>
                    <a:pt x="13" y="3061"/>
                  </a:lnTo>
                  <a:lnTo>
                    <a:pt x="3" y="3026"/>
                  </a:lnTo>
                  <a:lnTo>
                    <a:pt x="0" y="2987"/>
                  </a:lnTo>
                  <a:lnTo>
                    <a:pt x="0" y="235"/>
                  </a:lnTo>
                  <a:lnTo>
                    <a:pt x="3" y="197"/>
                  </a:lnTo>
                  <a:lnTo>
                    <a:pt x="13" y="160"/>
                  </a:lnTo>
                  <a:lnTo>
                    <a:pt x="26" y="127"/>
                  </a:lnTo>
                  <a:lnTo>
                    <a:pt x="47" y="96"/>
                  </a:lnTo>
                  <a:lnTo>
                    <a:pt x="70" y="69"/>
                  </a:lnTo>
                  <a:lnTo>
                    <a:pt x="97" y="46"/>
                  </a:lnTo>
                  <a:lnTo>
                    <a:pt x="129" y="26"/>
                  </a:lnTo>
                  <a:lnTo>
                    <a:pt x="163" y="12"/>
                  </a:lnTo>
                  <a:lnTo>
                    <a:pt x="200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102" y="1237"/>
              <a:ext cx="126" cy="117"/>
            </a:xfrm>
            <a:custGeom>
              <a:avLst/>
              <a:gdLst>
                <a:gd name="T0" fmla="*/ 0 w 1382"/>
                <a:gd name="T1" fmla="*/ 0 h 1289"/>
                <a:gd name="T2" fmla="*/ 1382 w 1382"/>
                <a:gd name="T3" fmla="*/ 0 h 1289"/>
                <a:gd name="T4" fmla="*/ 1382 w 1382"/>
                <a:gd name="T5" fmla="*/ 914 h 1289"/>
                <a:gd name="T6" fmla="*/ 469 w 1382"/>
                <a:gd name="T7" fmla="*/ 914 h 1289"/>
                <a:gd name="T8" fmla="*/ 0 w 1382"/>
                <a:gd name="T9" fmla="*/ 1289 h 1289"/>
                <a:gd name="T10" fmla="*/ 161 w 1382"/>
                <a:gd name="T11" fmla="*/ 914 h 1289"/>
                <a:gd name="T12" fmla="*/ 0 w 1382"/>
                <a:gd name="T13" fmla="*/ 914 h 1289"/>
                <a:gd name="T14" fmla="*/ 0 w 1382"/>
                <a:gd name="T15" fmla="*/ 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2" h="1289">
                  <a:moveTo>
                    <a:pt x="0" y="0"/>
                  </a:moveTo>
                  <a:lnTo>
                    <a:pt x="1382" y="0"/>
                  </a:lnTo>
                  <a:lnTo>
                    <a:pt x="1382" y="914"/>
                  </a:lnTo>
                  <a:lnTo>
                    <a:pt x="469" y="914"/>
                  </a:lnTo>
                  <a:lnTo>
                    <a:pt x="0" y="1289"/>
                  </a:lnTo>
                  <a:lnTo>
                    <a:pt x="161" y="914"/>
                  </a:lnTo>
                  <a:lnTo>
                    <a:pt x="0" y="9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6303969" y="3941767"/>
            <a:ext cx="542925" cy="546100"/>
          </a:xfrm>
          <a:custGeom>
            <a:avLst/>
            <a:gdLst>
              <a:gd name="T0" fmla="*/ 1587 w 3426"/>
              <a:gd name="T1" fmla="*/ 1545 h 3437"/>
              <a:gd name="T2" fmla="*/ 1502 w 3426"/>
              <a:gd name="T3" fmla="*/ 1683 h 3437"/>
              <a:gd name="T4" fmla="*/ 1540 w 3426"/>
              <a:gd name="T5" fmla="*/ 1845 h 3437"/>
              <a:gd name="T6" fmla="*/ 1679 w 3426"/>
              <a:gd name="T7" fmla="*/ 1930 h 3437"/>
              <a:gd name="T8" fmla="*/ 1840 w 3426"/>
              <a:gd name="T9" fmla="*/ 1891 h 3437"/>
              <a:gd name="T10" fmla="*/ 1925 w 3426"/>
              <a:gd name="T11" fmla="*/ 1753 h 3437"/>
              <a:gd name="T12" fmla="*/ 1886 w 3426"/>
              <a:gd name="T13" fmla="*/ 1591 h 3437"/>
              <a:gd name="T14" fmla="*/ 1748 w 3426"/>
              <a:gd name="T15" fmla="*/ 1507 h 3437"/>
              <a:gd name="T16" fmla="*/ 1430 w 3426"/>
              <a:gd name="T17" fmla="*/ 286 h 3437"/>
              <a:gd name="T18" fmla="*/ 1002 w 3426"/>
              <a:gd name="T19" fmla="*/ 445 h 3437"/>
              <a:gd name="T20" fmla="*/ 1507 w 3426"/>
              <a:gd name="T21" fmla="*/ 1328 h 3437"/>
              <a:gd name="T22" fmla="*/ 1713 w 3426"/>
              <a:gd name="T23" fmla="*/ 1275 h 3437"/>
              <a:gd name="T24" fmla="*/ 1950 w 3426"/>
              <a:gd name="T25" fmla="*/ 1344 h 3437"/>
              <a:gd name="T26" fmla="*/ 2110 w 3426"/>
              <a:gd name="T27" fmla="*/ 1523 h 3437"/>
              <a:gd name="T28" fmla="*/ 2153 w 3426"/>
              <a:gd name="T29" fmla="*/ 1769 h 3437"/>
              <a:gd name="T30" fmla="*/ 2063 w 3426"/>
              <a:gd name="T31" fmla="*/ 1989 h 3437"/>
              <a:gd name="T32" fmla="*/ 1881 w 3426"/>
              <a:gd name="T33" fmla="*/ 2128 h 3437"/>
              <a:gd name="T34" fmla="*/ 1661 w 3426"/>
              <a:gd name="T35" fmla="*/ 2159 h 3437"/>
              <a:gd name="T36" fmla="*/ 1436 w 3426"/>
              <a:gd name="T37" fmla="*/ 2065 h 3437"/>
              <a:gd name="T38" fmla="*/ 1296 w 3426"/>
              <a:gd name="T39" fmla="*/ 1868 h 3437"/>
              <a:gd name="T40" fmla="*/ 1283 w 3426"/>
              <a:gd name="T41" fmla="*/ 1619 h 3437"/>
              <a:gd name="T42" fmla="*/ 617 w 3426"/>
              <a:gd name="T43" fmla="*/ 759 h 3437"/>
              <a:gd name="T44" fmla="*/ 387 w 3426"/>
              <a:gd name="T45" fmla="*/ 1118 h 3437"/>
              <a:gd name="T46" fmla="*/ 269 w 3426"/>
              <a:gd name="T47" fmla="*/ 1538 h 3437"/>
              <a:gd name="T48" fmla="*/ 1045 w 3426"/>
              <a:gd name="T49" fmla="*/ 1784 h 3437"/>
              <a:gd name="T50" fmla="*/ 1144 w 3426"/>
              <a:gd name="T51" fmla="*/ 2075 h 3437"/>
              <a:gd name="T52" fmla="*/ 1358 w 3426"/>
              <a:gd name="T53" fmla="*/ 2289 h 3437"/>
              <a:gd name="T54" fmla="*/ 1649 w 3426"/>
              <a:gd name="T55" fmla="*/ 2388 h 3437"/>
              <a:gd name="T56" fmla="*/ 1997 w 3426"/>
              <a:gd name="T57" fmla="*/ 3151 h 3437"/>
              <a:gd name="T58" fmla="*/ 2424 w 3426"/>
              <a:gd name="T59" fmla="*/ 2992 h 3437"/>
              <a:gd name="T60" fmla="*/ 2134 w 3426"/>
              <a:gd name="T61" fmla="*/ 2243 h 3437"/>
              <a:gd name="T62" fmla="*/ 2316 w 3426"/>
              <a:gd name="T63" fmla="*/ 2014 h 3437"/>
              <a:gd name="T64" fmla="*/ 2385 w 3426"/>
              <a:gd name="T65" fmla="*/ 1719 h 3437"/>
              <a:gd name="T66" fmla="*/ 2312 w 3426"/>
              <a:gd name="T67" fmla="*/ 1415 h 3437"/>
              <a:gd name="T68" fmla="*/ 2119 w 3426"/>
              <a:gd name="T69" fmla="*/ 1183 h 3437"/>
              <a:gd name="T70" fmla="*/ 1841 w 3426"/>
              <a:gd name="T71" fmla="*/ 1058 h 3437"/>
              <a:gd name="T72" fmla="*/ 1818 w 3426"/>
              <a:gd name="T73" fmla="*/ 3 h 3437"/>
              <a:gd name="T74" fmla="*/ 2311 w 3426"/>
              <a:gd name="T75" fmla="*/ 108 h 3437"/>
              <a:gd name="T76" fmla="*/ 2740 w 3426"/>
              <a:gd name="T77" fmla="*/ 344 h 3437"/>
              <a:gd name="T78" fmla="*/ 3084 w 3426"/>
              <a:gd name="T79" fmla="*/ 688 h 3437"/>
              <a:gd name="T80" fmla="*/ 3318 w 3426"/>
              <a:gd name="T81" fmla="*/ 1119 h 3437"/>
              <a:gd name="T82" fmla="*/ 3423 w 3426"/>
              <a:gd name="T83" fmla="*/ 1614 h 3437"/>
              <a:gd name="T84" fmla="*/ 3378 w 3426"/>
              <a:gd name="T85" fmla="*/ 2127 h 3437"/>
              <a:gd name="T86" fmla="*/ 3192 w 3426"/>
              <a:gd name="T87" fmla="*/ 2586 h 3437"/>
              <a:gd name="T88" fmla="*/ 2889 w 3426"/>
              <a:gd name="T89" fmla="*/ 2967 h 3437"/>
              <a:gd name="T90" fmla="*/ 2492 w 3426"/>
              <a:gd name="T91" fmla="*/ 3249 h 3437"/>
              <a:gd name="T92" fmla="*/ 2021 w 3426"/>
              <a:gd name="T93" fmla="*/ 3409 h 3437"/>
              <a:gd name="T94" fmla="*/ 1506 w 3426"/>
              <a:gd name="T95" fmla="*/ 3424 h 3437"/>
              <a:gd name="T96" fmla="*/ 1023 w 3426"/>
              <a:gd name="T97" fmla="*/ 3292 h 3437"/>
              <a:gd name="T98" fmla="*/ 610 w 3426"/>
              <a:gd name="T99" fmla="*/ 3033 h 3437"/>
              <a:gd name="T100" fmla="*/ 287 w 3426"/>
              <a:gd name="T101" fmla="*/ 2669 h 3437"/>
              <a:gd name="T102" fmla="*/ 76 w 3426"/>
              <a:gd name="T103" fmla="*/ 2224 h 3437"/>
              <a:gd name="T104" fmla="*/ 0 w 3426"/>
              <a:gd name="T105" fmla="*/ 1719 h 3437"/>
              <a:gd name="T106" fmla="*/ 49 w 3426"/>
              <a:gd name="T107" fmla="*/ 1311 h 3437"/>
              <a:gd name="T108" fmla="*/ 234 w 3426"/>
              <a:gd name="T109" fmla="*/ 851 h 3437"/>
              <a:gd name="T110" fmla="*/ 537 w 3426"/>
              <a:gd name="T111" fmla="*/ 470 h 3437"/>
              <a:gd name="T112" fmla="*/ 935 w 3426"/>
              <a:gd name="T113" fmla="*/ 187 h 3437"/>
              <a:gd name="T114" fmla="*/ 1405 w 3426"/>
              <a:gd name="T115" fmla="*/ 28 h 3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26" h="3437">
                <a:moveTo>
                  <a:pt x="1713" y="1504"/>
                </a:moveTo>
                <a:lnTo>
                  <a:pt x="1679" y="1507"/>
                </a:lnTo>
                <a:lnTo>
                  <a:pt x="1646" y="1515"/>
                </a:lnTo>
                <a:lnTo>
                  <a:pt x="1615" y="1528"/>
                </a:lnTo>
                <a:lnTo>
                  <a:pt x="1587" y="1545"/>
                </a:lnTo>
                <a:lnTo>
                  <a:pt x="1562" y="1567"/>
                </a:lnTo>
                <a:lnTo>
                  <a:pt x="1540" y="1591"/>
                </a:lnTo>
                <a:lnTo>
                  <a:pt x="1523" y="1620"/>
                </a:lnTo>
                <a:lnTo>
                  <a:pt x="1510" y="1651"/>
                </a:lnTo>
                <a:lnTo>
                  <a:pt x="1502" y="1683"/>
                </a:lnTo>
                <a:lnTo>
                  <a:pt x="1499" y="1719"/>
                </a:lnTo>
                <a:lnTo>
                  <a:pt x="1502" y="1753"/>
                </a:lnTo>
                <a:lnTo>
                  <a:pt x="1510" y="1787"/>
                </a:lnTo>
                <a:lnTo>
                  <a:pt x="1523" y="1817"/>
                </a:lnTo>
                <a:lnTo>
                  <a:pt x="1540" y="1845"/>
                </a:lnTo>
                <a:lnTo>
                  <a:pt x="1562" y="1871"/>
                </a:lnTo>
                <a:lnTo>
                  <a:pt x="1587" y="1891"/>
                </a:lnTo>
                <a:lnTo>
                  <a:pt x="1615" y="1909"/>
                </a:lnTo>
                <a:lnTo>
                  <a:pt x="1646" y="1923"/>
                </a:lnTo>
                <a:lnTo>
                  <a:pt x="1679" y="1930"/>
                </a:lnTo>
                <a:lnTo>
                  <a:pt x="1713" y="1933"/>
                </a:lnTo>
                <a:lnTo>
                  <a:pt x="1748" y="1930"/>
                </a:lnTo>
                <a:lnTo>
                  <a:pt x="1781" y="1923"/>
                </a:lnTo>
                <a:lnTo>
                  <a:pt x="1811" y="1909"/>
                </a:lnTo>
                <a:lnTo>
                  <a:pt x="1840" y="1891"/>
                </a:lnTo>
                <a:lnTo>
                  <a:pt x="1865" y="1871"/>
                </a:lnTo>
                <a:lnTo>
                  <a:pt x="1886" y="1845"/>
                </a:lnTo>
                <a:lnTo>
                  <a:pt x="1903" y="1817"/>
                </a:lnTo>
                <a:lnTo>
                  <a:pt x="1917" y="1787"/>
                </a:lnTo>
                <a:lnTo>
                  <a:pt x="1925" y="1753"/>
                </a:lnTo>
                <a:lnTo>
                  <a:pt x="1927" y="1719"/>
                </a:lnTo>
                <a:lnTo>
                  <a:pt x="1925" y="1683"/>
                </a:lnTo>
                <a:lnTo>
                  <a:pt x="1917" y="1651"/>
                </a:lnTo>
                <a:lnTo>
                  <a:pt x="1903" y="1620"/>
                </a:lnTo>
                <a:lnTo>
                  <a:pt x="1886" y="1591"/>
                </a:lnTo>
                <a:lnTo>
                  <a:pt x="1865" y="1567"/>
                </a:lnTo>
                <a:lnTo>
                  <a:pt x="1840" y="1545"/>
                </a:lnTo>
                <a:lnTo>
                  <a:pt x="1811" y="1528"/>
                </a:lnTo>
                <a:lnTo>
                  <a:pt x="1781" y="1515"/>
                </a:lnTo>
                <a:lnTo>
                  <a:pt x="1748" y="1507"/>
                </a:lnTo>
                <a:lnTo>
                  <a:pt x="1713" y="1504"/>
                </a:lnTo>
                <a:close/>
                <a:moveTo>
                  <a:pt x="1713" y="258"/>
                </a:moveTo>
                <a:lnTo>
                  <a:pt x="1618" y="262"/>
                </a:lnTo>
                <a:lnTo>
                  <a:pt x="1523" y="271"/>
                </a:lnTo>
                <a:lnTo>
                  <a:pt x="1430" y="286"/>
                </a:lnTo>
                <a:lnTo>
                  <a:pt x="1339" y="307"/>
                </a:lnTo>
                <a:lnTo>
                  <a:pt x="1252" y="334"/>
                </a:lnTo>
                <a:lnTo>
                  <a:pt x="1165" y="365"/>
                </a:lnTo>
                <a:lnTo>
                  <a:pt x="1082" y="403"/>
                </a:lnTo>
                <a:lnTo>
                  <a:pt x="1002" y="445"/>
                </a:lnTo>
                <a:lnTo>
                  <a:pt x="924" y="492"/>
                </a:lnTo>
                <a:lnTo>
                  <a:pt x="850" y="543"/>
                </a:lnTo>
                <a:lnTo>
                  <a:pt x="780" y="598"/>
                </a:lnTo>
                <a:lnTo>
                  <a:pt x="1339" y="1160"/>
                </a:lnTo>
                <a:lnTo>
                  <a:pt x="1507" y="1328"/>
                </a:lnTo>
                <a:lnTo>
                  <a:pt x="1546" y="1310"/>
                </a:lnTo>
                <a:lnTo>
                  <a:pt x="1585" y="1296"/>
                </a:lnTo>
                <a:lnTo>
                  <a:pt x="1626" y="1284"/>
                </a:lnTo>
                <a:lnTo>
                  <a:pt x="1669" y="1277"/>
                </a:lnTo>
                <a:lnTo>
                  <a:pt x="1713" y="1275"/>
                </a:lnTo>
                <a:lnTo>
                  <a:pt x="1764" y="1278"/>
                </a:lnTo>
                <a:lnTo>
                  <a:pt x="1814" y="1286"/>
                </a:lnTo>
                <a:lnTo>
                  <a:pt x="1862" y="1301"/>
                </a:lnTo>
                <a:lnTo>
                  <a:pt x="1908" y="1320"/>
                </a:lnTo>
                <a:lnTo>
                  <a:pt x="1950" y="1344"/>
                </a:lnTo>
                <a:lnTo>
                  <a:pt x="1990" y="1372"/>
                </a:lnTo>
                <a:lnTo>
                  <a:pt x="2026" y="1405"/>
                </a:lnTo>
                <a:lnTo>
                  <a:pt x="2058" y="1441"/>
                </a:lnTo>
                <a:lnTo>
                  <a:pt x="2087" y="1481"/>
                </a:lnTo>
                <a:lnTo>
                  <a:pt x="2110" y="1523"/>
                </a:lnTo>
                <a:lnTo>
                  <a:pt x="2130" y="1569"/>
                </a:lnTo>
                <a:lnTo>
                  <a:pt x="2144" y="1616"/>
                </a:lnTo>
                <a:lnTo>
                  <a:pt x="2153" y="1667"/>
                </a:lnTo>
                <a:lnTo>
                  <a:pt x="2155" y="1719"/>
                </a:lnTo>
                <a:lnTo>
                  <a:pt x="2153" y="1769"/>
                </a:lnTo>
                <a:lnTo>
                  <a:pt x="2145" y="1817"/>
                </a:lnTo>
                <a:lnTo>
                  <a:pt x="2131" y="1864"/>
                </a:lnTo>
                <a:lnTo>
                  <a:pt x="2113" y="1908"/>
                </a:lnTo>
                <a:lnTo>
                  <a:pt x="2090" y="1950"/>
                </a:lnTo>
                <a:lnTo>
                  <a:pt x="2063" y="1989"/>
                </a:lnTo>
                <a:lnTo>
                  <a:pt x="2032" y="2024"/>
                </a:lnTo>
                <a:lnTo>
                  <a:pt x="1998" y="2057"/>
                </a:lnTo>
                <a:lnTo>
                  <a:pt x="1960" y="2085"/>
                </a:lnTo>
                <a:lnTo>
                  <a:pt x="1920" y="2109"/>
                </a:lnTo>
                <a:lnTo>
                  <a:pt x="1881" y="2128"/>
                </a:lnTo>
                <a:lnTo>
                  <a:pt x="1842" y="2142"/>
                </a:lnTo>
                <a:lnTo>
                  <a:pt x="1800" y="2153"/>
                </a:lnTo>
                <a:lnTo>
                  <a:pt x="1757" y="2160"/>
                </a:lnTo>
                <a:lnTo>
                  <a:pt x="1713" y="2162"/>
                </a:lnTo>
                <a:lnTo>
                  <a:pt x="1661" y="2159"/>
                </a:lnTo>
                <a:lnTo>
                  <a:pt x="1611" y="2151"/>
                </a:lnTo>
                <a:lnTo>
                  <a:pt x="1564" y="2137"/>
                </a:lnTo>
                <a:lnTo>
                  <a:pt x="1518" y="2117"/>
                </a:lnTo>
                <a:lnTo>
                  <a:pt x="1476" y="2093"/>
                </a:lnTo>
                <a:lnTo>
                  <a:pt x="1436" y="2065"/>
                </a:lnTo>
                <a:lnTo>
                  <a:pt x="1401" y="2033"/>
                </a:lnTo>
                <a:lnTo>
                  <a:pt x="1368" y="1996"/>
                </a:lnTo>
                <a:lnTo>
                  <a:pt x="1339" y="1956"/>
                </a:lnTo>
                <a:lnTo>
                  <a:pt x="1315" y="1913"/>
                </a:lnTo>
                <a:lnTo>
                  <a:pt x="1296" y="1868"/>
                </a:lnTo>
                <a:lnTo>
                  <a:pt x="1282" y="1820"/>
                </a:lnTo>
                <a:lnTo>
                  <a:pt x="1274" y="1770"/>
                </a:lnTo>
                <a:lnTo>
                  <a:pt x="1270" y="1719"/>
                </a:lnTo>
                <a:lnTo>
                  <a:pt x="1274" y="1668"/>
                </a:lnTo>
                <a:lnTo>
                  <a:pt x="1283" y="1619"/>
                </a:lnTo>
                <a:lnTo>
                  <a:pt x="1296" y="1570"/>
                </a:lnTo>
                <a:lnTo>
                  <a:pt x="1315" y="1526"/>
                </a:lnTo>
                <a:lnTo>
                  <a:pt x="1339" y="1484"/>
                </a:lnTo>
                <a:lnTo>
                  <a:pt x="1175" y="1319"/>
                </a:lnTo>
                <a:lnTo>
                  <a:pt x="617" y="759"/>
                </a:lnTo>
                <a:lnTo>
                  <a:pt x="563" y="825"/>
                </a:lnTo>
                <a:lnTo>
                  <a:pt x="513" y="894"/>
                </a:lnTo>
                <a:lnTo>
                  <a:pt x="467" y="966"/>
                </a:lnTo>
                <a:lnTo>
                  <a:pt x="424" y="1040"/>
                </a:lnTo>
                <a:lnTo>
                  <a:pt x="387" y="1118"/>
                </a:lnTo>
                <a:lnTo>
                  <a:pt x="353" y="1197"/>
                </a:lnTo>
                <a:lnTo>
                  <a:pt x="325" y="1280"/>
                </a:lnTo>
                <a:lnTo>
                  <a:pt x="301" y="1363"/>
                </a:lnTo>
                <a:lnTo>
                  <a:pt x="282" y="1449"/>
                </a:lnTo>
                <a:lnTo>
                  <a:pt x="269" y="1538"/>
                </a:lnTo>
                <a:lnTo>
                  <a:pt x="261" y="1627"/>
                </a:lnTo>
                <a:lnTo>
                  <a:pt x="257" y="1718"/>
                </a:lnTo>
                <a:lnTo>
                  <a:pt x="1042" y="1718"/>
                </a:lnTo>
                <a:lnTo>
                  <a:pt x="1042" y="1719"/>
                </a:lnTo>
                <a:lnTo>
                  <a:pt x="1045" y="1784"/>
                </a:lnTo>
                <a:lnTo>
                  <a:pt x="1055" y="1846"/>
                </a:lnTo>
                <a:lnTo>
                  <a:pt x="1069" y="1907"/>
                </a:lnTo>
                <a:lnTo>
                  <a:pt x="1089" y="1966"/>
                </a:lnTo>
                <a:lnTo>
                  <a:pt x="1114" y="2022"/>
                </a:lnTo>
                <a:lnTo>
                  <a:pt x="1144" y="2075"/>
                </a:lnTo>
                <a:lnTo>
                  <a:pt x="1179" y="2126"/>
                </a:lnTo>
                <a:lnTo>
                  <a:pt x="1218" y="2173"/>
                </a:lnTo>
                <a:lnTo>
                  <a:pt x="1261" y="2216"/>
                </a:lnTo>
                <a:lnTo>
                  <a:pt x="1308" y="2254"/>
                </a:lnTo>
                <a:lnTo>
                  <a:pt x="1358" y="2289"/>
                </a:lnTo>
                <a:lnTo>
                  <a:pt x="1411" y="2319"/>
                </a:lnTo>
                <a:lnTo>
                  <a:pt x="1466" y="2344"/>
                </a:lnTo>
                <a:lnTo>
                  <a:pt x="1525" y="2365"/>
                </a:lnTo>
                <a:lnTo>
                  <a:pt x="1586" y="2380"/>
                </a:lnTo>
                <a:lnTo>
                  <a:pt x="1649" y="2388"/>
                </a:lnTo>
                <a:lnTo>
                  <a:pt x="1713" y="2391"/>
                </a:lnTo>
                <a:lnTo>
                  <a:pt x="1713" y="3179"/>
                </a:lnTo>
                <a:lnTo>
                  <a:pt x="1809" y="3176"/>
                </a:lnTo>
                <a:lnTo>
                  <a:pt x="1904" y="3167"/>
                </a:lnTo>
                <a:lnTo>
                  <a:pt x="1997" y="3151"/>
                </a:lnTo>
                <a:lnTo>
                  <a:pt x="2087" y="3130"/>
                </a:lnTo>
                <a:lnTo>
                  <a:pt x="2175" y="3104"/>
                </a:lnTo>
                <a:lnTo>
                  <a:pt x="2261" y="3072"/>
                </a:lnTo>
                <a:lnTo>
                  <a:pt x="2344" y="3035"/>
                </a:lnTo>
                <a:lnTo>
                  <a:pt x="2424" y="2992"/>
                </a:lnTo>
                <a:lnTo>
                  <a:pt x="2502" y="2946"/>
                </a:lnTo>
                <a:lnTo>
                  <a:pt x="2576" y="2895"/>
                </a:lnTo>
                <a:lnTo>
                  <a:pt x="2646" y="2839"/>
                </a:lnTo>
                <a:lnTo>
                  <a:pt x="2087" y="2277"/>
                </a:lnTo>
                <a:lnTo>
                  <a:pt x="2134" y="2243"/>
                </a:lnTo>
                <a:lnTo>
                  <a:pt x="2178" y="2203"/>
                </a:lnTo>
                <a:lnTo>
                  <a:pt x="2219" y="2161"/>
                </a:lnTo>
                <a:lnTo>
                  <a:pt x="2255" y="2115"/>
                </a:lnTo>
                <a:lnTo>
                  <a:pt x="2288" y="2065"/>
                </a:lnTo>
                <a:lnTo>
                  <a:pt x="2316" y="2014"/>
                </a:lnTo>
                <a:lnTo>
                  <a:pt x="2340" y="1958"/>
                </a:lnTo>
                <a:lnTo>
                  <a:pt x="2359" y="1902"/>
                </a:lnTo>
                <a:lnTo>
                  <a:pt x="2373" y="1842"/>
                </a:lnTo>
                <a:lnTo>
                  <a:pt x="2381" y="1782"/>
                </a:lnTo>
                <a:lnTo>
                  <a:pt x="2385" y="1719"/>
                </a:lnTo>
                <a:lnTo>
                  <a:pt x="2381" y="1654"/>
                </a:lnTo>
                <a:lnTo>
                  <a:pt x="2372" y="1591"/>
                </a:lnTo>
                <a:lnTo>
                  <a:pt x="2357" y="1530"/>
                </a:lnTo>
                <a:lnTo>
                  <a:pt x="2337" y="1471"/>
                </a:lnTo>
                <a:lnTo>
                  <a:pt x="2312" y="1415"/>
                </a:lnTo>
                <a:lnTo>
                  <a:pt x="2281" y="1362"/>
                </a:lnTo>
                <a:lnTo>
                  <a:pt x="2247" y="1312"/>
                </a:lnTo>
                <a:lnTo>
                  <a:pt x="2208" y="1265"/>
                </a:lnTo>
                <a:lnTo>
                  <a:pt x="2166" y="1222"/>
                </a:lnTo>
                <a:lnTo>
                  <a:pt x="2119" y="1183"/>
                </a:lnTo>
                <a:lnTo>
                  <a:pt x="2069" y="1148"/>
                </a:lnTo>
                <a:lnTo>
                  <a:pt x="2016" y="1118"/>
                </a:lnTo>
                <a:lnTo>
                  <a:pt x="1959" y="1093"/>
                </a:lnTo>
                <a:lnTo>
                  <a:pt x="1901" y="1073"/>
                </a:lnTo>
                <a:lnTo>
                  <a:pt x="1841" y="1058"/>
                </a:lnTo>
                <a:lnTo>
                  <a:pt x="1778" y="1049"/>
                </a:lnTo>
                <a:lnTo>
                  <a:pt x="1713" y="1046"/>
                </a:lnTo>
                <a:lnTo>
                  <a:pt x="1713" y="258"/>
                </a:lnTo>
                <a:close/>
                <a:moveTo>
                  <a:pt x="1713" y="0"/>
                </a:moveTo>
                <a:lnTo>
                  <a:pt x="1818" y="3"/>
                </a:lnTo>
                <a:lnTo>
                  <a:pt x="1920" y="13"/>
                </a:lnTo>
                <a:lnTo>
                  <a:pt x="2021" y="28"/>
                </a:lnTo>
                <a:lnTo>
                  <a:pt x="2120" y="49"/>
                </a:lnTo>
                <a:lnTo>
                  <a:pt x="2217" y="75"/>
                </a:lnTo>
                <a:lnTo>
                  <a:pt x="2311" y="108"/>
                </a:lnTo>
                <a:lnTo>
                  <a:pt x="2402" y="146"/>
                </a:lnTo>
                <a:lnTo>
                  <a:pt x="2492" y="187"/>
                </a:lnTo>
                <a:lnTo>
                  <a:pt x="2577" y="235"/>
                </a:lnTo>
                <a:lnTo>
                  <a:pt x="2661" y="287"/>
                </a:lnTo>
                <a:lnTo>
                  <a:pt x="2740" y="344"/>
                </a:lnTo>
                <a:lnTo>
                  <a:pt x="2817" y="405"/>
                </a:lnTo>
                <a:lnTo>
                  <a:pt x="2889" y="470"/>
                </a:lnTo>
                <a:lnTo>
                  <a:pt x="2958" y="539"/>
                </a:lnTo>
                <a:lnTo>
                  <a:pt x="3023" y="612"/>
                </a:lnTo>
                <a:lnTo>
                  <a:pt x="3084" y="688"/>
                </a:lnTo>
                <a:lnTo>
                  <a:pt x="3140" y="769"/>
                </a:lnTo>
                <a:lnTo>
                  <a:pt x="3192" y="851"/>
                </a:lnTo>
                <a:lnTo>
                  <a:pt x="3239" y="938"/>
                </a:lnTo>
                <a:lnTo>
                  <a:pt x="3282" y="1027"/>
                </a:lnTo>
                <a:lnTo>
                  <a:pt x="3318" y="1119"/>
                </a:lnTo>
                <a:lnTo>
                  <a:pt x="3351" y="1214"/>
                </a:lnTo>
                <a:lnTo>
                  <a:pt x="3378" y="1311"/>
                </a:lnTo>
                <a:lnTo>
                  <a:pt x="3399" y="1409"/>
                </a:lnTo>
                <a:lnTo>
                  <a:pt x="3413" y="1511"/>
                </a:lnTo>
                <a:lnTo>
                  <a:pt x="3423" y="1614"/>
                </a:lnTo>
                <a:lnTo>
                  <a:pt x="3426" y="1719"/>
                </a:lnTo>
                <a:lnTo>
                  <a:pt x="3423" y="1823"/>
                </a:lnTo>
                <a:lnTo>
                  <a:pt x="3413" y="1926"/>
                </a:lnTo>
                <a:lnTo>
                  <a:pt x="3399" y="2027"/>
                </a:lnTo>
                <a:lnTo>
                  <a:pt x="3378" y="2127"/>
                </a:lnTo>
                <a:lnTo>
                  <a:pt x="3351" y="2224"/>
                </a:lnTo>
                <a:lnTo>
                  <a:pt x="3318" y="2318"/>
                </a:lnTo>
                <a:lnTo>
                  <a:pt x="3282" y="2410"/>
                </a:lnTo>
                <a:lnTo>
                  <a:pt x="3239" y="2500"/>
                </a:lnTo>
                <a:lnTo>
                  <a:pt x="3192" y="2586"/>
                </a:lnTo>
                <a:lnTo>
                  <a:pt x="3140" y="2669"/>
                </a:lnTo>
                <a:lnTo>
                  <a:pt x="3084" y="2749"/>
                </a:lnTo>
                <a:lnTo>
                  <a:pt x="3023" y="2826"/>
                </a:lnTo>
                <a:lnTo>
                  <a:pt x="2958" y="2898"/>
                </a:lnTo>
                <a:lnTo>
                  <a:pt x="2889" y="2967"/>
                </a:lnTo>
                <a:lnTo>
                  <a:pt x="2817" y="3033"/>
                </a:lnTo>
                <a:lnTo>
                  <a:pt x="2740" y="3094"/>
                </a:lnTo>
                <a:lnTo>
                  <a:pt x="2661" y="3150"/>
                </a:lnTo>
                <a:lnTo>
                  <a:pt x="2577" y="3202"/>
                </a:lnTo>
                <a:lnTo>
                  <a:pt x="2492" y="3249"/>
                </a:lnTo>
                <a:lnTo>
                  <a:pt x="2402" y="3292"/>
                </a:lnTo>
                <a:lnTo>
                  <a:pt x="2311" y="3329"/>
                </a:lnTo>
                <a:lnTo>
                  <a:pt x="2217" y="3361"/>
                </a:lnTo>
                <a:lnTo>
                  <a:pt x="2120" y="3389"/>
                </a:lnTo>
                <a:lnTo>
                  <a:pt x="2021" y="3409"/>
                </a:lnTo>
                <a:lnTo>
                  <a:pt x="1920" y="3424"/>
                </a:lnTo>
                <a:lnTo>
                  <a:pt x="1818" y="3433"/>
                </a:lnTo>
                <a:lnTo>
                  <a:pt x="1713" y="3437"/>
                </a:lnTo>
                <a:lnTo>
                  <a:pt x="1609" y="3433"/>
                </a:lnTo>
                <a:lnTo>
                  <a:pt x="1506" y="3424"/>
                </a:lnTo>
                <a:lnTo>
                  <a:pt x="1405" y="3409"/>
                </a:lnTo>
                <a:lnTo>
                  <a:pt x="1307" y="3389"/>
                </a:lnTo>
                <a:lnTo>
                  <a:pt x="1210" y="3361"/>
                </a:lnTo>
                <a:lnTo>
                  <a:pt x="1115" y="3329"/>
                </a:lnTo>
                <a:lnTo>
                  <a:pt x="1023" y="3292"/>
                </a:lnTo>
                <a:lnTo>
                  <a:pt x="935" y="3249"/>
                </a:lnTo>
                <a:lnTo>
                  <a:pt x="848" y="3202"/>
                </a:lnTo>
                <a:lnTo>
                  <a:pt x="766" y="3150"/>
                </a:lnTo>
                <a:lnTo>
                  <a:pt x="686" y="3094"/>
                </a:lnTo>
                <a:lnTo>
                  <a:pt x="610" y="3033"/>
                </a:lnTo>
                <a:lnTo>
                  <a:pt x="537" y="2967"/>
                </a:lnTo>
                <a:lnTo>
                  <a:pt x="468" y="2898"/>
                </a:lnTo>
                <a:lnTo>
                  <a:pt x="403" y="2826"/>
                </a:lnTo>
                <a:lnTo>
                  <a:pt x="343" y="2749"/>
                </a:lnTo>
                <a:lnTo>
                  <a:pt x="287" y="2669"/>
                </a:lnTo>
                <a:lnTo>
                  <a:pt x="234" y="2586"/>
                </a:lnTo>
                <a:lnTo>
                  <a:pt x="188" y="2500"/>
                </a:lnTo>
                <a:lnTo>
                  <a:pt x="145" y="2410"/>
                </a:lnTo>
                <a:lnTo>
                  <a:pt x="107" y="2318"/>
                </a:lnTo>
                <a:lnTo>
                  <a:pt x="76" y="2224"/>
                </a:lnTo>
                <a:lnTo>
                  <a:pt x="49" y="2127"/>
                </a:lnTo>
                <a:lnTo>
                  <a:pt x="28" y="2027"/>
                </a:lnTo>
                <a:lnTo>
                  <a:pt x="12" y="1926"/>
                </a:lnTo>
                <a:lnTo>
                  <a:pt x="3" y="1823"/>
                </a:lnTo>
                <a:lnTo>
                  <a:pt x="0" y="1719"/>
                </a:lnTo>
                <a:lnTo>
                  <a:pt x="0" y="1719"/>
                </a:lnTo>
                <a:lnTo>
                  <a:pt x="3" y="1614"/>
                </a:lnTo>
                <a:lnTo>
                  <a:pt x="12" y="1511"/>
                </a:lnTo>
                <a:lnTo>
                  <a:pt x="28" y="1409"/>
                </a:lnTo>
                <a:lnTo>
                  <a:pt x="49" y="1311"/>
                </a:lnTo>
                <a:lnTo>
                  <a:pt x="76" y="1214"/>
                </a:lnTo>
                <a:lnTo>
                  <a:pt x="107" y="1119"/>
                </a:lnTo>
                <a:lnTo>
                  <a:pt x="145" y="1027"/>
                </a:lnTo>
                <a:lnTo>
                  <a:pt x="188" y="938"/>
                </a:lnTo>
                <a:lnTo>
                  <a:pt x="234" y="851"/>
                </a:lnTo>
                <a:lnTo>
                  <a:pt x="287" y="769"/>
                </a:lnTo>
                <a:lnTo>
                  <a:pt x="343" y="688"/>
                </a:lnTo>
                <a:lnTo>
                  <a:pt x="403" y="612"/>
                </a:lnTo>
                <a:lnTo>
                  <a:pt x="468" y="539"/>
                </a:lnTo>
                <a:lnTo>
                  <a:pt x="537" y="470"/>
                </a:lnTo>
                <a:lnTo>
                  <a:pt x="610" y="405"/>
                </a:lnTo>
                <a:lnTo>
                  <a:pt x="686" y="344"/>
                </a:lnTo>
                <a:lnTo>
                  <a:pt x="766" y="287"/>
                </a:lnTo>
                <a:lnTo>
                  <a:pt x="848" y="235"/>
                </a:lnTo>
                <a:lnTo>
                  <a:pt x="935" y="187"/>
                </a:lnTo>
                <a:lnTo>
                  <a:pt x="1023" y="146"/>
                </a:lnTo>
                <a:lnTo>
                  <a:pt x="1115" y="108"/>
                </a:lnTo>
                <a:lnTo>
                  <a:pt x="1210" y="75"/>
                </a:lnTo>
                <a:lnTo>
                  <a:pt x="1307" y="49"/>
                </a:lnTo>
                <a:lnTo>
                  <a:pt x="1405" y="28"/>
                </a:lnTo>
                <a:lnTo>
                  <a:pt x="1506" y="13"/>
                </a:lnTo>
                <a:lnTo>
                  <a:pt x="1609" y="3"/>
                </a:lnTo>
                <a:lnTo>
                  <a:pt x="17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8332039" y="3939900"/>
            <a:ext cx="598488" cy="558800"/>
          </a:xfrm>
          <a:custGeom>
            <a:avLst/>
            <a:gdLst>
              <a:gd name="T0" fmla="*/ 1220 w 3390"/>
              <a:gd name="T1" fmla="*/ 2886 h 3167"/>
              <a:gd name="T2" fmla="*/ 1015 w 3390"/>
              <a:gd name="T3" fmla="*/ 2329 h 3167"/>
              <a:gd name="T4" fmla="*/ 222 w 3390"/>
              <a:gd name="T5" fmla="*/ 2438 h 3167"/>
              <a:gd name="T6" fmla="*/ 1015 w 3390"/>
              <a:gd name="T7" fmla="*/ 1916 h 3167"/>
              <a:gd name="T8" fmla="*/ 222 w 3390"/>
              <a:gd name="T9" fmla="*/ 1814 h 3167"/>
              <a:gd name="T10" fmla="*/ 1130 w 3390"/>
              <a:gd name="T11" fmla="*/ 1404 h 3167"/>
              <a:gd name="T12" fmla="*/ 1096 w 3390"/>
              <a:gd name="T13" fmla="*/ 1503 h 3167"/>
              <a:gd name="T14" fmla="*/ 1064 w 3390"/>
              <a:gd name="T15" fmla="*/ 1404 h 3167"/>
              <a:gd name="T16" fmla="*/ 796 w 3390"/>
              <a:gd name="T17" fmla="*/ 1448 h 3167"/>
              <a:gd name="T18" fmla="*/ 696 w 3390"/>
              <a:gd name="T19" fmla="*/ 1481 h 3167"/>
              <a:gd name="T20" fmla="*/ 1096 w 3390"/>
              <a:gd name="T21" fmla="*/ 1303 h 3167"/>
              <a:gd name="T22" fmla="*/ 952 w 3390"/>
              <a:gd name="T23" fmla="*/ 1448 h 3167"/>
              <a:gd name="T24" fmla="*/ 1096 w 3390"/>
              <a:gd name="T25" fmla="*/ 1594 h 3167"/>
              <a:gd name="T26" fmla="*/ 1242 w 3390"/>
              <a:gd name="T27" fmla="*/ 1448 h 3167"/>
              <a:gd name="T28" fmla="*/ 1096 w 3390"/>
              <a:gd name="T29" fmla="*/ 1303 h 3167"/>
              <a:gd name="T30" fmla="*/ 599 w 3390"/>
              <a:gd name="T31" fmla="*/ 1419 h 3167"/>
              <a:gd name="T32" fmla="*/ 712 w 3390"/>
              <a:gd name="T33" fmla="*/ 1591 h 3167"/>
              <a:gd name="T34" fmla="*/ 882 w 3390"/>
              <a:gd name="T35" fmla="*/ 1477 h 3167"/>
              <a:gd name="T36" fmla="*/ 770 w 3390"/>
              <a:gd name="T37" fmla="*/ 1307 h 3167"/>
              <a:gd name="T38" fmla="*/ 1887 w 3390"/>
              <a:gd name="T39" fmla="*/ 0 h 3167"/>
              <a:gd name="T40" fmla="*/ 2619 w 3390"/>
              <a:gd name="T41" fmla="*/ 191 h 3167"/>
              <a:gd name="T42" fmla="*/ 3153 w 3390"/>
              <a:gd name="T43" fmla="*/ 695 h 3167"/>
              <a:gd name="T44" fmla="*/ 3387 w 3390"/>
              <a:gd name="T45" fmla="*/ 1410 h 3167"/>
              <a:gd name="T46" fmla="*/ 3244 w 3390"/>
              <a:gd name="T47" fmla="*/ 2157 h 3167"/>
              <a:gd name="T48" fmla="*/ 2775 w 3390"/>
              <a:gd name="T49" fmla="*/ 2725 h 3167"/>
              <a:gd name="T50" fmla="*/ 2084 w 3390"/>
              <a:gd name="T51" fmla="*/ 3004 h 3167"/>
              <a:gd name="T52" fmla="*/ 1683 w 3390"/>
              <a:gd name="T53" fmla="*/ 2127 h 3167"/>
              <a:gd name="T54" fmla="*/ 1863 w 3390"/>
              <a:gd name="T55" fmla="*/ 2184 h 3167"/>
              <a:gd name="T56" fmla="*/ 2045 w 3390"/>
              <a:gd name="T57" fmla="*/ 2229 h 3167"/>
              <a:gd name="T58" fmla="*/ 2114 w 3390"/>
              <a:gd name="T59" fmla="*/ 2420 h 3167"/>
              <a:gd name="T60" fmla="*/ 2175 w 3390"/>
              <a:gd name="T61" fmla="*/ 2621 h 3167"/>
              <a:gd name="T62" fmla="*/ 2140 w 3390"/>
              <a:gd name="T63" fmla="*/ 2816 h 3167"/>
              <a:gd name="T64" fmla="*/ 2641 w 3390"/>
              <a:gd name="T65" fmla="*/ 2621 h 3167"/>
              <a:gd name="T66" fmla="*/ 2655 w 3390"/>
              <a:gd name="T67" fmla="*/ 2353 h 3167"/>
              <a:gd name="T68" fmla="*/ 2540 w 3390"/>
              <a:gd name="T69" fmla="*/ 2105 h 3167"/>
              <a:gd name="T70" fmla="*/ 2640 w 3390"/>
              <a:gd name="T71" fmla="*/ 1876 h 3167"/>
              <a:gd name="T72" fmla="*/ 2866 w 3390"/>
              <a:gd name="T73" fmla="*/ 1811 h 3167"/>
              <a:gd name="T74" fmla="*/ 3122 w 3390"/>
              <a:gd name="T75" fmla="*/ 1778 h 3167"/>
              <a:gd name="T76" fmla="*/ 3215 w 3390"/>
              <a:gd name="T77" fmla="*/ 1323 h 3167"/>
              <a:gd name="T78" fmla="*/ 2938 w 3390"/>
              <a:gd name="T79" fmla="*/ 675 h 3167"/>
              <a:gd name="T80" fmla="*/ 2594 w 3390"/>
              <a:gd name="T81" fmla="*/ 388 h 3167"/>
              <a:gd name="T82" fmla="*/ 2721 w 3390"/>
              <a:gd name="T83" fmla="*/ 592 h 3167"/>
              <a:gd name="T84" fmla="*/ 2716 w 3390"/>
              <a:gd name="T85" fmla="*/ 774 h 3167"/>
              <a:gd name="T86" fmla="*/ 2739 w 3390"/>
              <a:gd name="T87" fmla="*/ 987 h 3167"/>
              <a:gd name="T88" fmla="*/ 2858 w 3390"/>
              <a:gd name="T89" fmla="*/ 1070 h 3167"/>
              <a:gd name="T90" fmla="*/ 2907 w 3390"/>
              <a:gd name="T91" fmla="*/ 1240 h 3167"/>
              <a:gd name="T92" fmla="*/ 2859 w 3390"/>
              <a:gd name="T93" fmla="*/ 1428 h 3167"/>
              <a:gd name="T94" fmla="*/ 2754 w 3390"/>
              <a:gd name="T95" fmla="*/ 1471 h 3167"/>
              <a:gd name="T96" fmla="*/ 2529 w 3390"/>
              <a:gd name="T97" fmla="*/ 1348 h 3167"/>
              <a:gd name="T98" fmla="*/ 2358 w 3390"/>
              <a:gd name="T99" fmla="*/ 1371 h 3167"/>
              <a:gd name="T100" fmla="*/ 2241 w 3390"/>
              <a:gd name="T101" fmla="*/ 1289 h 3167"/>
              <a:gd name="T102" fmla="*/ 2114 w 3390"/>
              <a:gd name="T103" fmla="*/ 1150 h 3167"/>
              <a:gd name="T104" fmla="*/ 1961 w 3390"/>
              <a:gd name="T105" fmla="*/ 1232 h 3167"/>
              <a:gd name="T106" fmla="*/ 1897 w 3390"/>
              <a:gd name="T107" fmla="*/ 1419 h 3167"/>
              <a:gd name="T108" fmla="*/ 1826 w 3390"/>
              <a:gd name="T109" fmla="*/ 1578 h 3167"/>
              <a:gd name="T110" fmla="*/ 1647 w 3390"/>
              <a:gd name="T111" fmla="*/ 1576 h 3167"/>
              <a:gd name="T112" fmla="*/ 1419 w 3390"/>
              <a:gd name="T113" fmla="*/ 731 h 3167"/>
              <a:gd name="T114" fmla="*/ 1282 w 3390"/>
              <a:gd name="T115" fmla="*/ 411 h 3167"/>
              <a:gd name="T116" fmla="*/ 838 w 3390"/>
              <a:gd name="T117" fmla="*/ 675 h 3167"/>
              <a:gd name="T118" fmla="*/ 616 w 3390"/>
              <a:gd name="T119" fmla="*/ 707 h 3167"/>
              <a:gd name="T120" fmla="*/ 1150 w 3390"/>
              <a:gd name="T121" fmla="*/ 194 h 3167"/>
              <a:gd name="T122" fmla="*/ 1887 w 3390"/>
              <a:gd name="T123" fmla="*/ 0 h 3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3167">
                <a:moveTo>
                  <a:pt x="1015" y="2777"/>
                </a:moveTo>
                <a:lnTo>
                  <a:pt x="1015" y="2825"/>
                </a:lnTo>
                <a:lnTo>
                  <a:pt x="1151" y="2825"/>
                </a:lnTo>
                <a:lnTo>
                  <a:pt x="1151" y="2777"/>
                </a:lnTo>
                <a:lnTo>
                  <a:pt x="1015" y="2777"/>
                </a:lnTo>
                <a:close/>
                <a:moveTo>
                  <a:pt x="222" y="2715"/>
                </a:moveTo>
                <a:lnTo>
                  <a:pt x="1220" y="2715"/>
                </a:lnTo>
                <a:lnTo>
                  <a:pt x="1220" y="2886"/>
                </a:lnTo>
                <a:lnTo>
                  <a:pt x="222" y="2886"/>
                </a:lnTo>
                <a:lnTo>
                  <a:pt x="222" y="2715"/>
                </a:lnTo>
                <a:close/>
                <a:moveTo>
                  <a:pt x="132" y="2626"/>
                </a:moveTo>
                <a:lnTo>
                  <a:pt x="132" y="2975"/>
                </a:lnTo>
                <a:lnTo>
                  <a:pt x="1309" y="2975"/>
                </a:lnTo>
                <a:lnTo>
                  <a:pt x="1309" y="2626"/>
                </a:lnTo>
                <a:lnTo>
                  <a:pt x="132" y="2626"/>
                </a:lnTo>
                <a:close/>
                <a:moveTo>
                  <a:pt x="1015" y="2329"/>
                </a:moveTo>
                <a:lnTo>
                  <a:pt x="1015" y="2376"/>
                </a:lnTo>
                <a:lnTo>
                  <a:pt x="1151" y="2376"/>
                </a:lnTo>
                <a:lnTo>
                  <a:pt x="1151" y="2329"/>
                </a:lnTo>
                <a:lnTo>
                  <a:pt x="1015" y="2329"/>
                </a:lnTo>
                <a:close/>
                <a:moveTo>
                  <a:pt x="222" y="2268"/>
                </a:moveTo>
                <a:lnTo>
                  <a:pt x="1220" y="2268"/>
                </a:lnTo>
                <a:lnTo>
                  <a:pt x="1220" y="2438"/>
                </a:lnTo>
                <a:lnTo>
                  <a:pt x="222" y="2438"/>
                </a:lnTo>
                <a:lnTo>
                  <a:pt x="222" y="2268"/>
                </a:lnTo>
                <a:close/>
                <a:moveTo>
                  <a:pt x="132" y="2177"/>
                </a:moveTo>
                <a:lnTo>
                  <a:pt x="132" y="2528"/>
                </a:lnTo>
                <a:lnTo>
                  <a:pt x="1309" y="2528"/>
                </a:lnTo>
                <a:lnTo>
                  <a:pt x="1309" y="2177"/>
                </a:lnTo>
                <a:lnTo>
                  <a:pt x="132" y="2177"/>
                </a:lnTo>
                <a:close/>
                <a:moveTo>
                  <a:pt x="1015" y="1869"/>
                </a:moveTo>
                <a:lnTo>
                  <a:pt x="1015" y="1916"/>
                </a:lnTo>
                <a:lnTo>
                  <a:pt x="1151" y="1916"/>
                </a:lnTo>
                <a:lnTo>
                  <a:pt x="1151" y="1869"/>
                </a:lnTo>
                <a:lnTo>
                  <a:pt x="1015" y="1869"/>
                </a:lnTo>
                <a:close/>
                <a:moveTo>
                  <a:pt x="222" y="1814"/>
                </a:moveTo>
                <a:lnTo>
                  <a:pt x="1220" y="1814"/>
                </a:lnTo>
                <a:lnTo>
                  <a:pt x="1220" y="1984"/>
                </a:lnTo>
                <a:lnTo>
                  <a:pt x="222" y="1984"/>
                </a:lnTo>
                <a:lnTo>
                  <a:pt x="222" y="1814"/>
                </a:lnTo>
                <a:close/>
                <a:moveTo>
                  <a:pt x="132" y="1724"/>
                </a:moveTo>
                <a:lnTo>
                  <a:pt x="132" y="2074"/>
                </a:lnTo>
                <a:lnTo>
                  <a:pt x="1309" y="2074"/>
                </a:lnTo>
                <a:lnTo>
                  <a:pt x="1309" y="1724"/>
                </a:lnTo>
                <a:lnTo>
                  <a:pt x="132" y="1724"/>
                </a:lnTo>
                <a:close/>
                <a:moveTo>
                  <a:pt x="1096" y="1393"/>
                </a:moveTo>
                <a:lnTo>
                  <a:pt x="1114" y="1396"/>
                </a:lnTo>
                <a:lnTo>
                  <a:pt x="1130" y="1404"/>
                </a:lnTo>
                <a:lnTo>
                  <a:pt x="1141" y="1416"/>
                </a:lnTo>
                <a:lnTo>
                  <a:pt x="1149" y="1431"/>
                </a:lnTo>
                <a:lnTo>
                  <a:pt x="1151" y="1448"/>
                </a:lnTo>
                <a:lnTo>
                  <a:pt x="1149" y="1466"/>
                </a:lnTo>
                <a:lnTo>
                  <a:pt x="1141" y="1481"/>
                </a:lnTo>
                <a:lnTo>
                  <a:pt x="1130" y="1493"/>
                </a:lnTo>
                <a:lnTo>
                  <a:pt x="1114" y="1501"/>
                </a:lnTo>
                <a:lnTo>
                  <a:pt x="1096" y="1503"/>
                </a:lnTo>
                <a:lnTo>
                  <a:pt x="1080" y="1501"/>
                </a:lnTo>
                <a:lnTo>
                  <a:pt x="1064" y="1493"/>
                </a:lnTo>
                <a:lnTo>
                  <a:pt x="1053" y="1481"/>
                </a:lnTo>
                <a:lnTo>
                  <a:pt x="1045" y="1466"/>
                </a:lnTo>
                <a:lnTo>
                  <a:pt x="1042" y="1448"/>
                </a:lnTo>
                <a:lnTo>
                  <a:pt x="1045" y="1431"/>
                </a:lnTo>
                <a:lnTo>
                  <a:pt x="1053" y="1416"/>
                </a:lnTo>
                <a:lnTo>
                  <a:pt x="1064" y="1404"/>
                </a:lnTo>
                <a:lnTo>
                  <a:pt x="1080" y="1396"/>
                </a:lnTo>
                <a:lnTo>
                  <a:pt x="1096" y="1393"/>
                </a:lnTo>
                <a:close/>
                <a:moveTo>
                  <a:pt x="741" y="1393"/>
                </a:moveTo>
                <a:lnTo>
                  <a:pt x="759" y="1396"/>
                </a:lnTo>
                <a:lnTo>
                  <a:pt x="773" y="1404"/>
                </a:lnTo>
                <a:lnTo>
                  <a:pt x="786" y="1416"/>
                </a:lnTo>
                <a:lnTo>
                  <a:pt x="793" y="1431"/>
                </a:lnTo>
                <a:lnTo>
                  <a:pt x="796" y="1448"/>
                </a:lnTo>
                <a:lnTo>
                  <a:pt x="793" y="1466"/>
                </a:lnTo>
                <a:lnTo>
                  <a:pt x="786" y="1481"/>
                </a:lnTo>
                <a:lnTo>
                  <a:pt x="773" y="1493"/>
                </a:lnTo>
                <a:lnTo>
                  <a:pt x="759" y="1501"/>
                </a:lnTo>
                <a:lnTo>
                  <a:pt x="741" y="1503"/>
                </a:lnTo>
                <a:lnTo>
                  <a:pt x="723" y="1501"/>
                </a:lnTo>
                <a:lnTo>
                  <a:pt x="709" y="1493"/>
                </a:lnTo>
                <a:lnTo>
                  <a:pt x="696" y="1481"/>
                </a:lnTo>
                <a:lnTo>
                  <a:pt x="689" y="1466"/>
                </a:lnTo>
                <a:lnTo>
                  <a:pt x="686" y="1448"/>
                </a:lnTo>
                <a:lnTo>
                  <a:pt x="689" y="1431"/>
                </a:lnTo>
                <a:lnTo>
                  <a:pt x="696" y="1416"/>
                </a:lnTo>
                <a:lnTo>
                  <a:pt x="709" y="1404"/>
                </a:lnTo>
                <a:lnTo>
                  <a:pt x="723" y="1396"/>
                </a:lnTo>
                <a:lnTo>
                  <a:pt x="741" y="1393"/>
                </a:lnTo>
                <a:close/>
                <a:moveTo>
                  <a:pt x="1096" y="1303"/>
                </a:moveTo>
                <a:lnTo>
                  <a:pt x="1067" y="1307"/>
                </a:lnTo>
                <a:lnTo>
                  <a:pt x="1041" y="1315"/>
                </a:lnTo>
                <a:lnTo>
                  <a:pt x="1016" y="1328"/>
                </a:lnTo>
                <a:lnTo>
                  <a:pt x="995" y="1346"/>
                </a:lnTo>
                <a:lnTo>
                  <a:pt x="977" y="1367"/>
                </a:lnTo>
                <a:lnTo>
                  <a:pt x="964" y="1392"/>
                </a:lnTo>
                <a:lnTo>
                  <a:pt x="956" y="1419"/>
                </a:lnTo>
                <a:lnTo>
                  <a:pt x="952" y="1448"/>
                </a:lnTo>
                <a:lnTo>
                  <a:pt x="956" y="1477"/>
                </a:lnTo>
                <a:lnTo>
                  <a:pt x="964" y="1505"/>
                </a:lnTo>
                <a:lnTo>
                  <a:pt x="977" y="1529"/>
                </a:lnTo>
                <a:lnTo>
                  <a:pt x="995" y="1551"/>
                </a:lnTo>
                <a:lnTo>
                  <a:pt x="1016" y="1569"/>
                </a:lnTo>
                <a:lnTo>
                  <a:pt x="1041" y="1582"/>
                </a:lnTo>
                <a:lnTo>
                  <a:pt x="1067" y="1591"/>
                </a:lnTo>
                <a:lnTo>
                  <a:pt x="1096" y="1594"/>
                </a:lnTo>
                <a:lnTo>
                  <a:pt x="1125" y="1591"/>
                </a:lnTo>
                <a:lnTo>
                  <a:pt x="1153" y="1582"/>
                </a:lnTo>
                <a:lnTo>
                  <a:pt x="1177" y="1569"/>
                </a:lnTo>
                <a:lnTo>
                  <a:pt x="1199" y="1551"/>
                </a:lnTo>
                <a:lnTo>
                  <a:pt x="1217" y="1529"/>
                </a:lnTo>
                <a:lnTo>
                  <a:pt x="1230" y="1505"/>
                </a:lnTo>
                <a:lnTo>
                  <a:pt x="1238" y="1477"/>
                </a:lnTo>
                <a:lnTo>
                  <a:pt x="1242" y="1448"/>
                </a:lnTo>
                <a:lnTo>
                  <a:pt x="1238" y="1419"/>
                </a:lnTo>
                <a:lnTo>
                  <a:pt x="1230" y="1392"/>
                </a:lnTo>
                <a:lnTo>
                  <a:pt x="1217" y="1367"/>
                </a:lnTo>
                <a:lnTo>
                  <a:pt x="1199" y="1346"/>
                </a:lnTo>
                <a:lnTo>
                  <a:pt x="1177" y="1328"/>
                </a:lnTo>
                <a:lnTo>
                  <a:pt x="1153" y="1315"/>
                </a:lnTo>
                <a:lnTo>
                  <a:pt x="1125" y="1307"/>
                </a:lnTo>
                <a:lnTo>
                  <a:pt x="1096" y="1303"/>
                </a:lnTo>
                <a:close/>
                <a:moveTo>
                  <a:pt x="741" y="1303"/>
                </a:moveTo>
                <a:lnTo>
                  <a:pt x="712" y="1307"/>
                </a:lnTo>
                <a:lnTo>
                  <a:pt x="685" y="1315"/>
                </a:lnTo>
                <a:lnTo>
                  <a:pt x="660" y="1328"/>
                </a:lnTo>
                <a:lnTo>
                  <a:pt x="638" y="1346"/>
                </a:lnTo>
                <a:lnTo>
                  <a:pt x="621" y="1367"/>
                </a:lnTo>
                <a:lnTo>
                  <a:pt x="607" y="1392"/>
                </a:lnTo>
                <a:lnTo>
                  <a:pt x="599" y="1419"/>
                </a:lnTo>
                <a:lnTo>
                  <a:pt x="596" y="1448"/>
                </a:lnTo>
                <a:lnTo>
                  <a:pt x="599" y="1477"/>
                </a:lnTo>
                <a:lnTo>
                  <a:pt x="607" y="1505"/>
                </a:lnTo>
                <a:lnTo>
                  <a:pt x="621" y="1529"/>
                </a:lnTo>
                <a:lnTo>
                  <a:pt x="638" y="1551"/>
                </a:lnTo>
                <a:lnTo>
                  <a:pt x="660" y="1569"/>
                </a:lnTo>
                <a:lnTo>
                  <a:pt x="685" y="1582"/>
                </a:lnTo>
                <a:lnTo>
                  <a:pt x="712" y="1591"/>
                </a:lnTo>
                <a:lnTo>
                  <a:pt x="741" y="1594"/>
                </a:lnTo>
                <a:lnTo>
                  <a:pt x="770" y="1591"/>
                </a:lnTo>
                <a:lnTo>
                  <a:pt x="797" y="1582"/>
                </a:lnTo>
                <a:lnTo>
                  <a:pt x="822" y="1569"/>
                </a:lnTo>
                <a:lnTo>
                  <a:pt x="843" y="1551"/>
                </a:lnTo>
                <a:lnTo>
                  <a:pt x="860" y="1529"/>
                </a:lnTo>
                <a:lnTo>
                  <a:pt x="874" y="1505"/>
                </a:lnTo>
                <a:lnTo>
                  <a:pt x="882" y="1477"/>
                </a:lnTo>
                <a:lnTo>
                  <a:pt x="885" y="1448"/>
                </a:lnTo>
                <a:lnTo>
                  <a:pt x="882" y="1419"/>
                </a:lnTo>
                <a:lnTo>
                  <a:pt x="874" y="1392"/>
                </a:lnTo>
                <a:lnTo>
                  <a:pt x="860" y="1367"/>
                </a:lnTo>
                <a:lnTo>
                  <a:pt x="843" y="1346"/>
                </a:lnTo>
                <a:lnTo>
                  <a:pt x="822" y="1328"/>
                </a:lnTo>
                <a:lnTo>
                  <a:pt x="797" y="1315"/>
                </a:lnTo>
                <a:lnTo>
                  <a:pt x="770" y="1307"/>
                </a:lnTo>
                <a:lnTo>
                  <a:pt x="741" y="1303"/>
                </a:lnTo>
                <a:close/>
                <a:moveTo>
                  <a:pt x="0" y="1156"/>
                </a:moveTo>
                <a:lnTo>
                  <a:pt x="1427" y="1156"/>
                </a:lnTo>
                <a:lnTo>
                  <a:pt x="1427" y="3167"/>
                </a:lnTo>
                <a:lnTo>
                  <a:pt x="0" y="3167"/>
                </a:lnTo>
                <a:lnTo>
                  <a:pt x="0" y="2404"/>
                </a:lnTo>
                <a:lnTo>
                  <a:pt x="0" y="1156"/>
                </a:lnTo>
                <a:close/>
                <a:moveTo>
                  <a:pt x="1887" y="0"/>
                </a:moveTo>
                <a:lnTo>
                  <a:pt x="1987" y="3"/>
                </a:lnTo>
                <a:lnTo>
                  <a:pt x="2083" y="13"/>
                </a:lnTo>
                <a:lnTo>
                  <a:pt x="2178" y="29"/>
                </a:lnTo>
                <a:lnTo>
                  <a:pt x="2272" y="50"/>
                </a:lnTo>
                <a:lnTo>
                  <a:pt x="2362" y="77"/>
                </a:lnTo>
                <a:lnTo>
                  <a:pt x="2450" y="110"/>
                </a:lnTo>
                <a:lnTo>
                  <a:pt x="2536" y="147"/>
                </a:lnTo>
                <a:lnTo>
                  <a:pt x="2619" y="191"/>
                </a:lnTo>
                <a:lnTo>
                  <a:pt x="2698" y="239"/>
                </a:lnTo>
                <a:lnTo>
                  <a:pt x="2774" y="291"/>
                </a:lnTo>
                <a:lnTo>
                  <a:pt x="2847" y="348"/>
                </a:lnTo>
                <a:lnTo>
                  <a:pt x="2916" y="410"/>
                </a:lnTo>
                <a:lnTo>
                  <a:pt x="2982" y="475"/>
                </a:lnTo>
                <a:lnTo>
                  <a:pt x="3043" y="545"/>
                </a:lnTo>
                <a:lnTo>
                  <a:pt x="3100" y="618"/>
                </a:lnTo>
                <a:lnTo>
                  <a:pt x="3153" y="695"/>
                </a:lnTo>
                <a:lnTo>
                  <a:pt x="3200" y="775"/>
                </a:lnTo>
                <a:lnTo>
                  <a:pt x="3243" y="858"/>
                </a:lnTo>
                <a:lnTo>
                  <a:pt x="3281" y="943"/>
                </a:lnTo>
                <a:lnTo>
                  <a:pt x="3313" y="1032"/>
                </a:lnTo>
                <a:lnTo>
                  <a:pt x="3340" y="1123"/>
                </a:lnTo>
                <a:lnTo>
                  <a:pt x="3362" y="1217"/>
                </a:lnTo>
                <a:lnTo>
                  <a:pt x="3378" y="1312"/>
                </a:lnTo>
                <a:lnTo>
                  <a:pt x="3387" y="1410"/>
                </a:lnTo>
                <a:lnTo>
                  <a:pt x="3390" y="1508"/>
                </a:lnTo>
                <a:lnTo>
                  <a:pt x="3388" y="1596"/>
                </a:lnTo>
                <a:lnTo>
                  <a:pt x="3380" y="1682"/>
                </a:lnTo>
                <a:lnTo>
                  <a:pt x="3367" y="1767"/>
                </a:lnTo>
                <a:lnTo>
                  <a:pt x="3341" y="1890"/>
                </a:lnTo>
                <a:lnTo>
                  <a:pt x="3314" y="1981"/>
                </a:lnTo>
                <a:lnTo>
                  <a:pt x="3282" y="2070"/>
                </a:lnTo>
                <a:lnTo>
                  <a:pt x="3244" y="2157"/>
                </a:lnTo>
                <a:lnTo>
                  <a:pt x="3201" y="2240"/>
                </a:lnTo>
                <a:lnTo>
                  <a:pt x="3154" y="2320"/>
                </a:lnTo>
                <a:lnTo>
                  <a:pt x="3102" y="2397"/>
                </a:lnTo>
                <a:lnTo>
                  <a:pt x="3045" y="2470"/>
                </a:lnTo>
                <a:lnTo>
                  <a:pt x="2984" y="2539"/>
                </a:lnTo>
                <a:lnTo>
                  <a:pt x="2918" y="2605"/>
                </a:lnTo>
                <a:lnTo>
                  <a:pt x="2849" y="2666"/>
                </a:lnTo>
                <a:lnTo>
                  <a:pt x="2775" y="2725"/>
                </a:lnTo>
                <a:lnTo>
                  <a:pt x="2700" y="2777"/>
                </a:lnTo>
                <a:lnTo>
                  <a:pt x="2620" y="2826"/>
                </a:lnTo>
                <a:lnTo>
                  <a:pt x="2537" y="2868"/>
                </a:lnTo>
                <a:lnTo>
                  <a:pt x="2451" y="2907"/>
                </a:lnTo>
                <a:lnTo>
                  <a:pt x="2363" y="2939"/>
                </a:lnTo>
                <a:lnTo>
                  <a:pt x="2272" y="2967"/>
                </a:lnTo>
                <a:lnTo>
                  <a:pt x="2178" y="2988"/>
                </a:lnTo>
                <a:lnTo>
                  <a:pt x="2084" y="3004"/>
                </a:lnTo>
                <a:lnTo>
                  <a:pt x="1987" y="3014"/>
                </a:lnTo>
                <a:lnTo>
                  <a:pt x="1888" y="3017"/>
                </a:lnTo>
                <a:lnTo>
                  <a:pt x="1800" y="3014"/>
                </a:lnTo>
                <a:lnTo>
                  <a:pt x="1713" y="3007"/>
                </a:lnTo>
                <a:lnTo>
                  <a:pt x="1628" y="2994"/>
                </a:lnTo>
                <a:lnTo>
                  <a:pt x="1628" y="2095"/>
                </a:lnTo>
                <a:lnTo>
                  <a:pt x="1656" y="2110"/>
                </a:lnTo>
                <a:lnTo>
                  <a:pt x="1683" y="2127"/>
                </a:lnTo>
                <a:lnTo>
                  <a:pt x="1709" y="2147"/>
                </a:lnTo>
                <a:lnTo>
                  <a:pt x="1735" y="2169"/>
                </a:lnTo>
                <a:lnTo>
                  <a:pt x="1754" y="2179"/>
                </a:lnTo>
                <a:lnTo>
                  <a:pt x="1774" y="2187"/>
                </a:lnTo>
                <a:lnTo>
                  <a:pt x="1795" y="2189"/>
                </a:lnTo>
                <a:lnTo>
                  <a:pt x="1818" y="2189"/>
                </a:lnTo>
                <a:lnTo>
                  <a:pt x="1841" y="2187"/>
                </a:lnTo>
                <a:lnTo>
                  <a:pt x="1863" y="2184"/>
                </a:lnTo>
                <a:lnTo>
                  <a:pt x="1886" y="2181"/>
                </a:lnTo>
                <a:lnTo>
                  <a:pt x="1908" y="2178"/>
                </a:lnTo>
                <a:lnTo>
                  <a:pt x="1929" y="2178"/>
                </a:lnTo>
                <a:lnTo>
                  <a:pt x="1958" y="2182"/>
                </a:lnTo>
                <a:lnTo>
                  <a:pt x="1984" y="2189"/>
                </a:lnTo>
                <a:lnTo>
                  <a:pt x="2006" y="2199"/>
                </a:lnTo>
                <a:lnTo>
                  <a:pt x="2027" y="2213"/>
                </a:lnTo>
                <a:lnTo>
                  <a:pt x="2045" y="2229"/>
                </a:lnTo>
                <a:lnTo>
                  <a:pt x="2059" y="2248"/>
                </a:lnTo>
                <a:lnTo>
                  <a:pt x="2073" y="2270"/>
                </a:lnTo>
                <a:lnTo>
                  <a:pt x="2083" y="2293"/>
                </a:lnTo>
                <a:lnTo>
                  <a:pt x="2092" y="2317"/>
                </a:lnTo>
                <a:lnTo>
                  <a:pt x="2100" y="2342"/>
                </a:lnTo>
                <a:lnTo>
                  <a:pt x="2106" y="2368"/>
                </a:lnTo>
                <a:lnTo>
                  <a:pt x="2111" y="2394"/>
                </a:lnTo>
                <a:lnTo>
                  <a:pt x="2114" y="2420"/>
                </a:lnTo>
                <a:lnTo>
                  <a:pt x="2117" y="2446"/>
                </a:lnTo>
                <a:lnTo>
                  <a:pt x="2119" y="2471"/>
                </a:lnTo>
                <a:lnTo>
                  <a:pt x="2125" y="2497"/>
                </a:lnTo>
                <a:lnTo>
                  <a:pt x="2132" y="2522"/>
                </a:lnTo>
                <a:lnTo>
                  <a:pt x="2142" y="2547"/>
                </a:lnTo>
                <a:lnTo>
                  <a:pt x="2154" y="2572"/>
                </a:lnTo>
                <a:lnTo>
                  <a:pt x="2165" y="2596"/>
                </a:lnTo>
                <a:lnTo>
                  <a:pt x="2175" y="2621"/>
                </a:lnTo>
                <a:lnTo>
                  <a:pt x="2184" y="2646"/>
                </a:lnTo>
                <a:lnTo>
                  <a:pt x="2189" y="2671"/>
                </a:lnTo>
                <a:lnTo>
                  <a:pt x="2191" y="2697"/>
                </a:lnTo>
                <a:lnTo>
                  <a:pt x="2187" y="2725"/>
                </a:lnTo>
                <a:lnTo>
                  <a:pt x="2179" y="2749"/>
                </a:lnTo>
                <a:lnTo>
                  <a:pt x="2169" y="2773"/>
                </a:lnTo>
                <a:lnTo>
                  <a:pt x="2156" y="2795"/>
                </a:lnTo>
                <a:lnTo>
                  <a:pt x="2140" y="2816"/>
                </a:lnTo>
                <a:lnTo>
                  <a:pt x="2120" y="2833"/>
                </a:lnTo>
                <a:lnTo>
                  <a:pt x="2201" y="2816"/>
                </a:lnTo>
                <a:lnTo>
                  <a:pt x="2280" y="2794"/>
                </a:lnTo>
                <a:lnTo>
                  <a:pt x="2357" y="2768"/>
                </a:lnTo>
                <a:lnTo>
                  <a:pt x="2431" y="2737"/>
                </a:lnTo>
                <a:lnTo>
                  <a:pt x="2504" y="2703"/>
                </a:lnTo>
                <a:lnTo>
                  <a:pt x="2573" y="2663"/>
                </a:lnTo>
                <a:lnTo>
                  <a:pt x="2641" y="2621"/>
                </a:lnTo>
                <a:lnTo>
                  <a:pt x="2705" y="2574"/>
                </a:lnTo>
                <a:lnTo>
                  <a:pt x="2766" y="2523"/>
                </a:lnTo>
                <a:lnTo>
                  <a:pt x="2753" y="2493"/>
                </a:lnTo>
                <a:lnTo>
                  <a:pt x="2736" y="2464"/>
                </a:lnTo>
                <a:lnTo>
                  <a:pt x="2717" y="2435"/>
                </a:lnTo>
                <a:lnTo>
                  <a:pt x="2698" y="2407"/>
                </a:lnTo>
                <a:lnTo>
                  <a:pt x="2677" y="2380"/>
                </a:lnTo>
                <a:lnTo>
                  <a:pt x="2655" y="2353"/>
                </a:lnTo>
                <a:lnTo>
                  <a:pt x="2634" y="2326"/>
                </a:lnTo>
                <a:lnTo>
                  <a:pt x="2614" y="2299"/>
                </a:lnTo>
                <a:lnTo>
                  <a:pt x="2595" y="2270"/>
                </a:lnTo>
                <a:lnTo>
                  <a:pt x="2578" y="2241"/>
                </a:lnTo>
                <a:lnTo>
                  <a:pt x="2564" y="2210"/>
                </a:lnTo>
                <a:lnTo>
                  <a:pt x="2552" y="2177"/>
                </a:lnTo>
                <a:lnTo>
                  <a:pt x="2544" y="2142"/>
                </a:lnTo>
                <a:lnTo>
                  <a:pt x="2540" y="2105"/>
                </a:lnTo>
                <a:lnTo>
                  <a:pt x="2540" y="2065"/>
                </a:lnTo>
                <a:lnTo>
                  <a:pt x="2546" y="2028"/>
                </a:lnTo>
                <a:lnTo>
                  <a:pt x="2556" y="1993"/>
                </a:lnTo>
                <a:lnTo>
                  <a:pt x="2567" y="1963"/>
                </a:lnTo>
                <a:lnTo>
                  <a:pt x="2582" y="1936"/>
                </a:lnTo>
                <a:lnTo>
                  <a:pt x="2598" y="1913"/>
                </a:lnTo>
                <a:lnTo>
                  <a:pt x="2618" y="1893"/>
                </a:lnTo>
                <a:lnTo>
                  <a:pt x="2640" y="1876"/>
                </a:lnTo>
                <a:lnTo>
                  <a:pt x="2662" y="1861"/>
                </a:lnTo>
                <a:lnTo>
                  <a:pt x="2687" y="1850"/>
                </a:lnTo>
                <a:lnTo>
                  <a:pt x="2714" y="1839"/>
                </a:lnTo>
                <a:lnTo>
                  <a:pt x="2742" y="1831"/>
                </a:lnTo>
                <a:lnTo>
                  <a:pt x="2772" y="1825"/>
                </a:lnTo>
                <a:lnTo>
                  <a:pt x="2802" y="1818"/>
                </a:lnTo>
                <a:lnTo>
                  <a:pt x="2833" y="1814"/>
                </a:lnTo>
                <a:lnTo>
                  <a:pt x="2866" y="1811"/>
                </a:lnTo>
                <a:lnTo>
                  <a:pt x="2898" y="1808"/>
                </a:lnTo>
                <a:lnTo>
                  <a:pt x="2930" y="1805"/>
                </a:lnTo>
                <a:lnTo>
                  <a:pt x="2963" y="1802"/>
                </a:lnTo>
                <a:lnTo>
                  <a:pt x="2996" y="1799"/>
                </a:lnTo>
                <a:lnTo>
                  <a:pt x="3028" y="1795"/>
                </a:lnTo>
                <a:lnTo>
                  <a:pt x="3060" y="1790"/>
                </a:lnTo>
                <a:lnTo>
                  <a:pt x="3091" y="1784"/>
                </a:lnTo>
                <a:lnTo>
                  <a:pt x="3122" y="1778"/>
                </a:lnTo>
                <a:lnTo>
                  <a:pt x="3152" y="1768"/>
                </a:lnTo>
                <a:lnTo>
                  <a:pt x="3180" y="1758"/>
                </a:lnTo>
                <a:lnTo>
                  <a:pt x="3207" y="1746"/>
                </a:lnTo>
                <a:lnTo>
                  <a:pt x="3218" y="1668"/>
                </a:lnTo>
                <a:lnTo>
                  <a:pt x="3225" y="1589"/>
                </a:lnTo>
                <a:lnTo>
                  <a:pt x="3227" y="1508"/>
                </a:lnTo>
                <a:lnTo>
                  <a:pt x="3224" y="1415"/>
                </a:lnTo>
                <a:lnTo>
                  <a:pt x="3215" y="1323"/>
                </a:lnTo>
                <a:lnTo>
                  <a:pt x="3199" y="1233"/>
                </a:lnTo>
                <a:lnTo>
                  <a:pt x="3177" y="1145"/>
                </a:lnTo>
                <a:lnTo>
                  <a:pt x="3151" y="1060"/>
                </a:lnTo>
                <a:lnTo>
                  <a:pt x="3118" y="977"/>
                </a:lnTo>
                <a:lnTo>
                  <a:pt x="3081" y="897"/>
                </a:lnTo>
                <a:lnTo>
                  <a:pt x="3038" y="820"/>
                </a:lnTo>
                <a:lnTo>
                  <a:pt x="2990" y="745"/>
                </a:lnTo>
                <a:lnTo>
                  <a:pt x="2938" y="675"/>
                </a:lnTo>
                <a:lnTo>
                  <a:pt x="2882" y="607"/>
                </a:lnTo>
                <a:lnTo>
                  <a:pt x="2821" y="545"/>
                </a:lnTo>
                <a:lnTo>
                  <a:pt x="2757" y="486"/>
                </a:lnTo>
                <a:lnTo>
                  <a:pt x="2688" y="430"/>
                </a:lnTo>
                <a:lnTo>
                  <a:pt x="2616" y="381"/>
                </a:lnTo>
                <a:lnTo>
                  <a:pt x="2541" y="335"/>
                </a:lnTo>
                <a:lnTo>
                  <a:pt x="2561" y="353"/>
                </a:lnTo>
                <a:lnTo>
                  <a:pt x="2594" y="388"/>
                </a:lnTo>
                <a:lnTo>
                  <a:pt x="2623" y="420"/>
                </a:lnTo>
                <a:lnTo>
                  <a:pt x="2648" y="449"/>
                </a:lnTo>
                <a:lnTo>
                  <a:pt x="2668" y="476"/>
                </a:lnTo>
                <a:lnTo>
                  <a:pt x="2684" y="502"/>
                </a:lnTo>
                <a:lnTo>
                  <a:pt x="2698" y="526"/>
                </a:lnTo>
                <a:lnTo>
                  <a:pt x="2708" y="549"/>
                </a:lnTo>
                <a:lnTo>
                  <a:pt x="2716" y="571"/>
                </a:lnTo>
                <a:lnTo>
                  <a:pt x="2721" y="592"/>
                </a:lnTo>
                <a:lnTo>
                  <a:pt x="2725" y="613"/>
                </a:lnTo>
                <a:lnTo>
                  <a:pt x="2726" y="633"/>
                </a:lnTo>
                <a:lnTo>
                  <a:pt x="2726" y="654"/>
                </a:lnTo>
                <a:lnTo>
                  <a:pt x="2725" y="676"/>
                </a:lnTo>
                <a:lnTo>
                  <a:pt x="2723" y="699"/>
                </a:lnTo>
                <a:lnTo>
                  <a:pt x="2720" y="722"/>
                </a:lnTo>
                <a:lnTo>
                  <a:pt x="2718" y="747"/>
                </a:lnTo>
                <a:lnTo>
                  <a:pt x="2716" y="774"/>
                </a:lnTo>
                <a:lnTo>
                  <a:pt x="2715" y="803"/>
                </a:lnTo>
                <a:lnTo>
                  <a:pt x="2715" y="834"/>
                </a:lnTo>
                <a:lnTo>
                  <a:pt x="2716" y="867"/>
                </a:lnTo>
                <a:lnTo>
                  <a:pt x="2718" y="904"/>
                </a:lnTo>
                <a:lnTo>
                  <a:pt x="2724" y="944"/>
                </a:lnTo>
                <a:lnTo>
                  <a:pt x="2725" y="960"/>
                </a:lnTo>
                <a:lnTo>
                  <a:pt x="2731" y="975"/>
                </a:lnTo>
                <a:lnTo>
                  <a:pt x="2739" y="987"/>
                </a:lnTo>
                <a:lnTo>
                  <a:pt x="2749" y="999"/>
                </a:lnTo>
                <a:lnTo>
                  <a:pt x="2762" y="1009"/>
                </a:lnTo>
                <a:lnTo>
                  <a:pt x="2776" y="1018"/>
                </a:lnTo>
                <a:lnTo>
                  <a:pt x="2793" y="1028"/>
                </a:lnTo>
                <a:lnTo>
                  <a:pt x="2809" y="1038"/>
                </a:lnTo>
                <a:lnTo>
                  <a:pt x="2825" y="1047"/>
                </a:lnTo>
                <a:lnTo>
                  <a:pt x="2842" y="1059"/>
                </a:lnTo>
                <a:lnTo>
                  <a:pt x="2858" y="1070"/>
                </a:lnTo>
                <a:lnTo>
                  <a:pt x="2873" y="1084"/>
                </a:lnTo>
                <a:lnTo>
                  <a:pt x="2885" y="1099"/>
                </a:lnTo>
                <a:lnTo>
                  <a:pt x="2897" y="1116"/>
                </a:lnTo>
                <a:lnTo>
                  <a:pt x="2906" y="1136"/>
                </a:lnTo>
                <a:lnTo>
                  <a:pt x="2911" y="1159"/>
                </a:lnTo>
                <a:lnTo>
                  <a:pt x="2914" y="1184"/>
                </a:lnTo>
                <a:lnTo>
                  <a:pt x="2912" y="1213"/>
                </a:lnTo>
                <a:lnTo>
                  <a:pt x="2907" y="1240"/>
                </a:lnTo>
                <a:lnTo>
                  <a:pt x="2901" y="1267"/>
                </a:lnTo>
                <a:lnTo>
                  <a:pt x="2896" y="1294"/>
                </a:lnTo>
                <a:lnTo>
                  <a:pt x="2890" y="1320"/>
                </a:lnTo>
                <a:lnTo>
                  <a:pt x="2885" y="1345"/>
                </a:lnTo>
                <a:lnTo>
                  <a:pt x="2879" y="1368"/>
                </a:lnTo>
                <a:lnTo>
                  <a:pt x="2874" y="1390"/>
                </a:lnTo>
                <a:lnTo>
                  <a:pt x="2867" y="1411"/>
                </a:lnTo>
                <a:lnTo>
                  <a:pt x="2859" y="1428"/>
                </a:lnTo>
                <a:lnTo>
                  <a:pt x="2851" y="1444"/>
                </a:lnTo>
                <a:lnTo>
                  <a:pt x="2842" y="1457"/>
                </a:lnTo>
                <a:lnTo>
                  <a:pt x="2830" y="1468"/>
                </a:lnTo>
                <a:lnTo>
                  <a:pt x="2819" y="1476"/>
                </a:lnTo>
                <a:lnTo>
                  <a:pt x="2805" y="1480"/>
                </a:lnTo>
                <a:lnTo>
                  <a:pt x="2790" y="1480"/>
                </a:lnTo>
                <a:lnTo>
                  <a:pt x="2772" y="1478"/>
                </a:lnTo>
                <a:lnTo>
                  <a:pt x="2754" y="1471"/>
                </a:lnTo>
                <a:lnTo>
                  <a:pt x="2732" y="1459"/>
                </a:lnTo>
                <a:lnTo>
                  <a:pt x="2709" y="1444"/>
                </a:lnTo>
                <a:lnTo>
                  <a:pt x="2682" y="1423"/>
                </a:lnTo>
                <a:lnTo>
                  <a:pt x="2649" y="1398"/>
                </a:lnTo>
                <a:lnTo>
                  <a:pt x="2617" y="1378"/>
                </a:lnTo>
                <a:lnTo>
                  <a:pt x="2586" y="1364"/>
                </a:lnTo>
                <a:lnTo>
                  <a:pt x="2557" y="1353"/>
                </a:lnTo>
                <a:lnTo>
                  <a:pt x="2529" y="1348"/>
                </a:lnTo>
                <a:lnTo>
                  <a:pt x="2503" y="1345"/>
                </a:lnTo>
                <a:lnTo>
                  <a:pt x="2478" y="1346"/>
                </a:lnTo>
                <a:lnTo>
                  <a:pt x="2454" y="1348"/>
                </a:lnTo>
                <a:lnTo>
                  <a:pt x="2432" y="1352"/>
                </a:lnTo>
                <a:lnTo>
                  <a:pt x="2412" y="1358"/>
                </a:lnTo>
                <a:lnTo>
                  <a:pt x="2392" y="1363"/>
                </a:lnTo>
                <a:lnTo>
                  <a:pt x="2374" y="1367"/>
                </a:lnTo>
                <a:lnTo>
                  <a:pt x="2358" y="1371"/>
                </a:lnTo>
                <a:lnTo>
                  <a:pt x="2343" y="1374"/>
                </a:lnTo>
                <a:lnTo>
                  <a:pt x="2329" y="1374"/>
                </a:lnTo>
                <a:lnTo>
                  <a:pt x="2317" y="1372"/>
                </a:lnTo>
                <a:lnTo>
                  <a:pt x="2300" y="1362"/>
                </a:lnTo>
                <a:lnTo>
                  <a:pt x="2284" y="1347"/>
                </a:lnTo>
                <a:lnTo>
                  <a:pt x="2270" y="1329"/>
                </a:lnTo>
                <a:lnTo>
                  <a:pt x="2255" y="1310"/>
                </a:lnTo>
                <a:lnTo>
                  <a:pt x="2241" y="1289"/>
                </a:lnTo>
                <a:lnTo>
                  <a:pt x="2227" y="1267"/>
                </a:lnTo>
                <a:lnTo>
                  <a:pt x="2213" y="1245"/>
                </a:lnTo>
                <a:lnTo>
                  <a:pt x="2199" y="1223"/>
                </a:lnTo>
                <a:lnTo>
                  <a:pt x="2184" y="1204"/>
                </a:lnTo>
                <a:lnTo>
                  <a:pt x="2168" y="1186"/>
                </a:lnTo>
                <a:lnTo>
                  <a:pt x="2151" y="1170"/>
                </a:lnTo>
                <a:lnTo>
                  <a:pt x="2134" y="1159"/>
                </a:lnTo>
                <a:lnTo>
                  <a:pt x="2114" y="1150"/>
                </a:lnTo>
                <a:lnTo>
                  <a:pt x="2093" y="1148"/>
                </a:lnTo>
                <a:lnTo>
                  <a:pt x="2068" y="1152"/>
                </a:lnTo>
                <a:lnTo>
                  <a:pt x="2045" y="1159"/>
                </a:lnTo>
                <a:lnTo>
                  <a:pt x="2023" y="1168"/>
                </a:lnTo>
                <a:lnTo>
                  <a:pt x="2005" y="1181"/>
                </a:lnTo>
                <a:lnTo>
                  <a:pt x="1989" y="1195"/>
                </a:lnTo>
                <a:lnTo>
                  <a:pt x="1974" y="1213"/>
                </a:lnTo>
                <a:lnTo>
                  <a:pt x="1961" y="1232"/>
                </a:lnTo>
                <a:lnTo>
                  <a:pt x="1950" y="1251"/>
                </a:lnTo>
                <a:lnTo>
                  <a:pt x="1940" y="1273"/>
                </a:lnTo>
                <a:lnTo>
                  <a:pt x="1931" y="1296"/>
                </a:lnTo>
                <a:lnTo>
                  <a:pt x="1923" y="1320"/>
                </a:lnTo>
                <a:lnTo>
                  <a:pt x="1916" y="1345"/>
                </a:lnTo>
                <a:lnTo>
                  <a:pt x="1909" y="1369"/>
                </a:lnTo>
                <a:lnTo>
                  <a:pt x="1903" y="1394"/>
                </a:lnTo>
                <a:lnTo>
                  <a:pt x="1897" y="1419"/>
                </a:lnTo>
                <a:lnTo>
                  <a:pt x="1890" y="1443"/>
                </a:lnTo>
                <a:lnTo>
                  <a:pt x="1883" y="1467"/>
                </a:lnTo>
                <a:lnTo>
                  <a:pt x="1876" y="1489"/>
                </a:lnTo>
                <a:lnTo>
                  <a:pt x="1869" y="1510"/>
                </a:lnTo>
                <a:lnTo>
                  <a:pt x="1859" y="1530"/>
                </a:lnTo>
                <a:lnTo>
                  <a:pt x="1850" y="1548"/>
                </a:lnTo>
                <a:lnTo>
                  <a:pt x="1839" y="1564"/>
                </a:lnTo>
                <a:lnTo>
                  <a:pt x="1826" y="1578"/>
                </a:lnTo>
                <a:lnTo>
                  <a:pt x="1812" y="1590"/>
                </a:lnTo>
                <a:lnTo>
                  <a:pt x="1795" y="1598"/>
                </a:lnTo>
                <a:lnTo>
                  <a:pt x="1777" y="1603"/>
                </a:lnTo>
                <a:lnTo>
                  <a:pt x="1757" y="1605"/>
                </a:lnTo>
                <a:lnTo>
                  <a:pt x="1734" y="1604"/>
                </a:lnTo>
                <a:lnTo>
                  <a:pt x="1708" y="1599"/>
                </a:lnTo>
                <a:lnTo>
                  <a:pt x="1679" y="1590"/>
                </a:lnTo>
                <a:lnTo>
                  <a:pt x="1647" y="1576"/>
                </a:lnTo>
                <a:lnTo>
                  <a:pt x="1628" y="1565"/>
                </a:lnTo>
                <a:lnTo>
                  <a:pt x="1628" y="961"/>
                </a:lnTo>
                <a:lnTo>
                  <a:pt x="1436" y="961"/>
                </a:lnTo>
                <a:lnTo>
                  <a:pt x="1434" y="914"/>
                </a:lnTo>
                <a:lnTo>
                  <a:pt x="1432" y="869"/>
                </a:lnTo>
                <a:lnTo>
                  <a:pt x="1429" y="822"/>
                </a:lnTo>
                <a:lnTo>
                  <a:pt x="1425" y="776"/>
                </a:lnTo>
                <a:lnTo>
                  <a:pt x="1419" y="731"/>
                </a:lnTo>
                <a:lnTo>
                  <a:pt x="1412" y="686"/>
                </a:lnTo>
                <a:lnTo>
                  <a:pt x="1402" y="644"/>
                </a:lnTo>
                <a:lnTo>
                  <a:pt x="1390" y="601"/>
                </a:lnTo>
                <a:lnTo>
                  <a:pt x="1375" y="559"/>
                </a:lnTo>
                <a:lnTo>
                  <a:pt x="1358" y="520"/>
                </a:lnTo>
                <a:lnTo>
                  <a:pt x="1336" y="481"/>
                </a:lnTo>
                <a:lnTo>
                  <a:pt x="1311" y="445"/>
                </a:lnTo>
                <a:lnTo>
                  <a:pt x="1282" y="411"/>
                </a:lnTo>
                <a:lnTo>
                  <a:pt x="1250" y="377"/>
                </a:lnTo>
                <a:lnTo>
                  <a:pt x="1212" y="347"/>
                </a:lnTo>
                <a:lnTo>
                  <a:pt x="1141" y="392"/>
                </a:lnTo>
                <a:lnTo>
                  <a:pt x="1074" y="441"/>
                </a:lnTo>
                <a:lnTo>
                  <a:pt x="1009" y="494"/>
                </a:lnTo>
                <a:lnTo>
                  <a:pt x="948" y="550"/>
                </a:lnTo>
                <a:lnTo>
                  <a:pt x="891" y="610"/>
                </a:lnTo>
                <a:lnTo>
                  <a:pt x="838" y="675"/>
                </a:lnTo>
                <a:lnTo>
                  <a:pt x="789" y="742"/>
                </a:lnTo>
                <a:lnTo>
                  <a:pt x="743" y="812"/>
                </a:lnTo>
                <a:lnTo>
                  <a:pt x="702" y="885"/>
                </a:lnTo>
                <a:lnTo>
                  <a:pt x="665" y="961"/>
                </a:lnTo>
                <a:lnTo>
                  <a:pt x="488" y="961"/>
                </a:lnTo>
                <a:lnTo>
                  <a:pt x="525" y="874"/>
                </a:lnTo>
                <a:lnTo>
                  <a:pt x="568" y="789"/>
                </a:lnTo>
                <a:lnTo>
                  <a:pt x="616" y="707"/>
                </a:lnTo>
                <a:lnTo>
                  <a:pt x="667" y="630"/>
                </a:lnTo>
                <a:lnTo>
                  <a:pt x="724" y="555"/>
                </a:lnTo>
                <a:lnTo>
                  <a:pt x="786" y="485"/>
                </a:lnTo>
                <a:lnTo>
                  <a:pt x="851" y="418"/>
                </a:lnTo>
                <a:lnTo>
                  <a:pt x="920" y="356"/>
                </a:lnTo>
                <a:lnTo>
                  <a:pt x="994" y="297"/>
                </a:lnTo>
                <a:lnTo>
                  <a:pt x="1071" y="243"/>
                </a:lnTo>
                <a:lnTo>
                  <a:pt x="1150" y="194"/>
                </a:lnTo>
                <a:lnTo>
                  <a:pt x="1233" y="151"/>
                </a:lnTo>
                <a:lnTo>
                  <a:pt x="1319" y="112"/>
                </a:lnTo>
                <a:lnTo>
                  <a:pt x="1408" y="79"/>
                </a:lnTo>
                <a:lnTo>
                  <a:pt x="1501" y="51"/>
                </a:lnTo>
                <a:lnTo>
                  <a:pt x="1594" y="29"/>
                </a:lnTo>
                <a:lnTo>
                  <a:pt x="1690" y="13"/>
                </a:lnTo>
                <a:lnTo>
                  <a:pt x="1788" y="3"/>
                </a:lnTo>
                <a:lnTo>
                  <a:pt x="18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0"/>
          <p:cNvGrpSpPr>
            <a:grpSpLocks noChangeAspect="1"/>
          </p:cNvGrpSpPr>
          <p:nvPr/>
        </p:nvGrpSpPr>
        <p:grpSpPr bwMode="auto">
          <a:xfrm>
            <a:off x="10535013" y="3937000"/>
            <a:ext cx="302986" cy="564601"/>
            <a:chOff x="6607" y="2423"/>
            <a:chExt cx="249" cy="464"/>
          </a:xfrm>
          <a:solidFill>
            <a:schemeClr val="bg1"/>
          </a:solidFill>
        </p:grpSpPr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6607" y="2557"/>
              <a:ext cx="249" cy="330"/>
            </a:xfrm>
            <a:custGeom>
              <a:avLst/>
              <a:gdLst>
                <a:gd name="T0" fmla="*/ 937 w 1989"/>
                <a:gd name="T1" fmla="*/ 0 h 2635"/>
                <a:gd name="T2" fmla="*/ 909 w 1989"/>
                <a:gd name="T3" fmla="*/ 303 h 2635"/>
                <a:gd name="T4" fmla="*/ 862 w 1989"/>
                <a:gd name="T5" fmla="*/ 340 h 2635"/>
                <a:gd name="T6" fmla="*/ 832 w 1989"/>
                <a:gd name="T7" fmla="*/ 391 h 2635"/>
                <a:gd name="T8" fmla="*/ 821 w 1989"/>
                <a:gd name="T9" fmla="*/ 452 h 2635"/>
                <a:gd name="T10" fmla="*/ 824 w 1989"/>
                <a:gd name="T11" fmla="*/ 1100 h 2635"/>
                <a:gd name="T12" fmla="*/ 845 w 1989"/>
                <a:gd name="T13" fmla="*/ 1156 h 2635"/>
                <a:gd name="T14" fmla="*/ 884 w 1989"/>
                <a:gd name="T15" fmla="*/ 1201 h 2635"/>
                <a:gd name="T16" fmla="*/ 937 w 1989"/>
                <a:gd name="T17" fmla="*/ 1231 h 2635"/>
                <a:gd name="T18" fmla="*/ 939 w 1989"/>
                <a:gd name="T19" fmla="*/ 1499 h 2635"/>
                <a:gd name="T20" fmla="*/ 961 w 1989"/>
                <a:gd name="T21" fmla="*/ 1528 h 2635"/>
                <a:gd name="T22" fmla="*/ 995 w 1989"/>
                <a:gd name="T23" fmla="*/ 1539 h 2635"/>
                <a:gd name="T24" fmla="*/ 1029 w 1989"/>
                <a:gd name="T25" fmla="*/ 1528 h 2635"/>
                <a:gd name="T26" fmla="*/ 1049 w 1989"/>
                <a:gd name="T27" fmla="*/ 1499 h 2635"/>
                <a:gd name="T28" fmla="*/ 1053 w 1989"/>
                <a:gd name="T29" fmla="*/ 1231 h 2635"/>
                <a:gd name="T30" fmla="*/ 1105 w 1989"/>
                <a:gd name="T31" fmla="*/ 1201 h 2635"/>
                <a:gd name="T32" fmla="*/ 1143 w 1989"/>
                <a:gd name="T33" fmla="*/ 1156 h 2635"/>
                <a:gd name="T34" fmla="*/ 1165 w 1989"/>
                <a:gd name="T35" fmla="*/ 1100 h 2635"/>
                <a:gd name="T36" fmla="*/ 1168 w 1989"/>
                <a:gd name="T37" fmla="*/ 452 h 2635"/>
                <a:gd name="T38" fmla="*/ 1157 w 1989"/>
                <a:gd name="T39" fmla="*/ 391 h 2635"/>
                <a:gd name="T40" fmla="*/ 1126 w 1989"/>
                <a:gd name="T41" fmla="*/ 340 h 2635"/>
                <a:gd name="T42" fmla="*/ 1080 w 1989"/>
                <a:gd name="T43" fmla="*/ 303 h 2635"/>
                <a:gd name="T44" fmla="*/ 1053 w 1989"/>
                <a:gd name="T45" fmla="*/ 0 h 2635"/>
                <a:gd name="T46" fmla="*/ 1357 w 1989"/>
                <a:gd name="T47" fmla="*/ 4 h 2635"/>
                <a:gd name="T48" fmla="*/ 1479 w 1989"/>
                <a:gd name="T49" fmla="*/ 26 h 2635"/>
                <a:gd name="T50" fmla="*/ 1595 w 1989"/>
                <a:gd name="T51" fmla="*/ 69 h 2635"/>
                <a:gd name="T52" fmla="*/ 1702 w 1989"/>
                <a:gd name="T53" fmla="*/ 133 h 2635"/>
                <a:gd name="T54" fmla="*/ 1796 w 1989"/>
                <a:gd name="T55" fmla="*/ 215 h 2635"/>
                <a:gd name="T56" fmla="*/ 1874 w 1989"/>
                <a:gd name="T57" fmla="*/ 313 h 2635"/>
                <a:gd name="T58" fmla="*/ 1933 w 1989"/>
                <a:gd name="T59" fmla="*/ 422 h 2635"/>
                <a:gd name="T60" fmla="*/ 1972 w 1989"/>
                <a:gd name="T61" fmla="*/ 539 h 2635"/>
                <a:gd name="T62" fmla="*/ 1989 w 1989"/>
                <a:gd name="T63" fmla="*/ 662 h 2635"/>
                <a:gd name="T64" fmla="*/ 1944 w 1989"/>
                <a:gd name="T65" fmla="*/ 1728 h 2635"/>
                <a:gd name="T66" fmla="*/ 1925 w 1989"/>
                <a:gd name="T67" fmla="*/ 1884 h 2635"/>
                <a:gd name="T68" fmla="*/ 1881 w 1989"/>
                <a:gd name="T69" fmla="*/ 2032 h 2635"/>
                <a:gd name="T70" fmla="*/ 1814 w 1989"/>
                <a:gd name="T71" fmla="*/ 2167 h 2635"/>
                <a:gd name="T72" fmla="*/ 1728 w 1989"/>
                <a:gd name="T73" fmla="*/ 2290 h 2635"/>
                <a:gd name="T74" fmla="*/ 1624 w 1989"/>
                <a:gd name="T75" fmla="*/ 2398 h 2635"/>
                <a:gd name="T76" fmla="*/ 1505 w 1989"/>
                <a:gd name="T77" fmla="*/ 2487 h 2635"/>
                <a:gd name="T78" fmla="*/ 1372 w 1989"/>
                <a:gd name="T79" fmla="*/ 2558 h 2635"/>
                <a:gd name="T80" fmla="*/ 1228 w 1989"/>
                <a:gd name="T81" fmla="*/ 2607 h 2635"/>
                <a:gd name="T82" fmla="*/ 1074 w 1989"/>
                <a:gd name="T83" fmla="*/ 2633 h 2635"/>
                <a:gd name="T84" fmla="*/ 915 w 1989"/>
                <a:gd name="T85" fmla="*/ 2633 h 2635"/>
                <a:gd name="T86" fmla="*/ 762 w 1989"/>
                <a:gd name="T87" fmla="*/ 2607 h 2635"/>
                <a:gd name="T88" fmla="*/ 617 w 1989"/>
                <a:gd name="T89" fmla="*/ 2558 h 2635"/>
                <a:gd name="T90" fmla="*/ 484 w 1989"/>
                <a:gd name="T91" fmla="*/ 2487 h 2635"/>
                <a:gd name="T92" fmla="*/ 364 w 1989"/>
                <a:gd name="T93" fmla="*/ 2398 h 2635"/>
                <a:gd name="T94" fmla="*/ 260 w 1989"/>
                <a:gd name="T95" fmla="*/ 2290 h 2635"/>
                <a:gd name="T96" fmla="*/ 174 w 1989"/>
                <a:gd name="T97" fmla="*/ 2167 h 2635"/>
                <a:gd name="T98" fmla="*/ 109 w 1989"/>
                <a:gd name="T99" fmla="*/ 2032 h 2635"/>
                <a:gd name="T100" fmla="*/ 65 w 1989"/>
                <a:gd name="T101" fmla="*/ 1884 h 2635"/>
                <a:gd name="T102" fmla="*/ 44 w 1989"/>
                <a:gd name="T103" fmla="*/ 1728 h 2635"/>
                <a:gd name="T104" fmla="*/ 0 w 1989"/>
                <a:gd name="T105" fmla="*/ 662 h 2635"/>
                <a:gd name="T106" fmla="*/ 17 w 1989"/>
                <a:gd name="T107" fmla="*/ 539 h 2635"/>
                <a:gd name="T108" fmla="*/ 55 w 1989"/>
                <a:gd name="T109" fmla="*/ 422 h 2635"/>
                <a:gd name="T110" fmla="*/ 114 w 1989"/>
                <a:gd name="T111" fmla="*/ 313 h 2635"/>
                <a:gd name="T112" fmla="*/ 192 w 1989"/>
                <a:gd name="T113" fmla="*/ 215 h 2635"/>
                <a:gd name="T114" fmla="*/ 287 w 1989"/>
                <a:gd name="T115" fmla="*/ 133 h 2635"/>
                <a:gd name="T116" fmla="*/ 394 w 1989"/>
                <a:gd name="T117" fmla="*/ 69 h 2635"/>
                <a:gd name="T118" fmla="*/ 510 w 1989"/>
                <a:gd name="T119" fmla="*/ 26 h 2635"/>
                <a:gd name="T120" fmla="*/ 633 w 1989"/>
                <a:gd name="T121" fmla="*/ 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9" h="2635">
                  <a:moveTo>
                    <a:pt x="695" y="0"/>
                  </a:moveTo>
                  <a:lnTo>
                    <a:pt x="937" y="0"/>
                  </a:lnTo>
                  <a:lnTo>
                    <a:pt x="937" y="291"/>
                  </a:lnTo>
                  <a:lnTo>
                    <a:pt x="909" y="303"/>
                  </a:lnTo>
                  <a:lnTo>
                    <a:pt x="884" y="320"/>
                  </a:lnTo>
                  <a:lnTo>
                    <a:pt x="862" y="340"/>
                  </a:lnTo>
                  <a:lnTo>
                    <a:pt x="845" y="364"/>
                  </a:lnTo>
                  <a:lnTo>
                    <a:pt x="832" y="391"/>
                  </a:lnTo>
                  <a:lnTo>
                    <a:pt x="824" y="422"/>
                  </a:lnTo>
                  <a:lnTo>
                    <a:pt x="821" y="452"/>
                  </a:lnTo>
                  <a:lnTo>
                    <a:pt x="821" y="1068"/>
                  </a:lnTo>
                  <a:lnTo>
                    <a:pt x="824" y="1100"/>
                  </a:lnTo>
                  <a:lnTo>
                    <a:pt x="832" y="1129"/>
                  </a:lnTo>
                  <a:lnTo>
                    <a:pt x="845" y="1156"/>
                  </a:lnTo>
                  <a:lnTo>
                    <a:pt x="862" y="1180"/>
                  </a:lnTo>
                  <a:lnTo>
                    <a:pt x="884" y="1201"/>
                  </a:lnTo>
                  <a:lnTo>
                    <a:pt x="909" y="1218"/>
                  </a:lnTo>
                  <a:lnTo>
                    <a:pt x="937" y="1231"/>
                  </a:lnTo>
                  <a:lnTo>
                    <a:pt x="937" y="1481"/>
                  </a:lnTo>
                  <a:lnTo>
                    <a:pt x="939" y="1499"/>
                  </a:lnTo>
                  <a:lnTo>
                    <a:pt x="947" y="1515"/>
                  </a:lnTo>
                  <a:lnTo>
                    <a:pt x="961" y="1528"/>
                  </a:lnTo>
                  <a:lnTo>
                    <a:pt x="977" y="1537"/>
                  </a:lnTo>
                  <a:lnTo>
                    <a:pt x="995" y="1539"/>
                  </a:lnTo>
                  <a:lnTo>
                    <a:pt x="1013" y="1537"/>
                  </a:lnTo>
                  <a:lnTo>
                    <a:pt x="1029" y="1528"/>
                  </a:lnTo>
                  <a:lnTo>
                    <a:pt x="1041" y="1515"/>
                  </a:lnTo>
                  <a:lnTo>
                    <a:pt x="1049" y="1499"/>
                  </a:lnTo>
                  <a:lnTo>
                    <a:pt x="1053" y="1481"/>
                  </a:lnTo>
                  <a:lnTo>
                    <a:pt x="1053" y="1231"/>
                  </a:lnTo>
                  <a:lnTo>
                    <a:pt x="1080" y="1218"/>
                  </a:lnTo>
                  <a:lnTo>
                    <a:pt x="1105" y="1201"/>
                  </a:lnTo>
                  <a:lnTo>
                    <a:pt x="1126" y="1180"/>
                  </a:lnTo>
                  <a:lnTo>
                    <a:pt x="1143" y="1156"/>
                  </a:lnTo>
                  <a:lnTo>
                    <a:pt x="1157" y="1129"/>
                  </a:lnTo>
                  <a:lnTo>
                    <a:pt x="1165" y="1100"/>
                  </a:lnTo>
                  <a:lnTo>
                    <a:pt x="1168" y="1068"/>
                  </a:lnTo>
                  <a:lnTo>
                    <a:pt x="1168" y="452"/>
                  </a:lnTo>
                  <a:lnTo>
                    <a:pt x="1165" y="422"/>
                  </a:lnTo>
                  <a:lnTo>
                    <a:pt x="1157" y="391"/>
                  </a:lnTo>
                  <a:lnTo>
                    <a:pt x="1143" y="364"/>
                  </a:lnTo>
                  <a:lnTo>
                    <a:pt x="1126" y="340"/>
                  </a:lnTo>
                  <a:lnTo>
                    <a:pt x="1105" y="320"/>
                  </a:lnTo>
                  <a:lnTo>
                    <a:pt x="1080" y="303"/>
                  </a:lnTo>
                  <a:lnTo>
                    <a:pt x="1053" y="291"/>
                  </a:lnTo>
                  <a:lnTo>
                    <a:pt x="1053" y="0"/>
                  </a:lnTo>
                  <a:lnTo>
                    <a:pt x="1294" y="0"/>
                  </a:lnTo>
                  <a:lnTo>
                    <a:pt x="1357" y="4"/>
                  </a:lnTo>
                  <a:lnTo>
                    <a:pt x="1418" y="12"/>
                  </a:lnTo>
                  <a:lnTo>
                    <a:pt x="1479" y="26"/>
                  </a:lnTo>
                  <a:lnTo>
                    <a:pt x="1538" y="46"/>
                  </a:lnTo>
                  <a:lnTo>
                    <a:pt x="1595" y="69"/>
                  </a:lnTo>
                  <a:lnTo>
                    <a:pt x="1650" y="99"/>
                  </a:lnTo>
                  <a:lnTo>
                    <a:pt x="1702" y="133"/>
                  </a:lnTo>
                  <a:lnTo>
                    <a:pt x="1751" y="172"/>
                  </a:lnTo>
                  <a:lnTo>
                    <a:pt x="1796" y="215"/>
                  </a:lnTo>
                  <a:lnTo>
                    <a:pt x="1838" y="262"/>
                  </a:lnTo>
                  <a:lnTo>
                    <a:pt x="1874" y="313"/>
                  </a:lnTo>
                  <a:lnTo>
                    <a:pt x="1906" y="366"/>
                  </a:lnTo>
                  <a:lnTo>
                    <a:pt x="1933" y="422"/>
                  </a:lnTo>
                  <a:lnTo>
                    <a:pt x="1955" y="479"/>
                  </a:lnTo>
                  <a:lnTo>
                    <a:pt x="1972" y="539"/>
                  </a:lnTo>
                  <a:lnTo>
                    <a:pt x="1983" y="600"/>
                  </a:lnTo>
                  <a:lnTo>
                    <a:pt x="1989" y="662"/>
                  </a:lnTo>
                  <a:lnTo>
                    <a:pt x="1989" y="726"/>
                  </a:lnTo>
                  <a:lnTo>
                    <a:pt x="1944" y="1728"/>
                  </a:lnTo>
                  <a:lnTo>
                    <a:pt x="1938" y="1807"/>
                  </a:lnTo>
                  <a:lnTo>
                    <a:pt x="1925" y="1884"/>
                  </a:lnTo>
                  <a:lnTo>
                    <a:pt x="1906" y="1959"/>
                  </a:lnTo>
                  <a:lnTo>
                    <a:pt x="1881" y="2032"/>
                  </a:lnTo>
                  <a:lnTo>
                    <a:pt x="1851" y="2100"/>
                  </a:lnTo>
                  <a:lnTo>
                    <a:pt x="1814" y="2167"/>
                  </a:lnTo>
                  <a:lnTo>
                    <a:pt x="1774" y="2230"/>
                  </a:lnTo>
                  <a:lnTo>
                    <a:pt x="1728" y="2290"/>
                  </a:lnTo>
                  <a:lnTo>
                    <a:pt x="1678" y="2346"/>
                  </a:lnTo>
                  <a:lnTo>
                    <a:pt x="1624" y="2398"/>
                  </a:lnTo>
                  <a:lnTo>
                    <a:pt x="1566" y="2444"/>
                  </a:lnTo>
                  <a:lnTo>
                    <a:pt x="1505" y="2487"/>
                  </a:lnTo>
                  <a:lnTo>
                    <a:pt x="1440" y="2525"/>
                  </a:lnTo>
                  <a:lnTo>
                    <a:pt x="1372" y="2558"/>
                  </a:lnTo>
                  <a:lnTo>
                    <a:pt x="1302" y="2585"/>
                  </a:lnTo>
                  <a:lnTo>
                    <a:pt x="1228" y="2607"/>
                  </a:lnTo>
                  <a:lnTo>
                    <a:pt x="1152" y="2622"/>
                  </a:lnTo>
                  <a:lnTo>
                    <a:pt x="1074" y="2633"/>
                  </a:lnTo>
                  <a:lnTo>
                    <a:pt x="995" y="2635"/>
                  </a:lnTo>
                  <a:lnTo>
                    <a:pt x="915" y="2633"/>
                  </a:lnTo>
                  <a:lnTo>
                    <a:pt x="838" y="2622"/>
                  </a:lnTo>
                  <a:lnTo>
                    <a:pt x="762" y="2607"/>
                  </a:lnTo>
                  <a:lnTo>
                    <a:pt x="688" y="2585"/>
                  </a:lnTo>
                  <a:lnTo>
                    <a:pt x="617" y="2558"/>
                  </a:lnTo>
                  <a:lnTo>
                    <a:pt x="549" y="2525"/>
                  </a:lnTo>
                  <a:lnTo>
                    <a:pt x="484" y="2487"/>
                  </a:lnTo>
                  <a:lnTo>
                    <a:pt x="422" y="2444"/>
                  </a:lnTo>
                  <a:lnTo>
                    <a:pt x="364" y="2398"/>
                  </a:lnTo>
                  <a:lnTo>
                    <a:pt x="310" y="2346"/>
                  </a:lnTo>
                  <a:lnTo>
                    <a:pt x="260" y="2290"/>
                  </a:lnTo>
                  <a:lnTo>
                    <a:pt x="215" y="2230"/>
                  </a:lnTo>
                  <a:lnTo>
                    <a:pt x="174" y="2167"/>
                  </a:lnTo>
                  <a:lnTo>
                    <a:pt x="139" y="2100"/>
                  </a:lnTo>
                  <a:lnTo>
                    <a:pt x="109" y="2032"/>
                  </a:lnTo>
                  <a:lnTo>
                    <a:pt x="84" y="1959"/>
                  </a:lnTo>
                  <a:lnTo>
                    <a:pt x="65" y="1884"/>
                  </a:lnTo>
                  <a:lnTo>
                    <a:pt x="51" y="1807"/>
                  </a:lnTo>
                  <a:lnTo>
                    <a:pt x="44" y="1728"/>
                  </a:lnTo>
                  <a:lnTo>
                    <a:pt x="0" y="726"/>
                  </a:lnTo>
                  <a:lnTo>
                    <a:pt x="0" y="662"/>
                  </a:lnTo>
                  <a:lnTo>
                    <a:pt x="6" y="600"/>
                  </a:lnTo>
                  <a:lnTo>
                    <a:pt x="17" y="539"/>
                  </a:lnTo>
                  <a:lnTo>
                    <a:pt x="34" y="479"/>
                  </a:lnTo>
                  <a:lnTo>
                    <a:pt x="55" y="422"/>
                  </a:lnTo>
                  <a:lnTo>
                    <a:pt x="83" y="366"/>
                  </a:lnTo>
                  <a:lnTo>
                    <a:pt x="114" y="313"/>
                  </a:lnTo>
                  <a:lnTo>
                    <a:pt x="152" y="262"/>
                  </a:lnTo>
                  <a:lnTo>
                    <a:pt x="192" y="215"/>
                  </a:lnTo>
                  <a:lnTo>
                    <a:pt x="239" y="172"/>
                  </a:lnTo>
                  <a:lnTo>
                    <a:pt x="287" y="133"/>
                  </a:lnTo>
                  <a:lnTo>
                    <a:pt x="340" y="99"/>
                  </a:lnTo>
                  <a:lnTo>
                    <a:pt x="394" y="69"/>
                  </a:lnTo>
                  <a:lnTo>
                    <a:pt x="450" y="46"/>
                  </a:lnTo>
                  <a:lnTo>
                    <a:pt x="510" y="26"/>
                  </a:lnTo>
                  <a:lnTo>
                    <a:pt x="570" y="12"/>
                  </a:lnTo>
                  <a:lnTo>
                    <a:pt x="633" y="4"/>
                  </a:lnTo>
                  <a:lnTo>
                    <a:pt x="6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6667" y="2484"/>
              <a:ext cx="129" cy="51"/>
            </a:xfrm>
            <a:custGeom>
              <a:avLst/>
              <a:gdLst>
                <a:gd name="T0" fmla="*/ 549 w 1036"/>
                <a:gd name="T1" fmla="*/ 0 h 406"/>
                <a:gd name="T2" fmla="*/ 672 w 1036"/>
                <a:gd name="T3" fmla="*/ 16 h 406"/>
                <a:gd name="T4" fmla="*/ 789 w 1036"/>
                <a:gd name="T5" fmla="*/ 54 h 406"/>
                <a:gd name="T6" fmla="*/ 900 w 1036"/>
                <a:gd name="T7" fmla="*/ 115 h 406"/>
                <a:gd name="T8" fmla="*/ 1000 w 1036"/>
                <a:gd name="T9" fmla="*/ 198 h 406"/>
                <a:gd name="T10" fmla="*/ 1027 w 1036"/>
                <a:gd name="T11" fmla="*/ 238 h 406"/>
                <a:gd name="T12" fmla="*/ 1036 w 1036"/>
                <a:gd name="T13" fmla="*/ 284 h 406"/>
                <a:gd name="T14" fmla="*/ 1027 w 1036"/>
                <a:gd name="T15" fmla="*/ 330 h 406"/>
                <a:gd name="T16" fmla="*/ 1000 w 1036"/>
                <a:gd name="T17" fmla="*/ 370 h 406"/>
                <a:gd name="T18" fmla="*/ 960 w 1036"/>
                <a:gd name="T19" fmla="*/ 397 h 406"/>
                <a:gd name="T20" fmla="*/ 914 w 1036"/>
                <a:gd name="T21" fmla="*/ 406 h 406"/>
                <a:gd name="T22" fmla="*/ 867 w 1036"/>
                <a:gd name="T23" fmla="*/ 397 h 406"/>
                <a:gd name="T24" fmla="*/ 827 w 1036"/>
                <a:gd name="T25" fmla="*/ 370 h 406"/>
                <a:gd name="T26" fmla="*/ 749 w 1036"/>
                <a:gd name="T27" fmla="*/ 308 h 406"/>
                <a:gd name="T28" fmla="*/ 660 w 1036"/>
                <a:gd name="T29" fmla="*/ 266 h 406"/>
                <a:gd name="T30" fmla="*/ 566 w 1036"/>
                <a:gd name="T31" fmla="*/ 246 h 406"/>
                <a:gd name="T32" fmla="*/ 470 w 1036"/>
                <a:gd name="T33" fmla="*/ 246 h 406"/>
                <a:gd name="T34" fmla="*/ 377 w 1036"/>
                <a:gd name="T35" fmla="*/ 266 h 406"/>
                <a:gd name="T36" fmla="*/ 289 w 1036"/>
                <a:gd name="T37" fmla="*/ 308 h 406"/>
                <a:gd name="T38" fmla="*/ 210 w 1036"/>
                <a:gd name="T39" fmla="*/ 370 h 406"/>
                <a:gd name="T40" fmla="*/ 169 w 1036"/>
                <a:gd name="T41" fmla="*/ 397 h 406"/>
                <a:gd name="T42" fmla="*/ 124 w 1036"/>
                <a:gd name="T43" fmla="*/ 406 h 406"/>
                <a:gd name="T44" fmla="*/ 77 w 1036"/>
                <a:gd name="T45" fmla="*/ 397 h 406"/>
                <a:gd name="T46" fmla="*/ 37 w 1036"/>
                <a:gd name="T47" fmla="*/ 370 h 406"/>
                <a:gd name="T48" fmla="*/ 10 w 1036"/>
                <a:gd name="T49" fmla="*/ 330 h 406"/>
                <a:gd name="T50" fmla="*/ 0 w 1036"/>
                <a:gd name="T51" fmla="*/ 284 h 406"/>
                <a:gd name="T52" fmla="*/ 10 w 1036"/>
                <a:gd name="T53" fmla="*/ 238 h 406"/>
                <a:gd name="T54" fmla="*/ 37 w 1036"/>
                <a:gd name="T55" fmla="*/ 198 h 406"/>
                <a:gd name="T56" fmla="*/ 136 w 1036"/>
                <a:gd name="T57" fmla="*/ 115 h 406"/>
                <a:gd name="T58" fmla="*/ 247 w 1036"/>
                <a:gd name="T59" fmla="*/ 54 h 406"/>
                <a:gd name="T60" fmla="*/ 366 w 1036"/>
                <a:gd name="T61" fmla="*/ 16 h 406"/>
                <a:gd name="T62" fmla="*/ 487 w 1036"/>
                <a:gd name="T6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6" h="406">
                  <a:moveTo>
                    <a:pt x="487" y="0"/>
                  </a:moveTo>
                  <a:lnTo>
                    <a:pt x="549" y="0"/>
                  </a:lnTo>
                  <a:lnTo>
                    <a:pt x="611" y="4"/>
                  </a:lnTo>
                  <a:lnTo>
                    <a:pt x="672" y="16"/>
                  </a:lnTo>
                  <a:lnTo>
                    <a:pt x="732" y="33"/>
                  </a:lnTo>
                  <a:lnTo>
                    <a:pt x="789" y="54"/>
                  </a:lnTo>
                  <a:lnTo>
                    <a:pt x="846" y="82"/>
                  </a:lnTo>
                  <a:lnTo>
                    <a:pt x="900" y="115"/>
                  </a:lnTo>
                  <a:lnTo>
                    <a:pt x="952" y="153"/>
                  </a:lnTo>
                  <a:lnTo>
                    <a:pt x="1000" y="198"/>
                  </a:lnTo>
                  <a:lnTo>
                    <a:pt x="1016" y="217"/>
                  </a:lnTo>
                  <a:lnTo>
                    <a:pt x="1027" y="238"/>
                  </a:lnTo>
                  <a:lnTo>
                    <a:pt x="1034" y="261"/>
                  </a:lnTo>
                  <a:lnTo>
                    <a:pt x="1036" y="284"/>
                  </a:lnTo>
                  <a:lnTo>
                    <a:pt x="1034" y="307"/>
                  </a:lnTo>
                  <a:lnTo>
                    <a:pt x="1027" y="330"/>
                  </a:lnTo>
                  <a:lnTo>
                    <a:pt x="1016" y="351"/>
                  </a:lnTo>
                  <a:lnTo>
                    <a:pt x="1000" y="370"/>
                  </a:lnTo>
                  <a:lnTo>
                    <a:pt x="981" y="386"/>
                  </a:lnTo>
                  <a:lnTo>
                    <a:pt x="960" y="397"/>
                  </a:lnTo>
                  <a:lnTo>
                    <a:pt x="937" y="404"/>
                  </a:lnTo>
                  <a:lnTo>
                    <a:pt x="914" y="406"/>
                  </a:lnTo>
                  <a:lnTo>
                    <a:pt x="890" y="404"/>
                  </a:lnTo>
                  <a:lnTo>
                    <a:pt x="867" y="397"/>
                  </a:lnTo>
                  <a:lnTo>
                    <a:pt x="846" y="386"/>
                  </a:lnTo>
                  <a:lnTo>
                    <a:pt x="827" y="370"/>
                  </a:lnTo>
                  <a:lnTo>
                    <a:pt x="789" y="336"/>
                  </a:lnTo>
                  <a:lnTo>
                    <a:pt x="749" y="308"/>
                  </a:lnTo>
                  <a:lnTo>
                    <a:pt x="704" y="284"/>
                  </a:lnTo>
                  <a:lnTo>
                    <a:pt x="660" y="266"/>
                  </a:lnTo>
                  <a:lnTo>
                    <a:pt x="614" y="254"/>
                  </a:lnTo>
                  <a:lnTo>
                    <a:pt x="566" y="246"/>
                  </a:lnTo>
                  <a:lnTo>
                    <a:pt x="519" y="244"/>
                  </a:lnTo>
                  <a:lnTo>
                    <a:pt x="470" y="246"/>
                  </a:lnTo>
                  <a:lnTo>
                    <a:pt x="424" y="254"/>
                  </a:lnTo>
                  <a:lnTo>
                    <a:pt x="377" y="266"/>
                  </a:lnTo>
                  <a:lnTo>
                    <a:pt x="332" y="284"/>
                  </a:lnTo>
                  <a:lnTo>
                    <a:pt x="289" y="308"/>
                  </a:lnTo>
                  <a:lnTo>
                    <a:pt x="248" y="336"/>
                  </a:lnTo>
                  <a:lnTo>
                    <a:pt x="210" y="370"/>
                  </a:lnTo>
                  <a:lnTo>
                    <a:pt x="191" y="386"/>
                  </a:lnTo>
                  <a:lnTo>
                    <a:pt x="169" y="397"/>
                  </a:lnTo>
                  <a:lnTo>
                    <a:pt x="147" y="404"/>
                  </a:lnTo>
                  <a:lnTo>
                    <a:pt x="124" y="406"/>
                  </a:lnTo>
                  <a:lnTo>
                    <a:pt x="100" y="404"/>
                  </a:lnTo>
                  <a:lnTo>
                    <a:pt x="77" y="397"/>
                  </a:lnTo>
                  <a:lnTo>
                    <a:pt x="56" y="386"/>
                  </a:lnTo>
                  <a:lnTo>
                    <a:pt x="37" y="370"/>
                  </a:lnTo>
                  <a:lnTo>
                    <a:pt x="21" y="351"/>
                  </a:lnTo>
                  <a:lnTo>
                    <a:pt x="10" y="330"/>
                  </a:lnTo>
                  <a:lnTo>
                    <a:pt x="3" y="307"/>
                  </a:lnTo>
                  <a:lnTo>
                    <a:pt x="0" y="284"/>
                  </a:lnTo>
                  <a:lnTo>
                    <a:pt x="3" y="261"/>
                  </a:lnTo>
                  <a:lnTo>
                    <a:pt x="10" y="238"/>
                  </a:lnTo>
                  <a:lnTo>
                    <a:pt x="21" y="217"/>
                  </a:lnTo>
                  <a:lnTo>
                    <a:pt x="37" y="198"/>
                  </a:lnTo>
                  <a:lnTo>
                    <a:pt x="85" y="153"/>
                  </a:lnTo>
                  <a:lnTo>
                    <a:pt x="136" y="115"/>
                  </a:lnTo>
                  <a:lnTo>
                    <a:pt x="191" y="82"/>
                  </a:lnTo>
                  <a:lnTo>
                    <a:pt x="247" y="54"/>
                  </a:lnTo>
                  <a:lnTo>
                    <a:pt x="306" y="33"/>
                  </a:lnTo>
                  <a:lnTo>
                    <a:pt x="366" y="16"/>
                  </a:lnTo>
                  <a:lnTo>
                    <a:pt x="426" y="4"/>
                  </a:lnTo>
                  <a:lnTo>
                    <a:pt x="4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6626" y="2423"/>
              <a:ext cx="210" cy="67"/>
            </a:xfrm>
            <a:custGeom>
              <a:avLst/>
              <a:gdLst>
                <a:gd name="T0" fmla="*/ 924 w 1683"/>
                <a:gd name="T1" fmla="*/ 3 h 542"/>
                <a:gd name="T2" fmla="*/ 1085 w 1683"/>
                <a:gd name="T3" fmla="*/ 26 h 542"/>
                <a:gd name="T4" fmla="*/ 1240 w 1683"/>
                <a:gd name="T5" fmla="*/ 71 h 542"/>
                <a:gd name="T6" fmla="*/ 1387 w 1683"/>
                <a:gd name="T7" fmla="*/ 137 h 542"/>
                <a:gd name="T8" fmla="*/ 1523 w 1683"/>
                <a:gd name="T9" fmla="*/ 225 h 542"/>
                <a:gd name="T10" fmla="*/ 1648 w 1683"/>
                <a:gd name="T11" fmla="*/ 333 h 542"/>
                <a:gd name="T12" fmla="*/ 1674 w 1683"/>
                <a:gd name="T13" fmla="*/ 373 h 542"/>
                <a:gd name="T14" fmla="*/ 1683 w 1683"/>
                <a:gd name="T15" fmla="*/ 420 h 542"/>
                <a:gd name="T16" fmla="*/ 1674 w 1683"/>
                <a:gd name="T17" fmla="*/ 465 h 542"/>
                <a:gd name="T18" fmla="*/ 1648 w 1683"/>
                <a:gd name="T19" fmla="*/ 506 h 542"/>
                <a:gd name="T20" fmla="*/ 1607 w 1683"/>
                <a:gd name="T21" fmla="*/ 533 h 542"/>
                <a:gd name="T22" fmla="*/ 1561 w 1683"/>
                <a:gd name="T23" fmla="*/ 542 h 542"/>
                <a:gd name="T24" fmla="*/ 1514 w 1683"/>
                <a:gd name="T25" fmla="*/ 533 h 542"/>
                <a:gd name="T26" fmla="*/ 1473 w 1683"/>
                <a:gd name="T27" fmla="*/ 506 h 542"/>
                <a:gd name="T28" fmla="*/ 1366 w 1683"/>
                <a:gd name="T29" fmla="*/ 414 h 542"/>
                <a:gd name="T30" fmla="*/ 1247 w 1683"/>
                <a:gd name="T31" fmla="*/ 341 h 542"/>
                <a:gd name="T32" fmla="*/ 1118 w 1683"/>
                <a:gd name="T33" fmla="*/ 288 h 542"/>
                <a:gd name="T34" fmla="*/ 982 w 1683"/>
                <a:gd name="T35" fmla="*/ 255 h 542"/>
                <a:gd name="T36" fmla="*/ 842 w 1683"/>
                <a:gd name="T37" fmla="*/ 245 h 542"/>
                <a:gd name="T38" fmla="*/ 700 w 1683"/>
                <a:gd name="T39" fmla="*/ 255 h 542"/>
                <a:gd name="T40" fmla="*/ 565 w 1683"/>
                <a:gd name="T41" fmla="*/ 288 h 542"/>
                <a:gd name="T42" fmla="*/ 436 w 1683"/>
                <a:gd name="T43" fmla="*/ 341 h 542"/>
                <a:gd name="T44" fmla="*/ 317 w 1683"/>
                <a:gd name="T45" fmla="*/ 414 h 542"/>
                <a:gd name="T46" fmla="*/ 209 w 1683"/>
                <a:gd name="T47" fmla="*/ 506 h 542"/>
                <a:gd name="T48" fmla="*/ 168 w 1683"/>
                <a:gd name="T49" fmla="*/ 533 h 542"/>
                <a:gd name="T50" fmla="*/ 122 w 1683"/>
                <a:gd name="T51" fmla="*/ 542 h 542"/>
                <a:gd name="T52" fmla="*/ 77 w 1683"/>
                <a:gd name="T53" fmla="*/ 533 h 542"/>
                <a:gd name="T54" fmla="*/ 36 w 1683"/>
                <a:gd name="T55" fmla="*/ 506 h 542"/>
                <a:gd name="T56" fmla="*/ 9 w 1683"/>
                <a:gd name="T57" fmla="*/ 465 h 542"/>
                <a:gd name="T58" fmla="*/ 0 w 1683"/>
                <a:gd name="T59" fmla="*/ 420 h 542"/>
                <a:gd name="T60" fmla="*/ 9 w 1683"/>
                <a:gd name="T61" fmla="*/ 373 h 542"/>
                <a:gd name="T62" fmla="*/ 36 w 1683"/>
                <a:gd name="T63" fmla="*/ 333 h 542"/>
                <a:gd name="T64" fmla="*/ 159 w 1683"/>
                <a:gd name="T65" fmla="*/ 225 h 542"/>
                <a:gd name="T66" fmla="*/ 296 w 1683"/>
                <a:gd name="T67" fmla="*/ 137 h 542"/>
                <a:gd name="T68" fmla="*/ 442 w 1683"/>
                <a:gd name="T69" fmla="*/ 71 h 542"/>
                <a:gd name="T70" fmla="*/ 597 w 1683"/>
                <a:gd name="T71" fmla="*/ 26 h 542"/>
                <a:gd name="T72" fmla="*/ 759 w 1683"/>
                <a:gd name="T73" fmla="*/ 3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3" h="542">
                  <a:moveTo>
                    <a:pt x="842" y="0"/>
                  </a:moveTo>
                  <a:lnTo>
                    <a:pt x="924" y="3"/>
                  </a:lnTo>
                  <a:lnTo>
                    <a:pt x="1005" y="11"/>
                  </a:lnTo>
                  <a:lnTo>
                    <a:pt x="1085" y="26"/>
                  </a:lnTo>
                  <a:lnTo>
                    <a:pt x="1163" y="46"/>
                  </a:lnTo>
                  <a:lnTo>
                    <a:pt x="1240" y="71"/>
                  </a:lnTo>
                  <a:lnTo>
                    <a:pt x="1315" y="101"/>
                  </a:lnTo>
                  <a:lnTo>
                    <a:pt x="1387" y="137"/>
                  </a:lnTo>
                  <a:lnTo>
                    <a:pt x="1456" y="179"/>
                  </a:lnTo>
                  <a:lnTo>
                    <a:pt x="1523" y="225"/>
                  </a:lnTo>
                  <a:lnTo>
                    <a:pt x="1587" y="276"/>
                  </a:lnTo>
                  <a:lnTo>
                    <a:pt x="1648" y="333"/>
                  </a:lnTo>
                  <a:lnTo>
                    <a:pt x="1662" y="352"/>
                  </a:lnTo>
                  <a:lnTo>
                    <a:pt x="1674" y="373"/>
                  </a:lnTo>
                  <a:lnTo>
                    <a:pt x="1681" y="396"/>
                  </a:lnTo>
                  <a:lnTo>
                    <a:pt x="1683" y="420"/>
                  </a:lnTo>
                  <a:lnTo>
                    <a:pt x="1681" y="442"/>
                  </a:lnTo>
                  <a:lnTo>
                    <a:pt x="1674" y="465"/>
                  </a:lnTo>
                  <a:lnTo>
                    <a:pt x="1662" y="486"/>
                  </a:lnTo>
                  <a:lnTo>
                    <a:pt x="1648" y="506"/>
                  </a:lnTo>
                  <a:lnTo>
                    <a:pt x="1628" y="521"/>
                  </a:lnTo>
                  <a:lnTo>
                    <a:pt x="1607" y="533"/>
                  </a:lnTo>
                  <a:lnTo>
                    <a:pt x="1584" y="540"/>
                  </a:lnTo>
                  <a:lnTo>
                    <a:pt x="1561" y="542"/>
                  </a:lnTo>
                  <a:lnTo>
                    <a:pt x="1537" y="540"/>
                  </a:lnTo>
                  <a:lnTo>
                    <a:pt x="1514" y="533"/>
                  </a:lnTo>
                  <a:lnTo>
                    <a:pt x="1493" y="521"/>
                  </a:lnTo>
                  <a:lnTo>
                    <a:pt x="1473" y="506"/>
                  </a:lnTo>
                  <a:lnTo>
                    <a:pt x="1421" y="457"/>
                  </a:lnTo>
                  <a:lnTo>
                    <a:pt x="1366" y="414"/>
                  </a:lnTo>
                  <a:lnTo>
                    <a:pt x="1308" y="375"/>
                  </a:lnTo>
                  <a:lnTo>
                    <a:pt x="1247" y="341"/>
                  </a:lnTo>
                  <a:lnTo>
                    <a:pt x="1184" y="311"/>
                  </a:lnTo>
                  <a:lnTo>
                    <a:pt x="1118" y="288"/>
                  </a:lnTo>
                  <a:lnTo>
                    <a:pt x="1051" y="268"/>
                  </a:lnTo>
                  <a:lnTo>
                    <a:pt x="982" y="255"/>
                  </a:lnTo>
                  <a:lnTo>
                    <a:pt x="913" y="247"/>
                  </a:lnTo>
                  <a:lnTo>
                    <a:pt x="842" y="245"/>
                  </a:lnTo>
                  <a:lnTo>
                    <a:pt x="771" y="247"/>
                  </a:lnTo>
                  <a:lnTo>
                    <a:pt x="700" y="255"/>
                  </a:lnTo>
                  <a:lnTo>
                    <a:pt x="631" y="268"/>
                  </a:lnTo>
                  <a:lnTo>
                    <a:pt x="565" y="288"/>
                  </a:lnTo>
                  <a:lnTo>
                    <a:pt x="499" y="311"/>
                  </a:lnTo>
                  <a:lnTo>
                    <a:pt x="436" y="341"/>
                  </a:lnTo>
                  <a:lnTo>
                    <a:pt x="376" y="375"/>
                  </a:lnTo>
                  <a:lnTo>
                    <a:pt x="317" y="414"/>
                  </a:lnTo>
                  <a:lnTo>
                    <a:pt x="261" y="457"/>
                  </a:lnTo>
                  <a:lnTo>
                    <a:pt x="209" y="506"/>
                  </a:lnTo>
                  <a:lnTo>
                    <a:pt x="190" y="521"/>
                  </a:lnTo>
                  <a:lnTo>
                    <a:pt x="168" y="533"/>
                  </a:lnTo>
                  <a:lnTo>
                    <a:pt x="146" y="540"/>
                  </a:lnTo>
                  <a:lnTo>
                    <a:pt x="122" y="542"/>
                  </a:lnTo>
                  <a:lnTo>
                    <a:pt x="99" y="540"/>
                  </a:lnTo>
                  <a:lnTo>
                    <a:pt x="77" y="533"/>
                  </a:lnTo>
                  <a:lnTo>
                    <a:pt x="55" y="521"/>
                  </a:lnTo>
                  <a:lnTo>
                    <a:pt x="36" y="506"/>
                  </a:lnTo>
                  <a:lnTo>
                    <a:pt x="20" y="486"/>
                  </a:lnTo>
                  <a:lnTo>
                    <a:pt x="9" y="465"/>
                  </a:lnTo>
                  <a:lnTo>
                    <a:pt x="2" y="442"/>
                  </a:lnTo>
                  <a:lnTo>
                    <a:pt x="0" y="420"/>
                  </a:lnTo>
                  <a:lnTo>
                    <a:pt x="2" y="396"/>
                  </a:lnTo>
                  <a:lnTo>
                    <a:pt x="9" y="373"/>
                  </a:lnTo>
                  <a:lnTo>
                    <a:pt x="20" y="352"/>
                  </a:lnTo>
                  <a:lnTo>
                    <a:pt x="36" y="333"/>
                  </a:lnTo>
                  <a:lnTo>
                    <a:pt x="96" y="276"/>
                  </a:lnTo>
                  <a:lnTo>
                    <a:pt x="159" y="225"/>
                  </a:lnTo>
                  <a:lnTo>
                    <a:pt x="226" y="179"/>
                  </a:lnTo>
                  <a:lnTo>
                    <a:pt x="296" y="137"/>
                  </a:lnTo>
                  <a:lnTo>
                    <a:pt x="369" y="101"/>
                  </a:lnTo>
                  <a:lnTo>
                    <a:pt x="442" y="71"/>
                  </a:lnTo>
                  <a:lnTo>
                    <a:pt x="519" y="46"/>
                  </a:lnTo>
                  <a:lnTo>
                    <a:pt x="597" y="26"/>
                  </a:lnTo>
                  <a:lnTo>
                    <a:pt x="678" y="11"/>
                  </a:lnTo>
                  <a:lnTo>
                    <a:pt x="759" y="3"/>
                  </a:lnTo>
                  <a:lnTo>
                    <a:pt x="8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0" y="6476870"/>
            <a:ext cx="12192000" cy="423333"/>
            <a:chOff x="0" y="6434667"/>
            <a:chExt cx="12192000" cy="423333"/>
          </a:xfrm>
          <a:solidFill>
            <a:schemeClr val="accent4"/>
          </a:solidFill>
        </p:grpSpPr>
        <p:sp>
          <p:nvSpPr>
            <p:cNvPr id="27" name="Rectangle 26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INSERT </a:t>
              </a:r>
              <a:r>
                <a:rPr lang="en-US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LOGO HERE</a:t>
              </a:r>
            </a:p>
          </p:txBody>
        </p:sp>
        <p:pic>
          <p:nvPicPr>
            <p:cNvPr id="31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704126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26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Awa DIAGNE</dc:creator>
  <cp:lastModifiedBy>Awa DIAGNE</cp:lastModifiedBy>
  <cp:revision>1</cp:revision>
  <dcterms:created xsi:type="dcterms:W3CDTF">2023-01-14T17:39:10Z</dcterms:created>
  <dcterms:modified xsi:type="dcterms:W3CDTF">2023-01-14T22:33:25Z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2023-01-14T17:39:10Z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92fcdf36-3686-415f-869b-de8893873ea2</vt:lpwstr>
  </property>
  <property fmtid="{D5CDD505-2E9C-101B-9397-08002B2CF9AE}" pid="8" name="MSIP_Label_e463cba9-5f6c-478d-9329-7b2295e4e8ed_ContentBits">
    <vt:lpwstr>0</vt:lpwstr>
  </property>
</Properties>
</file>