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45"/>
  </p:notesMasterIdLst>
  <p:handoutMasterIdLst>
    <p:handoutMasterId r:id="rId46"/>
  </p:handoutMasterIdLst>
  <p:sldIdLst>
    <p:sldId id="309" r:id="rId4"/>
    <p:sldId id="270" r:id="rId5"/>
    <p:sldId id="302" r:id="rId6"/>
    <p:sldId id="271" r:id="rId7"/>
    <p:sldId id="276" r:id="rId8"/>
    <p:sldId id="263" r:id="rId9"/>
    <p:sldId id="264" r:id="rId10"/>
    <p:sldId id="318" r:id="rId11"/>
    <p:sldId id="322" r:id="rId12"/>
    <p:sldId id="312" r:id="rId13"/>
    <p:sldId id="313" r:id="rId14"/>
    <p:sldId id="314" r:id="rId15"/>
    <p:sldId id="287" r:id="rId16"/>
    <p:sldId id="315" r:id="rId17"/>
    <p:sldId id="289" r:id="rId18"/>
    <p:sldId id="284" r:id="rId19"/>
    <p:sldId id="286" r:id="rId20"/>
    <p:sldId id="269" r:id="rId21"/>
    <p:sldId id="258" r:id="rId22"/>
    <p:sldId id="259" r:id="rId23"/>
    <p:sldId id="261" r:id="rId24"/>
    <p:sldId id="293" r:id="rId25"/>
    <p:sldId id="316" r:id="rId26"/>
    <p:sldId id="298" r:id="rId27"/>
    <p:sldId id="296" r:id="rId28"/>
    <p:sldId id="321" r:id="rId29"/>
    <p:sldId id="323" r:id="rId30"/>
    <p:sldId id="301" r:id="rId31"/>
    <p:sldId id="328" r:id="rId32"/>
    <p:sldId id="317" r:id="rId33"/>
    <p:sldId id="320" r:id="rId34"/>
    <p:sldId id="324" r:id="rId35"/>
    <p:sldId id="325" r:id="rId36"/>
    <p:sldId id="326" r:id="rId37"/>
    <p:sldId id="268" r:id="rId38"/>
    <p:sldId id="306" r:id="rId39"/>
    <p:sldId id="327" r:id="rId40"/>
    <p:sldId id="319" r:id="rId41"/>
    <p:sldId id="304" r:id="rId42"/>
    <p:sldId id="329" r:id="rId43"/>
    <p:sldId id="31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302"/>
            <p14:sldId id="271"/>
            <p14:sldId id="276"/>
            <p14:sldId id="263"/>
            <p14:sldId id="264"/>
            <p14:sldId id="318"/>
            <p14:sldId id="322"/>
            <p14:sldId id="312"/>
            <p14:sldId id="313"/>
            <p14:sldId id="314"/>
            <p14:sldId id="287"/>
            <p14:sldId id="315"/>
            <p14:sldId id="289"/>
            <p14:sldId id="284"/>
            <p14:sldId id="286"/>
            <p14:sldId id="269"/>
            <p14:sldId id="258"/>
            <p14:sldId id="259"/>
            <p14:sldId id="261"/>
            <p14:sldId id="293"/>
            <p14:sldId id="316"/>
            <p14:sldId id="298"/>
            <p14:sldId id="296"/>
            <p14:sldId id="321"/>
            <p14:sldId id="323"/>
            <p14:sldId id="301"/>
            <p14:sldId id="328"/>
            <p14:sldId id="317"/>
            <p14:sldId id="320"/>
            <p14:sldId id="324"/>
            <p14:sldId id="325"/>
            <p14:sldId id="326"/>
            <p14:sldId id="268"/>
            <p14:sldId id="306"/>
            <p14:sldId id="327"/>
            <p14:sldId id="319"/>
            <p14:sldId id="304"/>
            <p14:sldId id="329"/>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075" autoAdjust="0"/>
  </p:normalViewPr>
  <p:slideViewPr>
    <p:cSldViewPr snapToGrid="0">
      <p:cViewPr varScale="1">
        <p:scale>
          <a:sx n="54" d="100"/>
          <a:sy n="54" d="100"/>
        </p:scale>
        <p:origin x="1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12/31/2015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TodoActions.js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13</a:t>
            </a:fld>
            <a:endParaRPr lang="en-US"/>
          </a:p>
        </p:txBody>
      </p:sp>
    </p:spTree>
    <p:extLst>
      <p:ext uri="{BB962C8B-B14F-4D97-AF65-F5344CB8AC3E}">
        <p14:creationId xmlns:p14="http://schemas.microsoft.com/office/powerpoint/2010/main" val="336904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TodoStore.js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14</a:t>
            </a:fld>
            <a:endParaRPr lang="en-US"/>
          </a:p>
        </p:txBody>
      </p:sp>
    </p:spTree>
    <p:extLst>
      <p:ext uri="{BB962C8B-B14F-4D97-AF65-F5344CB8AC3E}">
        <p14:creationId xmlns:p14="http://schemas.microsoft.com/office/powerpoint/2010/main" val="286354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 </a:t>
            </a:r>
            <a:r>
              <a:rPr lang="en-US" dirty="0" err="1" smtClean="0"/>
              <a:t>dom</a:t>
            </a:r>
            <a:r>
              <a:rPr lang="en-US" dirty="0" smtClean="0"/>
              <a:t> will make the new </a:t>
            </a:r>
            <a:r>
              <a:rPr lang="en-US" dirty="0" err="1" smtClean="0"/>
              <a:t>dom</a:t>
            </a:r>
            <a:r>
              <a:rPr lang="en-US" dirty="0" smtClean="0"/>
              <a:t> tree whenever</a:t>
            </a:r>
            <a:r>
              <a:rPr lang="en-US" baseline="0" dirty="0" smtClean="0"/>
              <a:t> there is a change in array</a:t>
            </a:r>
          </a:p>
          <a:p>
            <a:endParaRPr lang="en-US" baseline="0" dirty="0" smtClean="0"/>
          </a:p>
          <a:p>
            <a:r>
              <a:rPr lang="en-US" baseline="0" dirty="0" smtClean="0"/>
              <a:t>And matches it with previous </a:t>
            </a:r>
            <a:r>
              <a:rPr lang="en-US" baseline="0" dirty="0" err="1" smtClean="0"/>
              <a:t>dom</a:t>
            </a:r>
            <a:r>
              <a:rPr lang="en-US" baseline="0" dirty="0" smtClean="0"/>
              <a:t> structure and calculate the difference</a:t>
            </a:r>
          </a:p>
          <a:p>
            <a:endParaRPr lang="en-US" baseline="0" dirty="0" smtClean="0"/>
          </a:p>
          <a:p>
            <a:r>
              <a:rPr lang="en-US" baseline="0" dirty="0" smtClean="0"/>
              <a:t>So only the differenced </a:t>
            </a:r>
            <a:r>
              <a:rPr lang="en-US" baseline="0" dirty="0" err="1" smtClean="0"/>
              <a:t>dom</a:t>
            </a:r>
            <a:r>
              <a:rPr lang="en-US" baseline="0" dirty="0" smtClean="0"/>
              <a:t> would be flush to </a:t>
            </a:r>
            <a:r>
              <a:rPr lang="en-US" baseline="0" dirty="0" err="1" smtClean="0"/>
              <a:t>ui</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17</a:t>
            </a:fld>
            <a:endParaRPr lang="en-US"/>
          </a:p>
        </p:txBody>
      </p:sp>
    </p:spTree>
    <p:extLst>
      <p:ext uri="{BB962C8B-B14F-4D97-AF65-F5344CB8AC3E}">
        <p14:creationId xmlns:p14="http://schemas.microsoft.com/office/powerpoint/2010/main" val="74790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React we refer all the piece of code as component. </a:t>
            </a:r>
          </a:p>
          <a:p>
            <a:endParaRPr lang="en-US" dirty="0" smtClean="0"/>
          </a:p>
          <a:p>
            <a:r>
              <a:rPr lang="en-US" dirty="0" smtClean="0"/>
              <a:t>A component can maintain internal state data (accessed via </a:t>
            </a:r>
            <a:r>
              <a:rPr lang="en-US" dirty="0" err="1" smtClean="0"/>
              <a:t>this.props</a:t>
            </a:r>
            <a:r>
              <a:rPr lang="en-US" dirty="0" smtClean="0"/>
              <a:t> or </a:t>
            </a:r>
            <a:r>
              <a:rPr lang="en-US" dirty="0" err="1" smtClean="0"/>
              <a:t>this.state</a:t>
            </a:r>
            <a:r>
              <a:rPr lang="en-US" dirty="0" smtClean="0"/>
              <a:t>) When a component's state data changes, the rendered markup will be updated by re-invoking render() method this is known as </a:t>
            </a:r>
            <a:r>
              <a:rPr lang="en-US" dirty="0" err="1" smtClean="0"/>
              <a:t>stateful</a:t>
            </a:r>
            <a:r>
              <a:rPr lang="en-US" dirty="0" smtClean="0"/>
              <a:t> component.</a:t>
            </a:r>
          </a:p>
          <a:p>
            <a:endParaRPr lang="en-US" dirty="0" smtClean="0"/>
          </a:p>
          <a:p>
            <a:r>
              <a:rPr lang="en-US" dirty="0" smtClean="0"/>
              <a:t>Components can be nested i.e. One component can use the other component inside its render method()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20</a:t>
            </a:fld>
            <a:endParaRPr lang="en-US"/>
          </a:p>
        </p:txBody>
      </p:sp>
    </p:spTree>
    <p:extLst>
      <p:ext uri="{BB962C8B-B14F-4D97-AF65-F5344CB8AC3E}">
        <p14:creationId xmlns:p14="http://schemas.microsoft.com/office/powerpoint/2010/main" val="2663272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p>
          <a:p>
            <a:r>
              <a:rPr lang="en-US" dirty="0" smtClean="0"/>
              <a:t>Similarly defining any inline style should also use the </a:t>
            </a:r>
            <a:r>
              <a:rPr lang="en-US" dirty="0" err="1" smtClean="0"/>
              <a:t>camelCase</a:t>
            </a:r>
            <a:r>
              <a:rPr lang="en-US" dirty="0" smtClean="0"/>
              <a:t> syntax like: style={{</a:t>
            </a:r>
            <a:r>
              <a:rPr lang="en-US" dirty="0" err="1" smtClean="0"/>
              <a:t>marginLeft</a:t>
            </a:r>
            <a:r>
              <a:rPr lang="en-US" dirty="0" smtClean="0"/>
              <a:t>: '5px'}}</a:t>
            </a:r>
          </a:p>
          <a:p>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23</a:t>
            </a:fld>
            <a:endParaRPr lang="en-US"/>
          </a:p>
        </p:txBody>
      </p:sp>
    </p:spTree>
    <p:extLst>
      <p:ext uri="{BB962C8B-B14F-4D97-AF65-F5344CB8AC3E}">
        <p14:creationId xmlns:p14="http://schemas.microsoft.com/office/powerpoint/2010/main" val="3701715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We need to pass the alt store’s state data to the view.</a:t>
            </a:r>
          </a:p>
          <a:p>
            <a:endParaRPr lang="en-US" sz="1200" dirty="0" smtClean="0"/>
          </a:p>
          <a:p>
            <a:r>
              <a:rPr lang="en-US" sz="1200" dirty="0" smtClean="0"/>
              <a:t>Alt provides a built-in components that binds an specific store to the specific view. This is known as Component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will actually pass the state data from the store to the view as a prop. Hence the Customer component can now access the state data from Customer Store </a:t>
            </a:r>
            <a:r>
              <a:rPr lang="en-US" sz="1200" dirty="0" err="1" smtClean="0"/>
              <a:t>i.e</a:t>
            </a:r>
            <a:r>
              <a:rPr lang="en-US" sz="1200" dirty="0" smtClean="0"/>
              <a:t> customers from its prop.</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24</a:t>
            </a:fld>
            <a:endParaRPr lang="en-US"/>
          </a:p>
        </p:txBody>
      </p:sp>
    </p:spTree>
    <p:extLst>
      <p:ext uri="{BB962C8B-B14F-4D97-AF65-F5344CB8AC3E}">
        <p14:creationId xmlns:p14="http://schemas.microsoft.com/office/powerpoint/2010/main" val="2010599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25</a:t>
            </a:fld>
            <a:endParaRPr lang="en-US"/>
          </a:p>
        </p:txBody>
      </p:sp>
    </p:spTree>
    <p:extLst>
      <p:ext uri="{BB962C8B-B14F-4D97-AF65-F5344CB8AC3E}">
        <p14:creationId xmlns:p14="http://schemas.microsoft.com/office/powerpoint/2010/main" val="1555669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26</a:t>
            </a:fld>
            <a:endParaRPr lang="en-US"/>
          </a:p>
        </p:txBody>
      </p:sp>
    </p:spTree>
    <p:extLst>
      <p:ext uri="{BB962C8B-B14F-4D97-AF65-F5344CB8AC3E}">
        <p14:creationId xmlns:p14="http://schemas.microsoft.com/office/powerpoint/2010/main" val="3944715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a:t>
            </a:r>
            <a:r>
              <a:rPr lang="en-US" sz="1200" baseline="0" dirty="0" smtClean="0"/>
              <a:t> the code in index.html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And in app.js</a:t>
            </a:r>
            <a:endParaRPr lang="en-US" sz="1200"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27</a:t>
            </a:fld>
            <a:endParaRPr lang="en-US"/>
          </a:p>
        </p:txBody>
      </p:sp>
    </p:spTree>
    <p:extLst>
      <p:ext uri="{BB962C8B-B14F-4D97-AF65-F5344CB8AC3E}">
        <p14:creationId xmlns:p14="http://schemas.microsoft.com/office/powerpoint/2010/main" val="2837921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did not scale well for Facebook’s huge codebase. The main problem for them was the bidirectional </a:t>
            </a:r>
          </a:p>
          <a:p>
            <a:r>
              <a:rPr lang="en-US" dirty="0" smtClean="0"/>
              <a:t>     communication, where one change can loop back and have cascading effects across the codebase </a:t>
            </a:r>
          </a:p>
          <a:p>
            <a:r>
              <a:rPr lang="en-US" dirty="0" smtClean="0"/>
              <a:t>     (making things very complicated to debug and understand).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28</a:t>
            </a:fld>
            <a:endParaRPr lang="en-US"/>
          </a:p>
        </p:txBody>
      </p:sp>
    </p:spTree>
    <p:extLst>
      <p:ext uri="{BB962C8B-B14F-4D97-AF65-F5344CB8AC3E}">
        <p14:creationId xmlns:p14="http://schemas.microsoft.com/office/powerpoint/2010/main" val="3969333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 just the require</a:t>
            </a:r>
            <a:r>
              <a:rPr lang="en-US" baseline="0" dirty="0" smtClean="0"/>
              <a:t> method of Node but we are actually making the client app</a:t>
            </a:r>
          </a:p>
          <a:p>
            <a:endParaRPr lang="en-US" baseline="0" dirty="0" smtClean="0"/>
          </a:p>
          <a:p>
            <a:r>
              <a:rPr lang="en-US" baseline="0" dirty="0" err="1" smtClean="0"/>
              <a:t>Browserify</a:t>
            </a:r>
            <a:r>
              <a:rPr lang="en-US" baseline="0" dirty="0" smtClean="0"/>
              <a:t> will let us able to use the node style code and bundles it up into on </a:t>
            </a:r>
            <a:r>
              <a:rPr lang="en-US" baseline="0" dirty="0" err="1" smtClean="0"/>
              <a:t>js</a:t>
            </a:r>
            <a:r>
              <a:rPr lang="en-US" baseline="0" dirty="0" smtClean="0"/>
              <a:t> file</a:t>
            </a:r>
          </a:p>
          <a:p>
            <a:endParaRPr lang="en-US" baseline="0" dirty="0" smtClean="0"/>
          </a:p>
          <a:p>
            <a:r>
              <a:rPr lang="en-US" baseline="0" dirty="0" smtClean="0"/>
              <a:t>So we can use the </a:t>
            </a:r>
            <a:r>
              <a:rPr lang="en-US" baseline="0" dirty="0" err="1" smtClean="0"/>
              <a:t>npm</a:t>
            </a:r>
            <a:r>
              <a:rPr lang="en-US" baseline="0" dirty="0" smtClean="0"/>
              <a:t> packages and modular approach for client code designing as well</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29</a:t>
            </a:fld>
            <a:endParaRPr lang="en-US"/>
          </a:p>
        </p:txBody>
      </p:sp>
    </p:spTree>
    <p:extLst>
      <p:ext uri="{BB962C8B-B14F-4D97-AF65-F5344CB8AC3E}">
        <p14:creationId xmlns:p14="http://schemas.microsoft.com/office/powerpoint/2010/main" val="2079015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Put the following configuration in </a:t>
            </a:r>
            <a:r>
              <a:rPr lang="en-US" sz="1200" dirty="0" err="1" smtClean="0"/>
              <a:t>package.json</a:t>
            </a:r>
            <a:r>
              <a:rPr lang="en-US" sz="1200" dirty="0" smtClean="0"/>
              <a:t> which contains all the required dependencies. </a:t>
            </a:r>
          </a:p>
          <a:p>
            <a:endParaRPr lang="en-US" sz="1200" dirty="0" smtClean="0"/>
          </a:p>
          <a:p>
            <a:r>
              <a:rPr lang="en-US" sz="1200" dirty="0" smtClean="0"/>
              <a:t>Then use the commands “</a:t>
            </a:r>
            <a:r>
              <a:rPr lang="en-US" sz="1200" dirty="0" err="1" smtClean="0"/>
              <a:t>npm</a:t>
            </a:r>
            <a:r>
              <a:rPr lang="en-US" sz="1200" dirty="0" smtClean="0"/>
              <a:t> install” and “</a:t>
            </a:r>
            <a:r>
              <a:rPr lang="en-US" sz="1200" dirty="0" err="1" smtClean="0"/>
              <a:t>npm</a:t>
            </a:r>
            <a:r>
              <a:rPr lang="en-US" sz="1200" dirty="0" smtClean="0"/>
              <a:t> run build” to install the required dependencies and build the code </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30</a:t>
            </a:fld>
            <a:endParaRPr lang="en-US"/>
          </a:p>
        </p:txBody>
      </p:sp>
    </p:spTree>
    <p:extLst>
      <p:ext uri="{BB962C8B-B14F-4D97-AF65-F5344CB8AC3E}">
        <p14:creationId xmlns:p14="http://schemas.microsoft.com/office/powerpoint/2010/main" val="527664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32</a:t>
            </a:fld>
            <a:endParaRPr lang="en-US"/>
          </a:p>
        </p:txBody>
      </p:sp>
    </p:spTree>
    <p:extLst>
      <p:ext uri="{BB962C8B-B14F-4D97-AF65-F5344CB8AC3E}">
        <p14:creationId xmlns:p14="http://schemas.microsoft.com/office/powerpoint/2010/main" val="2039934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33</a:t>
            </a:fld>
            <a:endParaRPr lang="en-US"/>
          </a:p>
        </p:txBody>
      </p:sp>
    </p:spTree>
    <p:extLst>
      <p:ext uri="{BB962C8B-B14F-4D97-AF65-F5344CB8AC3E}">
        <p14:creationId xmlns:p14="http://schemas.microsoft.com/office/powerpoint/2010/main" val="906655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34</a:t>
            </a:fld>
            <a:endParaRPr lang="en-US"/>
          </a:p>
        </p:txBody>
      </p:sp>
    </p:spTree>
    <p:extLst>
      <p:ext uri="{BB962C8B-B14F-4D97-AF65-F5344CB8AC3E}">
        <p14:creationId xmlns:p14="http://schemas.microsoft.com/office/powerpoint/2010/main" val="2992053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refer</a:t>
            </a:r>
            <a:r>
              <a:rPr lang="en-US" baseline="0" dirty="0" smtClean="0"/>
              <a:t> the given links for </a:t>
            </a:r>
            <a:r>
              <a:rPr lang="en-US" baseline="0" smtClean="0"/>
              <a:t>further learning</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40</a:t>
            </a:fld>
            <a:endParaRPr lang="en-US"/>
          </a:p>
        </p:txBody>
      </p:sp>
    </p:spTree>
    <p:extLst>
      <p:ext uri="{BB962C8B-B14F-4D97-AF65-F5344CB8AC3E}">
        <p14:creationId xmlns:p14="http://schemas.microsoft.com/office/powerpoint/2010/main" val="33396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creates mash between</a:t>
            </a:r>
            <a:r>
              <a:rPr lang="en-US" baseline="0" dirty="0" smtClean="0"/>
              <a:t> model and views</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Actions </a:t>
            </a:r>
            <a:r>
              <a:rPr lang="en-US" dirty="0" smtClean="0"/>
              <a:t>are the triggers that are initiated by the view or some other components of an application.</a:t>
            </a:r>
            <a:endParaRPr lang="en-US" b="1" dirty="0" smtClean="0"/>
          </a:p>
          <a:p>
            <a:r>
              <a:rPr lang="en-US" b="1" dirty="0" smtClean="0"/>
              <a:t>Dispatcher </a:t>
            </a:r>
            <a:r>
              <a:rPr lang="en-US" dirty="0" smtClean="0"/>
              <a:t>catches the action and dispatch it to its respective stores where the corresponding actions was registered.</a:t>
            </a:r>
            <a:endParaRPr lang="en-US" b="1" dirty="0" smtClean="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6</a:t>
            </a:fld>
            <a:endParaRPr lang="en-US"/>
          </a:p>
        </p:txBody>
      </p:sp>
    </p:spTree>
    <p:extLst>
      <p:ext uri="{BB962C8B-B14F-4D97-AF65-F5344CB8AC3E}">
        <p14:creationId xmlns:p14="http://schemas.microsoft.com/office/powerpoint/2010/main" val="128477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Alt.js is meant to use the new features of </a:t>
            </a:r>
            <a:r>
              <a:rPr lang="en-US" dirty="0" err="1" smtClean="0"/>
              <a:t>Ecmascript</a:t>
            </a:r>
            <a:r>
              <a:rPr lang="en-US" dirty="0" smtClean="0"/>
              <a:t> 6. </a:t>
            </a:r>
          </a:p>
          <a:p>
            <a:r>
              <a:rPr lang="en-US" dirty="0" smtClean="0"/>
              <a:t>We will use classes of ES6 in our sample application. </a:t>
            </a:r>
          </a:p>
          <a:p>
            <a:r>
              <a:rPr lang="en-US" dirty="0" smtClean="0"/>
              <a:t>Therefore some transformer is needed to make the ES6 code compatible to the browsers that only know ES5</a:t>
            </a:r>
          </a:p>
          <a:p>
            <a:r>
              <a:rPr lang="en-US" dirty="0" smtClean="0"/>
              <a:t>Will discuss it later</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8</a:t>
            </a:fld>
            <a:endParaRPr lang="en-US"/>
          </a:p>
        </p:txBody>
      </p:sp>
    </p:spTree>
    <p:extLst>
      <p:ext uri="{BB962C8B-B14F-4D97-AF65-F5344CB8AC3E}">
        <p14:creationId xmlns:p14="http://schemas.microsoft.com/office/powerpoint/2010/main" val="17194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9</a:t>
            </a:fld>
            <a:endParaRPr lang="en-US"/>
          </a:p>
        </p:txBody>
      </p:sp>
    </p:spTree>
    <p:extLst>
      <p:ext uri="{BB962C8B-B14F-4D97-AF65-F5344CB8AC3E}">
        <p14:creationId xmlns:p14="http://schemas.microsoft.com/office/powerpoint/2010/main" val="26984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npm</a:t>
            </a:r>
            <a:r>
              <a:rPr lang="en-US" dirty="0" smtClean="0"/>
              <a:t> we can run the following command at the root of the directory</a:t>
            </a:r>
          </a:p>
          <a:p>
            <a:r>
              <a:rPr lang="en-US" smtClean="0"/>
              <a:t>This </a:t>
            </a:r>
            <a:r>
              <a:rPr lang="en-US" dirty="0" smtClean="0"/>
              <a:t>will install the require node modules of alt to the project directory</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10</a:t>
            </a:fld>
            <a:endParaRPr lang="en-US"/>
          </a:p>
        </p:txBody>
      </p:sp>
    </p:spTree>
    <p:extLst>
      <p:ext uri="{BB962C8B-B14F-4D97-AF65-F5344CB8AC3E}">
        <p14:creationId xmlns:p14="http://schemas.microsoft.com/office/powerpoint/2010/main" val="109379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11</a:t>
            </a:fld>
            <a:endParaRPr lang="en-US"/>
          </a:p>
        </p:txBody>
      </p:sp>
    </p:spTree>
    <p:extLst>
      <p:ext uri="{BB962C8B-B14F-4D97-AF65-F5344CB8AC3E}">
        <p14:creationId xmlns:p14="http://schemas.microsoft.com/office/powerpoint/2010/main" val="241665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Open up </a:t>
            </a:r>
            <a:r>
              <a:rPr lang="en-US" sz="1200" dirty="0" err="1" smtClean="0"/>
              <a:t>tha</a:t>
            </a:r>
            <a:r>
              <a:rPr lang="en-US" sz="1200" dirty="0" smtClean="0"/>
              <a:t> Alt.js and use the following code that will initiate the alt object.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12</a:t>
            </a:fld>
            <a:endParaRPr lang="en-US"/>
          </a:p>
        </p:txBody>
      </p:sp>
    </p:spTree>
    <p:extLst>
      <p:ext uri="{BB962C8B-B14F-4D97-AF65-F5344CB8AC3E}">
        <p14:creationId xmlns:p14="http://schemas.microsoft.com/office/powerpoint/2010/main" val="368626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hyperlink" Target="https://babeljs.io/"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9.jpg"/></Relationships>
</file>

<file path=ppt/slides/_rels/slide29.xml.rels><?xml version="1.0" encoding="UTF-8" standalone="yes"?>
<Relationships xmlns="http://schemas.openxmlformats.org/package/2006/relationships"><Relationship Id="rId3" Type="http://schemas.openxmlformats.org/officeDocument/2006/relationships/hyperlink" Target="http://browserify.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hyperlink" Target="https://github.com/rackt/react-router" TargetMode="External"/><Relationship Id="rId3" Type="http://schemas.openxmlformats.org/officeDocument/2006/relationships/hyperlink" Target="https://github.com/awahab29/samplealt" TargetMode="External"/><Relationship Id="rId7" Type="http://schemas.openxmlformats.org/officeDocument/2006/relationships/hyperlink" Target="https://facebook.github.io/react/blog/2014/09/24/testing-flux-applications.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github.com/substack/node-browserify#usage" TargetMode="External"/><Relationship Id="rId11" Type="http://schemas.openxmlformats.org/officeDocument/2006/relationships/image" Target="../media/image6.png"/><Relationship Id="rId5" Type="http://schemas.openxmlformats.org/officeDocument/2006/relationships/hyperlink" Target="https://github.com/substack/browserify-handbook" TargetMode="External"/><Relationship Id="rId10" Type="http://schemas.openxmlformats.org/officeDocument/2006/relationships/hyperlink" Target="http://es6-features.org/#Constants" TargetMode="External"/><Relationship Id="rId4" Type="http://schemas.openxmlformats.org/officeDocument/2006/relationships/hyperlink" Target="https://github.com/goatslacker/alt" TargetMode="External"/><Relationship Id="rId9" Type="http://schemas.openxmlformats.org/officeDocument/2006/relationships/hyperlink" Target="https://github.com/schempy/react-flux-routing-seo"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7.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pPr marL="0" lvl="7" indent="0">
              <a:spcBef>
                <a:spcPts val="1000"/>
              </a:spcBef>
              <a:buNone/>
            </a:pPr>
            <a:r>
              <a:rPr lang="en-US" sz="2800" b="1" dirty="0" smtClean="0"/>
              <a:t>				</a:t>
            </a:r>
            <a:r>
              <a:rPr lang="en-US" sz="2800" b="1" dirty="0" err="1" smtClean="0"/>
              <a:t>npm</a:t>
            </a:r>
            <a:r>
              <a:rPr lang="en-US" sz="2800" b="1" dirty="0" smtClean="0"/>
              <a:t> </a:t>
            </a:r>
            <a:r>
              <a:rPr lang="en-US" sz="2800" b="1" dirty="0"/>
              <a:t>install alt</a:t>
            </a:r>
            <a:endParaRPr lang="en-US" b="1" dirty="0"/>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151947"/>
            <a:ext cx="10531371" cy="2702741"/>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361" y="1513785"/>
            <a:ext cx="3226221" cy="4564285"/>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err="1"/>
              <a:t>s</a:t>
            </a:r>
            <a:r>
              <a:rPr lang="en-US" sz="1800" dirty="0" err="1" smtClean="0"/>
              <a:t>rc</a:t>
            </a:r>
            <a:r>
              <a:rPr lang="en-US" sz="1800" dirty="0" smtClean="0"/>
              <a:t>/Alt.js</a:t>
            </a:r>
            <a:endParaRPr lang="en-US" sz="18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a:t>a</a:t>
            </a:r>
            <a:r>
              <a:rPr lang="en-US" sz="1800" dirty="0" smtClean="0"/>
              <a:t>ctions/TodoActions.js</a:t>
            </a:r>
            <a:endParaRPr lang="en-US" sz="1800" dirty="0"/>
          </a:p>
        </p:txBody>
      </p:sp>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040" y="2229811"/>
            <a:ext cx="10413760" cy="3947152"/>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 Stores</a:t>
            </a: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a:xfrm>
            <a:off x="838200" y="1825625"/>
            <a:ext cx="8803877" cy="4351338"/>
          </a:xfrm>
        </p:spPr>
        <p:txBody>
          <a:bodyPr>
            <a:normAutofit/>
          </a:bodyPr>
          <a:lstStyle/>
          <a:p>
            <a:pPr marL="0" indent="0">
              <a:buNone/>
            </a:pPr>
            <a:r>
              <a:rPr lang="en-US" sz="1800" dirty="0" smtClean="0"/>
              <a:t>										</a:t>
            </a:r>
            <a:endParaRPr lang="en-US" sz="1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85900"/>
            <a:ext cx="8803878" cy="5030787"/>
          </a:xfrm>
          <a:prstGeom prst="rect">
            <a:avLst/>
          </a:prstGeom>
        </p:spPr>
      </p:pic>
      <p:sp>
        <p:nvSpPr>
          <p:cNvPr id="7" name="Rectangle 6"/>
          <p:cNvSpPr/>
          <p:nvPr/>
        </p:nvSpPr>
        <p:spPr>
          <a:xfrm>
            <a:off x="9642077" y="1506022"/>
            <a:ext cx="1994520" cy="369332"/>
          </a:xfrm>
          <a:prstGeom prst="rect">
            <a:avLst/>
          </a:prstGeom>
        </p:spPr>
        <p:txBody>
          <a:bodyPr wrap="none">
            <a:spAutoFit/>
          </a:bodyPr>
          <a:lstStyle/>
          <a:p>
            <a:r>
              <a:rPr lang="en-US" dirty="0" smtClean="0"/>
              <a:t>stores/TodoStore.js</a:t>
            </a:r>
            <a:endParaRPr lang="en-US" dirty="0"/>
          </a:p>
        </p:txBody>
      </p:sp>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first then we will move back to 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a:t>
            </a:r>
            <a:r>
              <a:rPr lang="en-US" dirty="0" smtClean="0"/>
              <a:t>World Component</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71676"/>
            <a:ext cx="9595356" cy="2887098"/>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4000" dirty="0" smtClean="0"/>
              <a:t>		</a:t>
            </a:r>
          </a:p>
          <a:p>
            <a:pPr marL="0" indent="0">
              <a:buNone/>
            </a:pPr>
            <a:r>
              <a:rPr lang="en-US" sz="4000" dirty="0"/>
              <a:t>	</a:t>
            </a:r>
            <a:r>
              <a:rPr lang="en-US" sz="4000" dirty="0" smtClean="0"/>
              <a:t>	Moving </a:t>
            </a:r>
            <a:r>
              <a:rPr lang="en-US" sz="4000" dirty="0"/>
              <a:t>back to our </a:t>
            </a:r>
            <a:r>
              <a:rPr lang="en-US" sz="4000" dirty="0" err="1"/>
              <a:t>Todo</a:t>
            </a:r>
            <a:r>
              <a:rPr lang="en-US" sz="4000" dirty="0"/>
              <a:t> App</a:t>
            </a:r>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09" y="3086870"/>
            <a:ext cx="6783706" cy="1744382"/>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66890" y="1690688"/>
            <a:ext cx="8741674" cy="4267589"/>
          </a:xfrm>
        </p:spPr>
      </p:pic>
      <p:sp>
        <p:nvSpPr>
          <p:cNvPr id="7" name="Rectangle 6"/>
          <p:cNvSpPr/>
          <p:nvPr/>
        </p:nvSpPr>
        <p:spPr>
          <a:xfrm>
            <a:off x="838199" y="1335726"/>
            <a:ext cx="2192716" cy="369332"/>
          </a:xfrm>
          <a:prstGeom prst="rect">
            <a:avLst/>
          </a:prstGeom>
        </p:spPr>
        <p:txBody>
          <a:bodyPr wrap="none">
            <a:spAutoFit/>
          </a:bodyPr>
          <a:lstStyle/>
          <a:p>
            <a:r>
              <a:rPr lang="en-US" dirty="0" smtClean="0"/>
              <a:t>components/Todos.js</a:t>
            </a:r>
            <a:endParaRPr lang="en-US" dirty="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7" name="Rectangle 6"/>
          <p:cNvSpPr/>
          <p:nvPr/>
        </p:nvSpPr>
        <p:spPr>
          <a:xfrm>
            <a:off x="838199" y="1787010"/>
            <a:ext cx="2192716" cy="369332"/>
          </a:xfrm>
          <a:prstGeom prst="rect">
            <a:avLst/>
          </a:prstGeom>
        </p:spPr>
        <p:txBody>
          <a:bodyPr wrap="none">
            <a:spAutoFit/>
          </a:bodyPr>
          <a:lstStyle/>
          <a:p>
            <a:r>
              <a:rPr lang="en-US" dirty="0"/>
              <a:t>components/Todos.js</a:t>
            </a:r>
          </a:p>
        </p:txBody>
      </p:sp>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87721" y="638157"/>
            <a:ext cx="5296185" cy="5718193"/>
          </a:xfrm>
        </p:spPr>
      </p:pic>
    </p:spTree>
    <p:extLst>
      <p:ext uri="{BB962C8B-B14F-4D97-AF65-F5344CB8AC3E}">
        <p14:creationId xmlns:p14="http://schemas.microsoft.com/office/powerpoint/2010/main" val="2992015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40493" y="2539873"/>
            <a:ext cx="9111013" cy="3060731"/>
          </a:xfrm>
        </p:spPr>
      </p:pic>
      <p:sp>
        <p:nvSpPr>
          <p:cNvPr id="3" name="Rectangle 2"/>
          <p:cNvSpPr/>
          <p:nvPr/>
        </p:nvSpPr>
        <p:spPr>
          <a:xfrm>
            <a:off x="1519237" y="2077102"/>
            <a:ext cx="1188980" cy="369332"/>
          </a:xfrm>
          <a:prstGeom prst="rect">
            <a:avLst/>
          </a:prstGeom>
        </p:spPr>
        <p:txBody>
          <a:bodyPr wrap="none">
            <a:spAutoFit/>
          </a:bodyPr>
          <a:lstStyle/>
          <a:p>
            <a:r>
              <a:rPr lang="en-US" dirty="0" smtClean="0"/>
              <a:t>Index.html</a:t>
            </a:r>
            <a:endParaRPr lang="en-US" dirty="0"/>
          </a:p>
        </p:txBody>
      </p:sp>
      <p:sp>
        <p:nvSpPr>
          <p:cNvPr id="7" name="Rectangle 6"/>
          <p:cNvSpPr/>
          <p:nvPr/>
        </p:nvSpPr>
        <p:spPr>
          <a:xfrm>
            <a:off x="6096000" y="2077102"/>
            <a:ext cx="763351" cy="369332"/>
          </a:xfrm>
          <a:prstGeom prst="rect">
            <a:avLst/>
          </a:prstGeom>
        </p:spPr>
        <p:txBody>
          <a:bodyPr wrap="none">
            <a:spAutoFit/>
          </a:bodyPr>
          <a:lstStyle/>
          <a:p>
            <a:r>
              <a:rPr lang="en-US" dirty="0" smtClean="0"/>
              <a:t>App.js</a:t>
            </a:r>
            <a:endParaRPr lang="en-US" dirty="0"/>
          </a:p>
        </p:txBody>
      </p:sp>
    </p:spTree>
    <p:extLst>
      <p:ext uri="{BB962C8B-B14F-4D97-AF65-F5344CB8AC3E}">
        <p14:creationId xmlns:p14="http://schemas.microsoft.com/office/powerpoint/2010/main" val="39823294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hlinkClick r:id="rId3"/>
              </a:rPr>
              <a:t>https</a:t>
            </a:r>
            <a:r>
              <a:rPr lang="en-US" dirty="0">
                <a:hlinkClick r:id="rId3"/>
              </a:rPr>
              <a:t>://babeljs.io/</a:t>
            </a:r>
            <a:endParaRPr lang="en-US" dirty="0" smtClean="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0164" y="2705933"/>
            <a:ext cx="7467481" cy="2601173"/>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28</a:t>
            </a:fld>
            <a:endParaRPr lang="en-US"/>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Bundling up the node style code</a:t>
            </a:r>
            <a:endParaRPr lang="en-US" dirty="0"/>
          </a:p>
        </p:txBody>
      </p:sp>
      <p:sp>
        <p:nvSpPr>
          <p:cNvPr id="3" name="Content Placeholder 2"/>
          <p:cNvSpPr>
            <a:spLocks noGrp="1"/>
          </p:cNvSpPr>
          <p:nvPr>
            <p:ph idx="1"/>
          </p:nvPr>
        </p:nvSpPr>
        <p:spPr/>
        <p:txBody>
          <a:bodyPr/>
          <a:lstStyle/>
          <a:p>
            <a:r>
              <a:rPr lang="en-US" dirty="0">
                <a:hlinkClick r:id="rId3"/>
              </a:rPr>
              <a:t>http://browserify.org/</a:t>
            </a:r>
            <a:endParaRPr lang="en-US" dirty="0"/>
          </a:p>
        </p:txBody>
      </p:sp>
      <p:sp>
        <p:nvSpPr>
          <p:cNvPr id="5" name="Footer Placeholder 4"/>
          <p:cNvSpPr>
            <a:spLocks noGrp="1"/>
          </p:cNvSpPr>
          <p:nvPr>
            <p:ph type="ftr" sz="quarter" idx="11"/>
          </p:nvPr>
        </p:nvSpPr>
        <p:spPr/>
        <p:txBody>
          <a:bodyPr/>
          <a:lstStyle/>
          <a:p>
            <a:r>
              <a:rPr lang="en-US" dirty="0" err="1" smtClean="0"/>
              <a:t>Browserify</a:t>
            </a:r>
            <a:r>
              <a:rPr lang="en-US" dirty="0" smtClean="0"/>
              <a:t> Library</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29</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142" y="2381818"/>
            <a:ext cx="7125694" cy="3238952"/>
          </a:xfrm>
          <a:prstGeom prst="rect">
            <a:avLst/>
          </a:prstGeom>
        </p:spPr>
      </p:pic>
    </p:spTree>
    <p:extLst>
      <p:ext uri="{BB962C8B-B14F-4D97-AF65-F5344CB8AC3E}">
        <p14:creationId xmlns:p14="http://schemas.microsoft.com/office/powerpoint/2010/main" val="4282012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Flux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197" y="2210994"/>
            <a:ext cx="9453509" cy="2917404"/>
          </a:xfrm>
        </p:spPr>
      </p:pic>
      <p:sp>
        <p:nvSpPr>
          <p:cNvPr id="5" name="TextBox 4"/>
          <p:cNvSpPr txBox="1"/>
          <p:nvPr/>
        </p:nvSpPr>
        <p:spPr>
          <a:xfrm>
            <a:off x="994453" y="3591139"/>
            <a:ext cx="10359347"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smtClean="0"/>
              <a:t>Understanding Flux</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a:t>
            </a:fld>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7" name="Rectangle 6"/>
          <p:cNvSpPr/>
          <p:nvPr/>
        </p:nvSpPr>
        <p:spPr>
          <a:xfrm>
            <a:off x="901760" y="2313745"/>
            <a:ext cx="2270750" cy="400110"/>
          </a:xfrm>
          <a:prstGeom prst="rect">
            <a:avLst/>
          </a:prstGeom>
        </p:spPr>
        <p:txBody>
          <a:bodyPr wrap="none">
            <a:spAutoFit/>
          </a:bodyPr>
          <a:lstStyle/>
          <a:p>
            <a:r>
              <a:rPr lang="en-US" sz="2000" dirty="0" smtClean="0"/>
              <a:t>A Typical MVC Flow </a:t>
            </a:r>
            <a:endParaRPr lang="en-US" sz="2000" dirty="0"/>
          </a:p>
        </p:txBody>
      </p:sp>
    </p:spTree>
    <p:extLst>
      <p:ext uri="{BB962C8B-B14F-4D97-AF65-F5344CB8AC3E}">
        <p14:creationId xmlns:p14="http://schemas.microsoft.com/office/powerpoint/2010/main" val="772403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r>
            <a:br>
              <a:rPr lang="en-US" sz="1800" dirty="0" smtClean="0"/>
            </a:br>
            <a:endParaRPr lang="en-US" sz="1800" dirty="0"/>
          </a:p>
          <a:p>
            <a:endParaRPr lang="en-US" sz="1800" dirty="0" smtClean="0"/>
          </a:p>
          <a:p>
            <a:endParaRPr lang="en-US" sz="2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798" y="4195232"/>
            <a:ext cx="3886742" cy="165758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82" y="1339123"/>
            <a:ext cx="5558118" cy="50172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9901" y="2266123"/>
            <a:ext cx="6621397" cy="1442110"/>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r>
              <a:rPr lang="en-US" sz="1800" dirty="0" smtClean="0"/>
              <a:t>				</a:t>
            </a:r>
            <a:r>
              <a:rPr lang="en-US" sz="7200" dirty="0" smtClean="0"/>
              <a:t>Demo</a:t>
            </a:r>
            <a:endParaRPr lang="en-US" sz="7200" dirty="0"/>
          </a:p>
          <a:p>
            <a:pPr marL="0" indent="0">
              <a:buNone/>
            </a:pPr>
            <a:endParaRPr lang="en-US" sz="1800" dirty="0"/>
          </a:p>
          <a:p>
            <a:endParaRPr lang="en-US" sz="1800" dirty="0" smtClean="0"/>
          </a:p>
          <a:p>
            <a:endParaRPr lang="en-US" sz="2400" dirty="0"/>
          </a:p>
        </p:txBody>
      </p:sp>
    </p:spTree>
    <p:extLst>
      <p:ext uri="{BB962C8B-B14F-4D97-AF65-F5344CB8AC3E}">
        <p14:creationId xmlns:p14="http://schemas.microsoft.com/office/powerpoint/2010/main" val="74062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617225"/>
            <a:ext cx="4140513" cy="1520345"/>
          </a:xfr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8766" y="832199"/>
            <a:ext cx="1829055" cy="319132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0086" y="3375168"/>
            <a:ext cx="6496957" cy="2743583"/>
          </a:xfrm>
          <a:prstGeom prst="rect">
            <a:avLst/>
          </a:prstGeom>
        </p:spPr>
      </p:pic>
    </p:spTree>
    <p:extLst>
      <p:ext uri="{BB962C8B-B14F-4D97-AF65-F5344CB8AC3E}">
        <p14:creationId xmlns:p14="http://schemas.microsoft.com/office/powerpoint/2010/main" val="22988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700345"/>
            <a:ext cx="4533331" cy="2694095"/>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684" y="1700345"/>
            <a:ext cx="5582480" cy="3365406"/>
          </a:xfrm>
          <a:prstGeom prst="rect">
            <a:avLst/>
          </a:prstGeom>
        </p:spPr>
      </p:pic>
    </p:spTree>
    <p:extLst>
      <p:ext uri="{BB962C8B-B14F-4D97-AF65-F5344CB8AC3E}">
        <p14:creationId xmlns:p14="http://schemas.microsoft.com/office/powerpoint/2010/main" val="19053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724" y="1275815"/>
            <a:ext cx="6420746" cy="3467584"/>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175" y="4420670"/>
            <a:ext cx="6235460" cy="1582287"/>
          </a:xfrm>
          <a:prstGeom prst="rect">
            <a:avLst/>
          </a:prstGeom>
        </p:spPr>
      </p:pic>
    </p:spTree>
    <p:extLst>
      <p:ext uri="{BB962C8B-B14F-4D97-AF65-F5344CB8AC3E}">
        <p14:creationId xmlns:p14="http://schemas.microsoft.com/office/powerpoint/2010/main" val="31009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35</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dirty="0" smtClean="0"/>
              <a:t>est Installation</a:t>
            </a:r>
            <a:endParaRPr lang="en-US" dirty="0"/>
          </a:p>
        </p:txBody>
      </p:sp>
      <p:sp>
        <p:nvSpPr>
          <p:cNvPr id="3" name="Content Placeholder 2"/>
          <p:cNvSpPr>
            <a:spLocks noGrp="1"/>
          </p:cNvSpPr>
          <p:nvPr>
            <p:ph idx="1"/>
          </p:nvPr>
        </p:nvSpPr>
        <p:spPr>
          <a:xfrm>
            <a:off x="4724400" y="1949904"/>
            <a:ext cx="10515600" cy="4351338"/>
          </a:xfrm>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dirty="0" err="1"/>
              <a:t>npm</a:t>
            </a:r>
            <a:r>
              <a:rPr lang="en-US" sz="2000" dirty="0"/>
              <a:t> install jest-cli --save-dev</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Picture 8"/>
          <p:cNvPicPr>
            <a:picLocks noChangeAspect="1"/>
          </p:cNvPicPr>
          <p:nvPr/>
        </p:nvPicPr>
        <p:blipFill>
          <a:blip r:embed="rId3"/>
          <a:stretch>
            <a:fillRect/>
          </a:stretch>
        </p:blipFill>
        <p:spPr>
          <a:xfrm>
            <a:off x="489016" y="1366653"/>
            <a:ext cx="6362667" cy="4105678"/>
          </a:xfrm>
          <a:prstGeom prst="rect">
            <a:avLst/>
          </a:prstGeom>
        </p:spPr>
      </p:pic>
      <p:pic>
        <p:nvPicPr>
          <p:cNvPr id="10" name="Picture 9"/>
          <p:cNvPicPr>
            <a:picLocks noChangeAspect="1"/>
          </p:cNvPicPr>
          <p:nvPr/>
        </p:nvPicPr>
        <p:blipFill>
          <a:blip r:embed="rId4"/>
          <a:stretch>
            <a:fillRect/>
          </a:stretch>
        </p:blipFill>
        <p:spPr>
          <a:xfrm>
            <a:off x="3836866" y="5019374"/>
            <a:ext cx="8088303" cy="1173498"/>
          </a:xfrm>
          <a:prstGeom prst="rect">
            <a:avLst/>
          </a:prstGeom>
        </p:spPr>
      </p:pic>
    </p:spTree>
    <p:extLst>
      <p:ext uri="{BB962C8B-B14F-4D97-AF65-F5344CB8AC3E}">
        <p14:creationId xmlns:p14="http://schemas.microsoft.com/office/powerpoint/2010/main" val="2911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38</a:t>
            </a:fld>
            <a:endParaRPr lang="en-US"/>
          </a:p>
        </p:txBody>
      </p:sp>
      <p:sp>
        <p:nvSpPr>
          <p:cNvPr id="9" name="Title 1"/>
          <p:cNvSpPr>
            <a:spLocks noGrp="1"/>
          </p:cNvSpPr>
          <p:nvPr>
            <p:ph type="title"/>
          </p:nvPr>
        </p:nvSpPr>
        <p:spPr>
          <a:xfrm>
            <a:off x="431040" y="129146"/>
            <a:ext cx="10515600" cy="1325563"/>
          </a:xfrm>
        </p:spPr>
        <p:txBody>
          <a:bodyPr/>
          <a:lstStyle/>
          <a:p>
            <a:r>
              <a:rPr lang="en-US" dirty="0" smtClean="0"/>
              <a:t>Test And Result</a:t>
            </a:r>
            <a:endParaRPr lang="en-US" dirty="0"/>
          </a:p>
        </p:txBody>
      </p:sp>
      <p:pic>
        <p:nvPicPr>
          <p:cNvPr id="2" name="Picture 1"/>
          <p:cNvPicPr>
            <a:picLocks noChangeAspect="1"/>
          </p:cNvPicPr>
          <p:nvPr/>
        </p:nvPicPr>
        <p:blipFill>
          <a:blip r:embed="rId2"/>
          <a:stretch>
            <a:fillRect/>
          </a:stretch>
        </p:blipFill>
        <p:spPr>
          <a:xfrm>
            <a:off x="96592" y="1005168"/>
            <a:ext cx="6459483" cy="5635853"/>
          </a:xfrm>
          <a:prstGeom prst="rect">
            <a:avLst/>
          </a:prstGeom>
        </p:spPr>
      </p:pic>
      <p:pic>
        <p:nvPicPr>
          <p:cNvPr id="3" name="Picture 2"/>
          <p:cNvPicPr>
            <a:picLocks noChangeAspect="1"/>
          </p:cNvPicPr>
          <p:nvPr/>
        </p:nvPicPr>
        <p:blipFill>
          <a:blip r:embed="rId3"/>
          <a:stretch>
            <a:fillRect/>
          </a:stretch>
        </p:blipFill>
        <p:spPr>
          <a:xfrm>
            <a:off x="6700467" y="2500097"/>
            <a:ext cx="5307503" cy="1726846"/>
          </a:xfrm>
          <a:prstGeom prst="rect">
            <a:avLst/>
          </a:prstGeom>
        </p:spPr>
      </p:pic>
    </p:spTree>
    <p:extLst>
      <p:ext uri="{BB962C8B-B14F-4D97-AF65-F5344CB8AC3E}">
        <p14:creationId xmlns:p14="http://schemas.microsoft.com/office/powerpoint/2010/main" val="20271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a:xfrm>
            <a:off x="838200" y="1825625"/>
            <a:ext cx="6348211" cy="4351338"/>
          </a:xfrm>
        </p:spPr>
        <p:txBody>
          <a:bodyPr/>
          <a:lstStyle/>
          <a:p>
            <a:r>
              <a:rPr lang="en-US" dirty="0" smtClean="0"/>
              <a:t>You can follow the structure as provided by Jest Examples as it creates a folder ‘__tests__’ at top and place all test cases inside it.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39</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17529"/>
            <a:ext cx="2809590" cy="4490642"/>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1870075"/>
            <a:ext cx="8262633" cy="4306888"/>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4</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9" name="Footer Placeholder 8"/>
          <p:cNvSpPr>
            <a:spLocks noGrp="1"/>
          </p:cNvSpPr>
          <p:nvPr>
            <p:ph type="ftr" sz="quarter" idx="11"/>
          </p:nvPr>
        </p:nvSpPr>
        <p:spPr/>
        <p:txBody>
          <a:bodyPr/>
          <a:lstStyle/>
          <a:p>
            <a:r>
              <a:rPr lang="en-US" dirty="0" smtClean="0"/>
              <a:t>Understanding Flux</a:t>
            </a:r>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Learning Resources</a:t>
            </a:r>
            <a:endParaRPr lang="en-US" dirty="0"/>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dirty="0">
                <a:hlinkClick r:id="rId3"/>
              </a:rPr>
              <a:t>https://</a:t>
            </a:r>
            <a:r>
              <a:rPr lang="en-US" dirty="0" smtClean="0">
                <a:hlinkClick r:id="rId3"/>
              </a:rPr>
              <a:t>github.com/awahab29/samplealt</a:t>
            </a:r>
            <a:r>
              <a:rPr lang="en-US" dirty="0" smtClean="0"/>
              <a:t> (Presentation Code)</a:t>
            </a:r>
            <a:endParaRPr lang="en-US" dirty="0" smtClean="0">
              <a:hlinkClick r:id="rId4"/>
            </a:endParaRPr>
          </a:p>
          <a:p>
            <a:r>
              <a:rPr lang="en-US" dirty="0" smtClean="0">
                <a:hlinkClick r:id="rId4"/>
              </a:rPr>
              <a:t>https</a:t>
            </a:r>
            <a:r>
              <a:rPr lang="en-US" dirty="0">
                <a:hlinkClick r:id="rId4"/>
              </a:rPr>
              <a:t>://</a:t>
            </a:r>
            <a:r>
              <a:rPr lang="en-US" dirty="0" smtClean="0">
                <a:hlinkClick r:id="rId4"/>
              </a:rPr>
              <a:t>github.com/goatslacker/alt</a:t>
            </a:r>
            <a:endParaRPr lang="en-US" dirty="0" smtClean="0"/>
          </a:p>
          <a:p>
            <a:r>
              <a:rPr lang="en-US" dirty="0">
                <a:hlinkClick r:id="rId5"/>
              </a:rPr>
              <a:t>https://</a:t>
            </a:r>
            <a:r>
              <a:rPr lang="en-US" dirty="0" smtClean="0">
                <a:hlinkClick r:id="rId5"/>
              </a:rPr>
              <a:t>github.com/substack/browserify-handbook</a:t>
            </a:r>
            <a:endParaRPr lang="en-US" dirty="0" smtClean="0"/>
          </a:p>
          <a:p>
            <a:r>
              <a:rPr lang="en-US" dirty="0">
                <a:hlinkClick r:id="rId6"/>
              </a:rPr>
              <a:t>https://</a:t>
            </a:r>
            <a:r>
              <a:rPr lang="en-US" dirty="0" smtClean="0">
                <a:hlinkClick r:id="rId6"/>
              </a:rPr>
              <a:t>github.com/substack/node-browserify#usage</a:t>
            </a:r>
            <a:endParaRPr lang="en-US" dirty="0" smtClean="0"/>
          </a:p>
          <a:p>
            <a:r>
              <a:rPr lang="en-US" dirty="0">
                <a:hlinkClick r:id="rId7"/>
              </a:rPr>
              <a:t>https://</a:t>
            </a:r>
            <a:r>
              <a:rPr lang="en-US" dirty="0" smtClean="0">
                <a:hlinkClick r:id="rId7"/>
              </a:rPr>
              <a:t>facebook.github.io/react/blog/2014/09/24/testing-flux-applications.html</a:t>
            </a:r>
            <a:endParaRPr lang="en-US" dirty="0" smtClean="0"/>
          </a:p>
          <a:p>
            <a:r>
              <a:rPr lang="en-US" dirty="0" smtClean="0">
                <a:hlinkClick r:id="rId8"/>
              </a:rPr>
              <a:t>https</a:t>
            </a:r>
            <a:r>
              <a:rPr lang="en-US" dirty="0">
                <a:hlinkClick r:id="rId8"/>
              </a:rPr>
              <a:t>://</a:t>
            </a:r>
            <a:r>
              <a:rPr lang="en-US" dirty="0" smtClean="0">
                <a:hlinkClick r:id="rId8"/>
              </a:rPr>
              <a:t>github.com/rackt/react-router</a:t>
            </a:r>
            <a:endParaRPr lang="en-US" dirty="0" smtClean="0"/>
          </a:p>
          <a:p>
            <a:r>
              <a:rPr lang="en-US" dirty="0">
                <a:hlinkClick r:id="rId9"/>
              </a:rPr>
              <a:t>https://</a:t>
            </a:r>
            <a:r>
              <a:rPr lang="en-US" dirty="0" smtClean="0">
                <a:hlinkClick r:id="rId9"/>
              </a:rPr>
              <a:t>github.com/schempy/react-flux-routing-seo</a:t>
            </a:r>
            <a:endParaRPr lang="en-US" dirty="0" smtClean="0"/>
          </a:p>
          <a:p>
            <a:r>
              <a:rPr lang="en-US" dirty="0" smtClean="0">
                <a:hlinkClick r:id="rId10"/>
              </a:rPr>
              <a:t>http</a:t>
            </a:r>
            <a:r>
              <a:rPr lang="en-US" dirty="0">
                <a:hlinkClick r:id="rId10"/>
              </a:rPr>
              <a:t>://es6-features.org/#</a:t>
            </a:r>
            <a:r>
              <a:rPr lang="en-US" dirty="0" smtClean="0">
                <a:hlinkClick r:id="rId10"/>
              </a:rPr>
              <a:t>Constants</a:t>
            </a:r>
            <a:endParaRPr lang="en-US" dirty="0" smtClean="0"/>
          </a:p>
          <a:p>
            <a:pPr marL="0" indent="0">
              <a:buNone/>
            </a:pPr>
            <a:endParaRPr lang="en-US" dirty="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err="1" smtClean="0"/>
              <a:t>Usefull</a:t>
            </a:r>
            <a:r>
              <a:rPr lang="en-US" dirty="0" smtClean="0"/>
              <a:t> Resources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40</a:t>
            </a:fld>
            <a:endParaRPr lang="en-US"/>
          </a:p>
        </p:txBody>
      </p: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368505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41</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t>
            </a:r>
            <a:r>
              <a:rPr lang="en-US" dirty="0"/>
              <a:t>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Flux Architecture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 of </a:t>
            </a:r>
            <a:r>
              <a:rPr lang="en-US" dirty="0" err="1" smtClean="0"/>
              <a:t>Ecmascript</a:t>
            </a:r>
            <a:r>
              <a:rPr lang="en-US" dirty="0" smtClean="0"/>
              <a:t> 6</a:t>
            </a:r>
            <a:endParaRPr lang="en-US" dirty="0"/>
          </a:p>
        </p:txBody>
      </p:sp>
      <p:sp>
        <p:nvSpPr>
          <p:cNvPr id="3" name="Content Placeholder 2"/>
          <p:cNvSpPr>
            <a:spLocks noGrp="1"/>
          </p:cNvSpPr>
          <p:nvPr>
            <p:ph idx="1"/>
          </p:nvPr>
        </p:nvSpPr>
        <p:spPr/>
        <p:txBody>
          <a:bodyPr/>
          <a:lstStyle/>
          <a:p>
            <a:r>
              <a:rPr lang="en-US" dirty="0" smtClean="0"/>
              <a:t>Alt.js is meant to use the new features of </a:t>
            </a:r>
            <a:r>
              <a:rPr lang="en-US" dirty="0" err="1" smtClean="0"/>
              <a:t>Ecmascript</a:t>
            </a:r>
            <a:r>
              <a:rPr lang="en-US" dirty="0" smtClean="0"/>
              <a:t> 6. </a:t>
            </a:r>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999" y="2341327"/>
            <a:ext cx="7822918" cy="3925329"/>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Alt provides us?</a:t>
            </a:r>
            <a:endParaRPr lang="en-US" dirty="0"/>
          </a:p>
        </p:txBody>
      </p:sp>
      <p:sp>
        <p:nvSpPr>
          <p:cNvPr id="3" name="Content Placeholder 2"/>
          <p:cNvSpPr>
            <a:spLocks noGrp="1"/>
          </p:cNvSpPr>
          <p:nvPr>
            <p:ph idx="1"/>
          </p:nvPr>
        </p:nvSpPr>
        <p:spPr>
          <a:xfrm>
            <a:off x="4038600" y="1991519"/>
            <a:ext cx="6427694" cy="4351338"/>
          </a:xfrm>
        </p:spPr>
        <p:txBody>
          <a:bodyPr/>
          <a:lstStyle/>
          <a:p>
            <a:r>
              <a:rPr lang="en-US" dirty="0" smtClean="0"/>
              <a:t>Yes </a:t>
            </a:r>
          </a:p>
          <a:p>
            <a:r>
              <a:rPr lang="en-US" dirty="0" smtClean="0"/>
              <a:t>No (we will use react-router)</a:t>
            </a:r>
          </a:p>
          <a:p>
            <a:r>
              <a:rPr lang="en-US" dirty="0" smtClean="0"/>
              <a:t>Yes (Abstract)</a:t>
            </a:r>
          </a:p>
          <a:p>
            <a:r>
              <a:rPr lang="en-US" dirty="0" smtClean="0"/>
              <a:t>Yes (Abstract)</a:t>
            </a:r>
          </a:p>
          <a:p>
            <a:r>
              <a:rPr lang="en-US" dirty="0" smtClean="0"/>
              <a:t>No (we will use jest)</a:t>
            </a:r>
          </a:p>
          <a:p>
            <a:r>
              <a:rPr lang="en-US" dirty="0" smtClean="0"/>
              <a:t>No (we will use react)</a:t>
            </a:r>
          </a:p>
          <a:p>
            <a:r>
              <a:rPr lang="en-US" dirty="0" smtClean="0"/>
              <a:t>Yes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2"/>
          <p:cNvSpPr txBox="1">
            <a:spLocks/>
          </p:cNvSpPr>
          <p:nvPr/>
        </p:nvSpPr>
        <p:spPr>
          <a:xfrm>
            <a:off x="990600" y="1978025"/>
            <a:ext cx="42537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Dispatcher </a:t>
            </a:r>
          </a:p>
          <a:p>
            <a:r>
              <a:rPr lang="en-US" dirty="0" smtClean="0"/>
              <a:t>Routing</a:t>
            </a:r>
          </a:p>
          <a:p>
            <a:r>
              <a:rPr lang="en-US" dirty="0" smtClean="0"/>
              <a:t>Stores</a:t>
            </a:r>
          </a:p>
          <a:p>
            <a:r>
              <a:rPr lang="en-US" dirty="0" smtClean="0"/>
              <a:t>Actions</a:t>
            </a:r>
          </a:p>
          <a:p>
            <a:r>
              <a:rPr lang="en-US" dirty="0" smtClean="0"/>
              <a:t>Unit Testing</a:t>
            </a:r>
          </a:p>
          <a:p>
            <a:r>
              <a:rPr lang="en-US" dirty="0" smtClean="0"/>
              <a:t>Views </a:t>
            </a:r>
          </a:p>
          <a:p>
            <a:r>
              <a:rPr lang="en-US" dirty="0" smtClean="0"/>
              <a:t>Flexible Directory Structure			</a:t>
            </a:r>
            <a:endParaRPr lang="en-US" dirty="0"/>
          </a:p>
        </p:txBody>
      </p:sp>
    </p:spTree>
    <p:extLst>
      <p:ext uri="{BB962C8B-B14F-4D97-AF65-F5344CB8AC3E}">
        <p14:creationId xmlns:p14="http://schemas.microsoft.com/office/powerpoint/2010/main" val="4279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1328</TotalTime>
  <Words>1635</Words>
  <Application>Microsoft Office PowerPoint</Application>
  <PresentationFormat>Widescreen</PresentationFormat>
  <Paragraphs>355</Paragraphs>
  <Slides>41</Slides>
  <Notes>26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41</vt:i4>
      </vt:variant>
    </vt:vector>
  </HeadingPairs>
  <TitlesOfParts>
    <vt:vector size="49" baseType="lpstr">
      <vt:lpstr>Arial</vt:lpstr>
      <vt:lpstr>Calibri</vt:lpstr>
      <vt:lpstr>Calibri Light</vt:lpstr>
      <vt:lpstr>Trebuchet MS</vt:lpstr>
      <vt:lpstr>Wingdings 3</vt:lpstr>
      <vt:lpstr>Office Theme</vt:lpstr>
      <vt:lpstr>Facet</vt:lpstr>
      <vt:lpstr>1_Facet</vt:lpstr>
      <vt:lpstr>Web Training Session</vt:lpstr>
      <vt:lpstr>Agenda</vt:lpstr>
      <vt:lpstr>Introducing Flux Architecture</vt:lpstr>
      <vt:lpstr>Problem with Two-way binding</vt:lpstr>
      <vt:lpstr>Understanding the Flux Architecture </vt:lpstr>
      <vt:lpstr>Understanding the Flux Architecture </vt:lpstr>
      <vt:lpstr>Introducing Alt.Js</vt:lpstr>
      <vt:lpstr>A brief intro of Ecmascript 6</vt:lpstr>
      <vt:lpstr>What Alt provides us?</vt:lpstr>
      <vt:lpstr>Learn Alt with an example</vt:lpstr>
      <vt:lpstr>Alt Directory Structure</vt:lpstr>
      <vt:lpstr>Initiating Alt application</vt:lpstr>
      <vt:lpstr>Alt Actions</vt:lpstr>
      <vt:lpstr>Alt Stores</vt:lpstr>
      <vt:lpstr>Alt Views</vt:lpstr>
      <vt:lpstr>Introducing React Js</vt:lpstr>
      <vt:lpstr>Introducing React Js</vt:lpstr>
      <vt:lpstr>React Installation</vt:lpstr>
      <vt:lpstr>The JSX syntax</vt:lpstr>
      <vt:lpstr>Hello World Component</vt:lpstr>
      <vt:lpstr>Stateful Component</vt:lpstr>
      <vt:lpstr>Html Attributes in React</vt:lpstr>
      <vt:lpstr>PowerPoint Presentation</vt:lpstr>
      <vt:lpstr>Using React Component as Alt View</vt:lpstr>
      <vt:lpstr>Alt Component</vt:lpstr>
      <vt:lpstr>Alt Component</vt:lpstr>
      <vt:lpstr>Rendering Component</vt:lpstr>
      <vt:lpstr>Jsx Compilation and ES6 to 5 Transformation</vt:lpstr>
      <vt:lpstr>Bundling up the node style code</vt:lpstr>
      <vt:lpstr>Build and Run</vt:lpstr>
      <vt:lpstr>PowerPoint Presentation</vt:lpstr>
      <vt:lpstr>Introducing hash routes</vt:lpstr>
      <vt:lpstr>Introducing hash routes</vt:lpstr>
      <vt:lpstr>Introducing hash routes</vt:lpstr>
      <vt:lpstr>Unit tests</vt:lpstr>
      <vt:lpstr>Using Jest</vt:lpstr>
      <vt:lpstr>Jest Installation</vt:lpstr>
      <vt:lpstr>Test And Result</vt:lpstr>
      <vt:lpstr>Jest Directory Structure</vt:lpstr>
      <vt:lpstr>More Learning Resources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171</cp:revision>
  <dcterms:created xsi:type="dcterms:W3CDTF">2015-12-16T02:18:09Z</dcterms:created>
  <dcterms:modified xsi:type="dcterms:W3CDTF">2015-12-31T14:14:44Z</dcterms:modified>
</cp:coreProperties>
</file>