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0" r:id="rId2"/>
    <p:sldId id="271" r:id="rId3"/>
    <p:sldId id="272" r:id="rId4"/>
    <p:sldId id="273" r:id="rId5"/>
    <p:sldId id="274" r:id="rId6"/>
    <p:sldId id="275" r:id="rId7"/>
    <p:sldId id="302" r:id="rId8"/>
    <p:sldId id="276" r:id="rId9"/>
    <p:sldId id="277" r:id="rId10"/>
    <p:sldId id="278" r:id="rId11"/>
    <p:sldId id="279" r:id="rId12"/>
    <p:sldId id="280" r:id="rId13"/>
    <p:sldId id="263" r:id="rId14"/>
    <p:sldId id="264" r:id="rId15"/>
    <p:sldId id="282" r:id="rId16"/>
    <p:sldId id="283" r:id="rId17"/>
    <p:sldId id="287" r:id="rId18"/>
    <p:sldId id="288" r:id="rId19"/>
    <p:sldId id="289" r:id="rId20"/>
    <p:sldId id="284" r:id="rId21"/>
    <p:sldId id="257" r:id="rId22"/>
    <p:sldId id="285" r:id="rId23"/>
    <p:sldId id="286" r:id="rId24"/>
    <p:sldId id="269" r:id="rId25"/>
    <p:sldId id="258" r:id="rId26"/>
    <p:sldId id="259" r:id="rId27"/>
    <p:sldId id="260" r:id="rId28"/>
    <p:sldId id="290" r:id="rId29"/>
    <p:sldId id="291" r:id="rId30"/>
    <p:sldId id="261" r:id="rId31"/>
    <p:sldId id="262" r:id="rId32"/>
    <p:sldId id="292" r:id="rId33"/>
    <p:sldId id="293" r:id="rId34"/>
    <p:sldId id="294" r:id="rId35"/>
    <p:sldId id="297" r:id="rId36"/>
    <p:sldId id="298" r:id="rId37"/>
    <p:sldId id="296" r:id="rId38"/>
    <p:sldId id="299" r:id="rId39"/>
    <p:sldId id="300" r:id="rId40"/>
    <p:sldId id="301" r:id="rId41"/>
    <p:sldId id="268" r:id="rId42"/>
    <p:sldId id="303" r:id="rId43"/>
    <p:sldId id="305" r:id="rId44"/>
    <p:sldId id="308" r:id="rId45"/>
    <p:sldId id="307" r:id="rId46"/>
    <p:sldId id="306" r:id="rId47"/>
    <p:sldId id="304"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302"/>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99"/>
            <p14:sldId id="300"/>
            <p14:sldId id="301"/>
            <p14:sldId id="268"/>
            <p14:sldId id="303"/>
            <p14:sldId id="305"/>
            <p14:sldId id="308"/>
            <p14:sldId id="307"/>
            <p14:sldId id="306"/>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0748"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59504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42388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normAutofit lnSpcReduction="10000"/>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a:t>
            </a:r>
            <a:r>
              <a:rPr lang="en-US" dirty="0" smtClean="0"/>
              <a:t>can then </a:t>
            </a:r>
            <a:r>
              <a:rPr lang="en-US" dirty="0" smtClean="0"/>
              <a:t>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a:t>
            </a:r>
            <a:r>
              <a:rPr lang="en-US" dirty="0" smtClean="0"/>
              <a:t>project.</a:t>
            </a: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CustomerActions.updateCustomers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738664"/>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smtClean="0"/>
              <a:t>((customer,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a:t>
            </a:r>
            <a:r>
              <a:rPr lang="en-US" dirty="0" smtClean="0"/>
              <a:t>{</a:t>
            </a:r>
            <a:r>
              <a:rPr lang="en-US" dirty="0" smtClean="0"/>
              <a:t>customer</a:t>
            </a:r>
            <a:r>
              <a:rPr lang="en-US" dirty="0" smtClean="0"/>
              <a:t>.name</a:t>
            </a:r>
            <a:r>
              <a:rPr lang="en-US" dirty="0"/>
              <a:t>}</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p:txBody>
      </p:sp>
    </p:spTree>
    <p:extLst>
      <p:ext uri="{BB962C8B-B14F-4D97-AF65-F5344CB8AC3E}">
        <p14:creationId xmlns:p14="http://schemas.microsoft.com/office/powerpoint/2010/main" val="4092015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p:txBody>
      </p:sp>
    </p:spTree>
    <p:extLst>
      <p:ext uri="{BB962C8B-B14F-4D97-AF65-F5344CB8AC3E}">
        <p14:creationId xmlns:p14="http://schemas.microsoft.com/office/powerpoint/2010/main" val="257753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endParaRPr lang="en-US" dirty="0"/>
          </a:p>
        </p:txBody>
      </p:sp>
    </p:spTree>
    <p:extLst>
      <p:ext uri="{BB962C8B-B14F-4D97-AF65-F5344CB8AC3E}">
        <p14:creationId xmlns:p14="http://schemas.microsoft.com/office/powerpoint/2010/main" val="2467322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endParaRPr lang="en-US" dirty="0"/>
          </a:p>
        </p:txBody>
      </p:sp>
    </p:spTree>
    <p:extLst>
      <p:ext uri="{BB962C8B-B14F-4D97-AF65-F5344CB8AC3E}">
        <p14:creationId xmlns:p14="http://schemas.microsoft.com/office/powerpoint/2010/main" val="2020463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endParaRPr lang="en-US" dirty="0"/>
          </a:p>
        </p:txBody>
      </p:sp>
    </p:spTree>
    <p:extLst>
      <p:ext uri="{BB962C8B-B14F-4D97-AF65-F5344CB8AC3E}">
        <p14:creationId xmlns:p14="http://schemas.microsoft.com/office/powerpoint/2010/main" val="2122791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pPr marL="0" indent="0">
              <a:buNone/>
            </a:pPr>
            <a:endParaRPr lang="en-US" dirty="0"/>
          </a:p>
        </p:txBody>
      </p:sp>
    </p:spTree>
    <p:extLst>
      <p:ext uri="{BB962C8B-B14F-4D97-AF65-F5344CB8AC3E}">
        <p14:creationId xmlns:p14="http://schemas.microsoft.com/office/powerpoint/2010/main" val="37789177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Tree>
    <p:extLst>
      <p:ext uri="{BB962C8B-B14F-4D97-AF65-F5344CB8AC3E}">
        <p14:creationId xmlns:p14="http://schemas.microsoft.com/office/powerpoint/2010/main" val="2356172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pPr marL="285750" indent="-285750">
              <a:buFont typeface="Arial" panose="020B0604020202020204" pitchFamily="34" charset="0"/>
              <a:buChar char="•"/>
            </a:pPr>
            <a:r>
              <a:rPr lang="en-US" dirty="0" smtClean="0"/>
              <a:t>Makes 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 due to cascading update</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0232738" cy="3139321"/>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1982</Words>
  <Application>Microsoft Office PowerPoint</Application>
  <PresentationFormat>Widescreen</PresentationFormat>
  <Paragraphs>270</Paragraphs>
  <Slides>48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Jsx Compilation and ES6 Transformation</vt:lpstr>
      <vt:lpstr>Jsx Compilation and ES6 Transformation</vt:lpstr>
      <vt:lpstr>Jsx Compilation and ES6 to 5 Transformation</vt:lpstr>
      <vt:lpstr>Unit tests</vt:lpstr>
      <vt:lpstr>Using Jest</vt:lpstr>
      <vt:lpstr>Using Jest</vt:lpstr>
      <vt:lpstr>Using Jest</vt:lpstr>
      <vt:lpstr>Using Jest</vt:lpstr>
      <vt:lpstr>Using Jest</vt:lpstr>
      <vt:lpstr>Jest Directory Structure</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82</cp:revision>
  <dcterms:created xsi:type="dcterms:W3CDTF">2015-12-16T02:18:09Z</dcterms:created>
  <dcterms:modified xsi:type="dcterms:W3CDTF">2015-12-23T12:07:10Z</dcterms:modified>
</cp:coreProperties>
</file>