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276" r:id="rId8"/>
    <p:sldId id="277" r:id="rId9"/>
    <p:sldId id="278" r:id="rId10"/>
    <p:sldId id="279" r:id="rId11"/>
    <p:sldId id="280" r:id="rId12"/>
    <p:sldId id="263" r:id="rId13"/>
    <p:sldId id="264" r:id="rId14"/>
    <p:sldId id="282" r:id="rId15"/>
    <p:sldId id="283" r:id="rId16"/>
    <p:sldId id="287" r:id="rId17"/>
    <p:sldId id="288" r:id="rId18"/>
    <p:sldId id="289" r:id="rId19"/>
    <p:sldId id="284" r:id="rId20"/>
    <p:sldId id="257" r:id="rId21"/>
    <p:sldId id="285" r:id="rId22"/>
    <p:sldId id="286" r:id="rId23"/>
    <p:sldId id="269" r:id="rId24"/>
    <p:sldId id="258" r:id="rId25"/>
    <p:sldId id="259" r:id="rId26"/>
    <p:sldId id="260" r:id="rId27"/>
    <p:sldId id="290" r:id="rId28"/>
    <p:sldId id="291" r:id="rId29"/>
    <p:sldId id="261" r:id="rId30"/>
    <p:sldId id="262" r:id="rId31"/>
    <p:sldId id="292" r:id="rId32"/>
    <p:sldId id="293" r:id="rId33"/>
    <p:sldId id="294" r:id="rId34"/>
    <p:sldId id="297" r:id="rId35"/>
    <p:sldId id="298" r:id="rId36"/>
    <p:sldId id="296" r:id="rId37"/>
    <p:sldId id="299" r:id="rId38"/>
    <p:sldId id="300" r:id="rId39"/>
    <p:sldId id="301" r:id="rId40"/>
    <p:sldId id="268"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270"/>
            <p14:sldId id="271"/>
            <p14:sldId id="272"/>
            <p14:sldId id="273"/>
            <p14:sldId id="274"/>
            <p14:sldId id="275"/>
            <p14:sldId id="276"/>
            <p14:sldId id="277"/>
            <p14:sldId id="278"/>
            <p14:sldId id="279"/>
            <p14:sldId id="280"/>
            <p14:sldId id="263"/>
            <p14:sldId id="264"/>
            <p14:sldId id="282"/>
            <p14:sldId id="283"/>
            <p14:sldId id="287"/>
            <p14:sldId id="288"/>
            <p14:sldId id="289"/>
            <p14:sldId id="284"/>
            <p14:sldId id="257"/>
            <p14:sldId id="285"/>
            <p14:sldId id="286"/>
            <p14:sldId id="269"/>
            <p14:sldId id="258"/>
            <p14:sldId id="259"/>
            <p14:sldId id="260"/>
            <p14:sldId id="290"/>
            <p14:sldId id="291"/>
            <p14:sldId id="261"/>
            <p14:sldId id="262"/>
            <p14:sldId id="292"/>
            <p14:sldId id="293"/>
            <p14:sldId id="294"/>
            <p14:sldId id="297"/>
            <p14:sldId id="298"/>
            <p14:sldId id="296"/>
            <p14:sldId id="299"/>
            <p14:sldId id="300"/>
            <p14:sldId id="301"/>
            <p14:sldId id="268"/>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0409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654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9968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2265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8975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0990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34D38A-56C5-4ECB-94BC-3A22D683F2FC}" type="datetimeFigureOut">
              <a:rPr lang="en-US" smtClean="0"/>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8274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34D38A-56C5-4ECB-94BC-3A22D683F2FC}" type="datetimeFigureOut">
              <a:rPr lang="en-US" smtClean="0"/>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8760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4D38A-56C5-4ECB-94BC-3A22D683F2FC}" type="datetimeFigureOut">
              <a:rPr lang="en-US" smtClean="0"/>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0162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31152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7056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D38A-56C5-4ECB-94BC-3A22D683F2FC}" type="datetimeFigureOut">
              <a:rPr lang="en-US" smtClean="0"/>
              <a:t>12/23/2015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172412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alt.j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a:xfrm>
            <a:off x="1524000" y="3602038"/>
            <a:ext cx="9144000" cy="1655762"/>
          </a:xfrm>
        </p:spPr>
        <p:txBody>
          <a:bodyPr>
            <a:normAutofit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p:txBody>
      </p:sp>
    </p:spTree>
    <p:extLst>
      <p:ext uri="{BB962C8B-B14F-4D97-AF65-F5344CB8AC3E}">
        <p14:creationId xmlns:p14="http://schemas.microsoft.com/office/powerpoint/2010/main" val="2578186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than again initiate some action to the dispatcher.</a:t>
            </a:r>
            <a:endParaRPr lang="en-US" b="1" dirty="0"/>
          </a:p>
        </p:txBody>
      </p:sp>
    </p:spTree>
    <p:extLst>
      <p:ext uri="{BB962C8B-B14F-4D97-AF65-F5344CB8AC3E}">
        <p14:creationId xmlns:p14="http://schemas.microsoft.com/office/powerpoint/2010/main" val="3107692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 using react.js</a:t>
            </a:r>
          </a:p>
          <a:p>
            <a:pPr marL="0" indent="0">
              <a:buNone/>
            </a:pPr>
            <a:endParaRPr lang="en-US" dirty="0" smtClean="0"/>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Alt</a:t>
            </a:r>
            <a:endParaRPr lang="en-US" dirty="0"/>
          </a:p>
        </p:txBody>
      </p:sp>
      <p:sp>
        <p:nvSpPr>
          <p:cNvPr id="3" name="Content Placeholder 2"/>
          <p:cNvSpPr>
            <a:spLocks noGrp="1"/>
          </p:cNvSpPr>
          <p:nvPr>
            <p:ph idx="1"/>
          </p:nvPr>
        </p:nvSpPr>
        <p:spPr/>
        <p:txBody>
          <a:bodyPr/>
          <a:lstStyle/>
          <a:p>
            <a:pPr marL="0" indent="0">
              <a:buNone/>
            </a:pPr>
            <a:r>
              <a:rPr lang="en-US" dirty="0" smtClean="0"/>
              <a:t>Using </a:t>
            </a:r>
            <a:r>
              <a:rPr lang="en-US" dirty="0" err="1" smtClean="0"/>
              <a:t>npm</a:t>
            </a:r>
            <a:r>
              <a:rPr lang="en-US" dirty="0" smtClean="0"/>
              <a:t> we can run the following command at the root directory of our project.</a:t>
            </a:r>
          </a:p>
          <a:p>
            <a:pPr marL="0" indent="0">
              <a:buNone/>
            </a:pPr>
            <a:r>
              <a:rPr lang="en-US" dirty="0" smtClean="0"/>
              <a:t>				</a:t>
            </a:r>
            <a:r>
              <a:rPr lang="en-US" dirty="0" err="1" smtClean="0"/>
              <a:t>npm</a:t>
            </a:r>
            <a:r>
              <a:rPr lang="en-US" dirty="0" smtClean="0"/>
              <a:t> </a:t>
            </a:r>
            <a:r>
              <a:rPr lang="en-US" dirty="0"/>
              <a:t>install </a:t>
            </a:r>
            <a:r>
              <a:rPr lang="en-US" dirty="0" smtClean="0"/>
              <a:t>alt</a:t>
            </a:r>
          </a:p>
          <a:p>
            <a:pPr marL="0" indent="0">
              <a:buNone/>
            </a:pPr>
            <a:endParaRPr lang="en-US" dirty="0" smtClean="0"/>
          </a:p>
          <a:p>
            <a:pPr marL="0" indent="0">
              <a:buNone/>
            </a:pPr>
            <a:r>
              <a:rPr lang="en-US" dirty="0" smtClean="0"/>
              <a:t>This will install the require node modules of alt to the project directory.</a:t>
            </a:r>
          </a:p>
          <a:p>
            <a:pPr marL="0" indent="0">
              <a:buNone/>
            </a:pPr>
            <a:endParaRPr lang="en-US" dirty="0"/>
          </a:p>
        </p:txBody>
      </p:sp>
    </p:spTree>
    <p:extLst>
      <p:ext uri="{BB962C8B-B14F-4D97-AF65-F5344CB8AC3E}">
        <p14:creationId xmlns:p14="http://schemas.microsoft.com/office/powerpoint/2010/main" val="339529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typical directory structure of alt look like:</a:t>
            </a:r>
          </a:p>
          <a:p>
            <a:pPr marL="0" indent="0">
              <a:buNone/>
            </a:pPr>
            <a:endParaRPr lang="en-US" dirty="0"/>
          </a:p>
          <a:p>
            <a:pPr marL="0" indent="0">
              <a:buNone/>
            </a:pPr>
            <a:r>
              <a:rPr lang="en-US" sz="2000" dirty="0" err="1" smtClean="0"/>
              <a:t>my_project</a:t>
            </a:r>
            <a:endParaRPr lang="en-US" sz="2000" dirty="0"/>
          </a:p>
          <a:p>
            <a:pPr marL="0" indent="0">
              <a:buNone/>
            </a:pPr>
            <a:r>
              <a:rPr lang="en-US" sz="2000" dirty="0"/>
              <a:t>|--actions/</a:t>
            </a:r>
          </a:p>
          <a:p>
            <a:pPr marL="0" indent="0">
              <a:buNone/>
            </a:pPr>
            <a:r>
              <a:rPr lang="en-US" sz="2000" dirty="0"/>
              <a:t>|  </a:t>
            </a:r>
            <a:r>
              <a:rPr lang="en-US" sz="2000" dirty="0" smtClean="0"/>
              <a:t>	|--MyActions.js </a:t>
            </a:r>
            <a:r>
              <a:rPr lang="en-US" sz="2000" dirty="0" smtClean="0">
                <a:solidFill>
                  <a:schemeClr val="accent1">
                    <a:lumMod val="75000"/>
                  </a:schemeClr>
                </a:solidFill>
              </a:rPr>
              <a:t>// contains the actions that needs to dispatch to the controllers</a:t>
            </a:r>
            <a:endParaRPr lang="en-US" sz="2000" dirty="0">
              <a:solidFill>
                <a:schemeClr val="accent1">
                  <a:lumMod val="75000"/>
                </a:schemeClr>
              </a:solidFill>
            </a:endParaRPr>
          </a:p>
          <a:p>
            <a:pPr marL="0" indent="0">
              <a:buNone/>
            </a:pPr>
            <a:r>
              <a:rPr lang="en-US" sz="2000" dirty="0"/>
              <a:t>|--stores/</a:t>
            </a:r>
          </a:p>
          <a:p>
            <a:pPr marL="0" indent="0">
              <a:buNone/>
            </a:pPr>
            <a:r>
              <a:rPr lang="en-US" sz="2000" dirty="0"/>
              <a:t>|  </a:t>
            </a:r>
            <a:r>
              <a:rPr lang="en-US" sz="2000" dirty="0" smtClean="0"/>
              <a:t>	|--MyStore.js </a:t>
            </a:r>
            <a:r>
              <a:rPr lang="en-US" sz="2000" dirty="0" smtClean="0">
                <a:solidFill>
                  <a:schemeClr val="accent1">
                    <a:lumMod val="75000"/>
                  </a:schemeClr>
                </a:solidFill>
              </a:rPr>
              <a:t>// the data store</a:t>
            </a:r>
            <a:endParaRPr lang="en-US" sz="2000" dirty="0">
              <a:solidFill>
                <a:schemeClr val="accent1">
                  <a:lumMod val="75000"/>
                </a:schemeClr>
              </a:solidFill>
            </a:endParaRPr>
          </a:p>
          <a:p>
            <a:pPr marL="0" indent="0">
              <a:buNone/>
            </a:pPr>
            <a:r>
              <a:rPr lang="en-US" sz="2000" dirty="0"/>
              <a:t>|--components/</a:t>
            </a:r>
          </a:p>
          <a:p>
            <a:pPr marL="0" indent="0">
              <a:buNone/>
            </a:pPr>
            <a:r>
              <a:rPr lang="en-US" sz="2000" dirty="0"/>
              <a:t>|  </a:t>
            </a:r>
            <a:r>
              <a:rPr lang="en-US" sz="2000" dirty="0" smtClean="0"/>
              <a:t>	|--MyComponent.js </a:t>
            </a:r>
            <a:r>
              <a:rPr lang="en-US" sz="2000" dirty="0" smtClean="0">
                <a:solidFill>
                  <a:schemeClr val="accent1">
                    <a:lumMod val="75000"/>
                  </a:schemeClr>
                </a:solidFill>
              </a:rPr>
              <a:t>// view components to render the data coming from stores</a:t>
            </a:r>
            <a:endParaRPr lang="en-US" sz="2000" dirty="0">
              <a:solidFill>
                <a:schemeClr val="accent1">
                  <a:lumMod val="75000"/>
                </a:schemeClr>
              </a:solidFill>
            </a:endParaRPr>
          </a:p>
          <a:p>
            <a:pPr marL="0" indent="0">
              <a:buNone/>
            </a:pPr>
            <a:r>
              <a:rPr lang="en-US" sz="2000" dirty="0"/>
              <a:t>|--</a:t>
            </a:r>
            <a:r>
              <a:rPr lang="en-US" sz="2000" dirty="0" smtClean="0"/>
              <a:t>alt.js </a:t>
            </a:r>
            <a:r>
              <a:rPr lang="en-US" sz="2000" dirty="0" smtClean="0">
                <a:solidFill>
                  <a:schemeClr val="accent1">
                    <a:lumMod val="75000"/>
                  </a:schemeClr>
                </a:solidFill>
              </a:rPr>
              <a:t>// contains the code of initializing alt object</a:t>
            </a:r>
            <a:endParaRPr lang="en-US" sz="2000" dirty="0">
              <a:solidFill>
                <a:schemeClr val="accent1">
                  <a:lumMod val="75000"/>
                </a:schemeClr>
              </a:solidFill>
            </a:endParaRPr>
          </a:p>
          <a:p>
            <a:pPr marL="0" indent="0">
              <a:buNone/>
            </a:pPr>
            <a:r>
              <a:rPr lang="en-US" sz="2000" dirty="0"/>
              <a:t>|--</a:t>
            </a:r>
            <a:r>
              <a:rPr lang="en-US" sz="2000" dirty="0" smtClean="0"/>
              <a:t>app.js </a:t>
            </a:r>
            <a:r>
              <a:rPr lang="en-US" sz="2000" dirty="0" smtClean="0">
                <a:solidFill>
                  <a:schemeClr val="accent1">
                    <a:lumMod val="75000"/>
                  </a:schemeClr>
                </a:solidFill>
              </a:rPr>
              <a:t>// The main starting point of the app that uses alt object</a:t>
            </a:r>
            <a:endParaRPr lang="en-US" sz="2000" dirty="0">
              <a:solidFill>
                <a:schemeClr val="accent1">
                  <a:lumMod val="75000"/>
                </a:schemeClr>
              </a:solidFill>
            </a:endParaRPr>
          </a:p>
        </p:txBody>
      </p:sp>
    </p:spTree>
    <p:extLst>
      <p:ext uri="{BB962C8B-B14F-4D97-AF65-F5344CB8AC3E}">
        <p14:creationId xmlns:p14="http://schemas.microsoft.com/office/powerpoint/2010/main" val="737697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var</a:t>
            </a:r>
            <a:r>
              <a:rPr lang="en-US" sz="2000" dirty="0"/>
              <a:t> alt = require('../alt</a:t>
            </a:r>
            <a:r>
              <a:rPr lang="en-US" sz="2000" dirty="0" smtClean="0"/>
              <a:t>');</a:t>
            </a:r>
          </a:p>
          <a:p>
            <a:pPr marL="0" indent="0">
              <a:buNone/>
            </a:pPr>
            <a:r>
              <a:rPr lang="en-US" sz="2000" dirty="0" smtClean="0"/>
              <a:t>class </a:t>
            </a:r>
            <a:r>
              <a:rPr lang="en-US" sz="2000" dirty="0" err="1" smtClean="0"/>
              <a:t>CustomerActions</a:t>
            </a:r>
            <a:r>
              <a:rPr lang="en-US" sz="2000" dirty="0" smtClean="0"/>
              <a:t> </a:t>
            </a:r>
            <a:r>
              <a:rPr lang="en-US" sz="2000" dirty="0"/>
              <a:t>{</a:t>
            </a:r>
          </a:p>
          <a:p>
            <a:pPr marL="0" indent="0">
              <a:buNone/>
            </a:pPr>
            <a:r>
              <a:rPr lang="en-US" sz="2000" dirty="0"/>
              <a:t>  </a:t>
            </a:r>
            <a:r>
              <a:rPr lang="en-US" sz="2000" dirty="0" err="1" smtClean="0"/>
              <a:t>updateCustomers</a:t>
            </a:r>
            <a:r>
              <a:rPr lang="en-US" sz="2000" dirty="0" smtClean="0"/>
              <a:t>(customers) { </a:t>
            </a:r>
            <a:r>
              <a:rPr lang="en-US" sz="2000" dirty="0" smtClean="0">
                <a:solidFill>
                  <a:schemeClr val="accent1">
                    <a:lumMod val="75000"/>
                  </a:schemeClr>
                </a:solidFill>
              </a:rPr>
              <a:t>//an action getting the customers payload</a:t>
            </a:r>
            <a:endParaRPr lang="en-US" sz="2000" dirty="0">
              <a:solidFill>
                <a:schemeClr val="accent1">
                  <a:lumMod val="75000"/>
                </a:schemeClr>
              </a:solidFill>
            </a:endParaRPr>
          </a:p>
          <a:p>
            <a:pPr marL="0" indent="0">
              <a:buNone/>
            </a:pPr>
            <a:r>
              <a:rPr lang="en-US" sz="2000" dirty="0"/>
              <a:t>    return customers</a:t>
            </a:r>
            <a:r>
              <a:rPr lang="en-US" sz="2000" dirty="0" smtClean="0"/>
              <a:t>; </a:t>
            </a:r>
            <a:r>
              <a:rPr lang="en-US" sz="2000" dirty="0" smtClean="0">
                <a:solidFill>
                  <a:schemeClr val="accent1">
                    <a:lumMod val="75000"/>
                  </a:schemeClr>
                </a:solidFill>
              </a:rPr>
              <a:t>//or we can use </a:t>
            </a:r>
            <a:r>
              <a:rPr lang="en-US" sz="2000" dirty="0" err="1" smtClean="0">
                <a:solidFill>
                  <a:schemeClr val="accent1">
                    <a:lumMod val="75000"/>
                  </a:schemeClr>
                </a:solidFill>
              </a:rPr>
              <a:t>this.dispatch</a:t>
            </a:r>
            <a:r>
              <a:rPr lang="en-US" sz="2000" dirty="0" smtClean="0">
                <a:solidFill>
                  <a:schemeClr val="accent1">
                    <a:lumMod val="75000"/>
                  </a:schemeClr>
                </a:solidFill>
              </a:rPr>
              <a:t>(customers) to dispatch this action</a:t>
            </a:r>
            <a:endParaRPr lang="en-US" sz="2000" dirty="0">
              <a:solidFill>
                <a:schemeClr val="accent1">
                  <a:lumMod val="75000"/>
                </a:schemeClr>
              </a:solidFill>
            </a:endParaRPr>
          </a:p>
          <a:p>
            <a:pPr marL="0" indent="0">
              <a:buNone/>
            </a:pPr>
            <a:r>
              <a:rPr lang="en-US" sz="2000" dirty="0"/>
              <a:t>  }</a:t>
            </a:r>
          </a:p>
          <a:p>
            <a:pPr marL="0" indent="0">
              <a:buNone/>
            </a:pPr>
            <a:r>
              <a:rPr lang="en-US" sz="2000" dirty="0" smtClean="0"/>
              <a:t>}</a:t>
            </a:r>
            <a:endParaRPr lang="en-US" sz="2000" dirty="0"/>
          </a:p>
          <a:p>
            <a:pPr marL="0" indent="0">
              <a:buNone/>
            </a:pPr>
            <a:r>
              <a:rPr lang="en-US" sz="2000" dirty="0" err="1" smtClean="0"/>
              <a:t>module.exports</a:t>
            </a:r>
            <a:r>
              <a:rPr lang="en-US" sz="2000" dirty="0" smtClean="0"/>
              <a:t> </a:t>
            </a:r>
            <a:r>
              <a:rPr lang="en-US" sz="2000" dirty="0"/>
              <a:t>= </a:t>
            </a:r>
            <a:r>
              <a:rPr lang="en-US" sz="2000" dirty="0" err="1" smtClean="0"/>
              <a:t>alt.createActions</a:t>
            </a:r>
            <a:r>
              <a:rPr lang="en-US" sz="2000" dirty="0" smtClean="0"/>
              <a:t>(</a:t>
            </a:r>
            <a:r>
              <a:rPr lang="en-US" sz="2000" dirty="0" err="1" smtClean="0"/>
              <a:t>CustomerActions</a:t>
            </a:r>
            <a:r>
              <a:rPr lang="en-US" sz="2000" dirty="0" smtClean="0"/>
              <a:t>); </a:t>
            </a:r>
            <a:r>
              <a:rPr lang="en-US" sz="2000" dirty="0" smtClean="0">
                <a:solidFill>
                  <a:schemeClr val="accent1">
                    <a:lumMod val="75000"/>
                  </a:schemeClr>
                </a:solidFill>
              </a:rPr>
              <a:t>//this will create the actions and export it as 						       module</a:t>
            </a:r>
          </a:p>
          <a:p>
            <a:pPr marL="0" indent="0">
              <a:buNone/>
            </a:pPr>
            <a:endParaRPr lang="en-US" sz="2000" dirty="0"/>
          </a:p>
          <a:p>
            <a:pPr marL="0" indent="0">
              <a:buNone/>
            </a:pPr>
            <a:r>
              <a:rPr lang="en-US" sz="2000" b="1" dirty="0" smtClean="0"/>
              <a:t>NOTE:</a:t>
            </a:r>
            <a:r>
              <a:rPr lang="en-US" sz="2000" dirty="0" smtClean="0"/>
              <a:t> Alt is meant to use the ES6 syntax of class and constructors . But we can convert it to ES5 syntax using a </a:t>
            </a:r>
            <a:r>
              <a:rPr lang="en-US" sz="2000" dirty="0" err="1" smtClean="0"/>
              <a:t>javascript</a:t>
            </a:r>
            <a:r>
              <a:rPr lang="en-US" sz="2000" dirty="0" smtClean="0"/>
              <a:t> </a:t>
            </a:r>
            <a:r>
              <a:rPr lang="en-US" sz="2000" dirty="0" err="1" smtClean="0"/>
              <a:t>utitilty</a:t>
            </a:r>
            <a:r>
              <a:rPr lang="en-US" sz="2000" dirty="0" smtClean="0"/>
              <a:t>. </a:t>
            </a:r>
            <a:endParaRPr lang="en-US" sz="2000" b="1" dirty="0"/>
          </a:p>
        </p:txBody>
      </p:sp>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600" dirty="0" err="1"/>
              <a:t>var</a:t>
            </a:r>
            <a:r>
              <a:rPr lang="en-US" sz="1600" dirty="0"/>
              <a:t> alt = require('../alt');</a:t>
            </a:r>
          </a:p>
          <a:p>
            <a:pPr marL="0" indent="0">
              <a:buNone/>
            </a:pPr>
            <a:r>
              <a:rPr lang="en-US" sz="1600" dirty="0" err="1"/>
              <a:t>var</a:t>
            </a:r>
            <a:r>
              <a:rPr lang="en-US" sz="1600" dirty="0"/>
              <a:t> </a:t>
            </a:r>
            <a:r>
              <a:rPr lang="en-US" sz="1600" dirty="0" err="1" smtClean="0"/>
              <a:t>CustomerActions</a:t>
            </a:r>
            <a:r>
              <a:rPr lang="en-US" sz="1600" dirty="0" smtClean="0"/>
              <a:t> </a:t>
            </a:r>
            <a:r>
              <a:rPr lang="en-US" sz="1600" dirty="0"/>
              <a:t>= require('../</a:t>
            </a:r>
            <a:r>
              <a:rPr lang="en-US" sz="1600" dirty="0" smtClean="0"/>
              <a:t>actions/</a:t>
            </a:r>
            <a:r>
              <a:rPr lang="en-US" sz="1600" dirty="0" err="1" smtClean="0"/>
              <a:t>CustomerActions</a:t>
            </a:r>
            <a:r>
              <a:rPr lang="en-US" sz="1600" dirty="0" smtClean="0"/>
              <a:t>'); </a:t>
            </a:r>
            <a:r>
              <a:rPr lang="en-US" sz="1600" dirty="0" smtClean="0">
                <a:solidFill>
                  <a:schemeClr val="accent1">
                    <a:lumMod val="75000"/>
                  </a:schemeClr>
                </a:solidFill>
              </a:rPr>
              <a:t>//Loading the created customer actions</a:t>
            </a:r>
            <a:endParaRPr lang="en-US" sz="1600" dirty="0">
              <a:solidFill>
                <a:schemeClr val="accent1">
                  <a:lumMod val="75000"/>
                </a:schemeClr>
              </a:solidFill>
            </a:endParaRPr>
          </a:p>
          <a:p>
            <a:pPr marL="0" indent="0">
              <a:buNone/>
            </a:pPr>
            <a:r>
              <a:rPr lang="en-US" sz="1600" dirty="0"/>
              <a:t>class </a:t>
            </a:r>
            <a:r>
              <a:rPr lang="en-US" sz="1600" dirty="0" err="1" smtClean="0"/>
              <a:t>CustomerStore</a:t>
            </a:r>
            <a:r>
              <a:rPr lang="en-US" sz="1600" dirty="0" smtClean="0"/>
              <a:t> { </a:t>
            </a:r>
            <a:r>
              <a:rPr lang="en-US" sz="1600" dirty="0" smtClean="0">
                <a:solidFill>
                  <a:schemeClr val="accent1">
                    <a:lumMod val="75000"/>
                  </a:schemeClr>
                </a:solidFill>
              </a:rPr>
              <a:t>//defining store class</a:t>
            </a:r>
            <a:endParaRPr lang="en-US" sz="1600" dirty="0">
              <a:solidFill>
                <a:schemeClr val="accent1">
                  <a:lumMod val="75000"/>
                </a:schemeClr>
              </a:solidFill>
            </a:endParaRPr>
          </a:p>
          <a:p>
            <a:pPr marL="0" indent="0">
              <a:buNone/>
            </a:pPr>
            <a:r>
              <a:rPr lang="en-US" sz="1600" dirty="0"/>
              <a:t>  constructor() {</a:t>
            </a:r>
          </a:p>
          <a:p>
            <a:pPr marL="0" indent="0">
              <a:buNone/>
            </a:pPr>
            <a:r>
              <a:rPr lang="en-US" sz="1600" dirty="0"/>
              <a:t>    </a:t>
            </a:r>
            <a:r>
              <a:rPr lang="en-US" sz="1600" dirty="0" err="1" smtClean="0"/>
              <a:t>this.customers</a:t>
            </a:r>
            <a:r>
              <a:rPr lang="en-US" sz="1600" dirty="0" smtClean="0"/>
              <a:t> </a:t>
            </a:r>
            <a:r>
              <a:rPr lang="en-US" sz="1600" dirty="0"/>
              <a:t>= </a:t>
            </a:r>
            <a:r>
              <a:rPr lang="en-US" sz="1600" dirty="0" smtClean="0"/>
              <a:t>[]; </a:t>
            </a:r>
            <a:r>
              <a:rPr lang="en-US" sz="1600" dirty="0" smtClean="0">
                <a:solidFill>
                  <a:schemeClr val="accent1">
                    <a:lumMod val="75000"/>
                  </a:schemeClr>
                </a:solidFill>
              </a:rPr>
              <a:t>//any class member defines inside the store constructors will be treated as store’s state variables</a:t>
            </a:r>
            <a:endParaRPr lang="en-US" sz="1600" dirty="0">
              <a:solidFill>
                <a:schemeClr val="accent1">
                  <a:lumMod val="75000"/>
                </a:schemeClr>
              </a:solidFill>
            </a:endParaRPr>
          </a:p>
          <a:p>
            <a:pPr marL="0" indent="0">
              <a:buNone/>
            </a:pPr>
            <a:endParaRPr lang="en-US" sz="1600" dirty="0"/>
          </a:p>
          <a:p>
            <a:pPr marL="0" indent="0">
              <a:buNone/>
            </a:pPr>
            <a:r>
              <a:rPr lang="en-US" sz="1600" dirty="0"/>
              <a:t>    </a:t>
            </a:r>
            <a:r>
              <a:rPr lang="en-US" sz="1600" dirty="0" err="1"/>
              <a:t>this.bindListeners</a:t>
            </a:r>
            <a:r>
              <a:rPr lang="en-US" sz="1600" dirty="0"/>
              <a:t>({</a:t>
            </a:r>
          </a:p>
          <a:p>
            <a:pPr marL="0" indent="0">
              <a:buNone/>
            </a:pPr>
            <a:r>
              <a:rPr lang="en-US" sz="1600" dirty="0"/>
              <a:t>      </a:t>
            </a:r>
            <a:r>
              <a:rPr lang="en-US" sz="1600" dirty="0" err="1" smtClean="0"/>
              <a:t>handleUpdateCustomers</a:t>
            </a:r>
            <a:r>
              <a:rPr lang="en-US" sz="1600" dirty="0" smtClean="0"/>
              <a:t>: </a:t>
            </a:r>
            <a:r>
              <a:rPr lang="en-US" sz="1600" dirty="0" err="1" smtClean="0"/>
              <a:t>LocationActions.updateCustomers</a:t>
            </a:r>
            <a:r>
              <a:rPr lang="en-US" sz="1600" dirty="0" smtClean="0"/>
              <a:t> </a:t>
            </a:r>
            <a:r>
              <a:rPr lang="en-US" sz="1600" dirty="0" smtClean="0">
                <a:solidFill>
                  <a:schemeClr val="accent1">
                    <a:lumMod val="75000"/>
                  </a:schemeClr>
                </a:solidFill>
              </a:rPr>
              <a:t>// binding the stores callback to the action. So whenever the action is 	</a:t>
            </a:r>
            <a:r>
              <a:rPr lang="en-US" sz="1600" dirty="0" smtClean="0"/>
              <a:t>					</a:t>
            </a:r>
            <a:r>
              <a:rPr lang="en-US" sz="1600" dirty="0" smtClean="0">
                <a:solidFill>
                  <a:schemeClr val="accent1">
                    <a:lumMod val="75000"/>
                  </a:schemeClr>
                </a:solidFill>
              </a:rPr>
              <a:t>      dispatched it will be handle by the callback </a:t>
            </a:r>
            <a:endParaRPr lang="en-US" sz="1600" dirty="0">
              <a:solidFill>
                <a:schemeClr val="accent1">
                  <a:lumMod val="75000"/>
                </a:schemeClr>
              </a:solidFill>
            </a:endParaRPr>
          </a:p>
          <a:p>
            <a:pPr marL="0" indent="0">
              <a:buNone/>
            </a:pP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err="1" smtClean="0"/>
              <a:t>handleUpdateCustomers</a:t>
            </a:r>
            <a:r>
              <a:rPr lang="en-US" sz="1600" dirty="0" smtClean="0"/>
              <a:t>(customers) { </a:t>
            </a:r>
            <a:r>
              <a:rPr lang="en-US" sz="1600" dirty="0" smtClean="0">
                <a:solidFill>
                  <a:schemeClr val="accent1">
                    <a:lumMod val="75000"/>
                  </a:schemeClr>
                </a:solidFill>
              </a:rPr>
              <a:t>//the callback of </a:t>
            </a:r>
            <a:r>
              <a:rPr lang="en-US" sz="1600" dirty="0" err="1" smtClean="0">
                <a:solidFill>
                  <a:schemeClr val="accent1">
                    <a:lumMod val="75000"/>
                  </a:schemeClr>
                </a:solidFill>
              </a:rPr>
              <a:t>updateCustomers</a:t>
            </a:r>
            <a:r>
              <a:rPr lang="en-US" sz="1600" dirty="0" smtClean="0">
                <a:solidFill>
                  <a:schemeClr val="accent1">
                    <a:lumMod val="75000"/>
                  </a:schemeClr>
                </a:solidFill>
              </a:rPr>
              <a:t> action</a:t>
            </a:r>
            <a:endParaRPr lang="en-US" sz="1600" dirty="0">
              <a:solidFill>
                <a:schemeClr val="accent1">
                  <a:lumMod val="75000"/>
                </a:schemeClr>
              </a:solidFill>
            </a:endParaRPr>
          </a:p>
          <a:p>
            <a:pPr marL="0" indent="0">
              <a:buNone/>
            </a:pPr>
            <a:r>
              <a:rPr lang="en-US" sz="1600" dirty="0"/>
              <a:t>    this</a:t>
            </a:r>
            <a:r>
              <a:rPr lang="en-US" sz="1600" dirty="0" smtClean="0"/>
              <a:t>.</a:t>
            </a:r>
            <a:r>
              <a:rPr lang="en-US" sz="1600" dirty="0"/>
              <a:t> customers</a:t>
            </a:r>
            <a:r>
              <a:rPr lang="en-US" sz="1600" dirty="0" smtClean="0"/>
              <a:t> </a:t>
            </a:r>
            <a:r>
              <a:rPr lang="en-US" sz="1600" dirty="0"/>
              <a:t>= customers</a:t>
            </a:r>
            <a:r>
              <a:rPr lang="en-US" sz="1600" dirty="0" smtClean="0"/>
              <a:t>;</a:t>
            </a:r>
            <a:endParaRPr lang="en-US" sz="1600" dirty="0"/>
          </a:p>
          <a:p>
            <a:pPr marL="0" indent="0">
              <a:buNone/>
            </a:pPr>
            <a:r>
              <a:rPr lang="en-US" sz="1600" dirty="0"/>
              <a:t>  }</a:t>
            </a:r>
          </a:p>
          <a:p>
            <a:pPr marL="0" indent="0">
              <a:buNone/>
            </a:pPr>
            <a:r>
              <a:rPr lang="en-US" sz="1600" dirty="0" smtClean="0"/>
              <a:t>}</a:t>
            </a:r>
            <a:endParaRPr lang="en-US" sz="1600" dirty="0"/>
          </a:p>
          <a:p>
            <a:pPr marL="0" indent="0">
              <a:buNone/>
            </a:pPr>
            <a:r>
              <a:rPr lang="en-US" sz="1600" dirty="0" err="1"/>
              <a:t>module.exports</a:t>
            </a:r>
            <a:r>
              <a:rPr lang="en-US" sz="1600" dirty="0"/>
              <a:t> = </a:t>
            </a:r>
            <a:r>
              <a:rPr lang="en-US" sz="1600" dirty="0" err="1" smtClean="0"/>
              <a:t>alt.createStore</a:t>
            </a:r>
            <a:r>
              <a:rPr lang="en-US" sz="1600" dirty="0" smtClean="0"/>
              <a:t>(</a:t>
            </a:r>
            <a:r>
              <a:rPr lang="en-US" sz="1600" dirty="0" err="1" smtClean="0"/>
              <a:t>CustomerStore</a:t>
            </a:r>
            <a:r>
              <a:rPr lang="en-US" sz="1600" dirty="0"/>
              <a:t>, </a:t>
            </a:r>
            <a:r>
              <a:rPr lang="en-US" sz="1600" dirty="0" smtClean="0"/>
              <a:t>‘</a:t>
            </a:r>
            <a:r>
              <a:rPr lang="en-US" sz="1600" dirty="0" err="1" smtClean="0"/>
              <a:t>CustomerStore</a:t>
            </a:r>
            <a:r>
              <a:rPr lang="en-US" sz="1600" dirty="0" smtClean="0"/>
              <a:t>'); </a:t>
            </a:r>
            <a:r>
              <a:rPr lang="en-US" sz="1600" dirty="0" smtClean="0">
                <a:solidFill>
                  <a:schemeClr val="accent1">
                    <a:lumMod val="75000"/>
                  </a:schemeClr>
                </a:solidFill>
              </a:rPr>
              <a:t>//creating the class as alt store and export it</a:t>
            </a:r>
            <a:endParaRPr lang="en-US" sz="1600" dirty="0">
              <a:solidFill>
                <a:schemeClr val="accent1">
                  <a:lumMod val="75000"/>
                </a:schemeClr>
              </a:solidFill>
            </a:endParaRPr>
          </a:p>
        </p:txBody>
      </p:sp>
    </p:spTree>
    <p:extLst>
      <p:ext uri="{BB962C8B-B14F-4D97-AF65-F5344CB8AC3E}">
        <p14:creationId xmlns:p14="http://schemas.microsoft.com/office/powerpoint/2010/main" val="2147216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then we will move back to Alt.</a:t>
            </a:r>
            <a:endParaRPr lang="en-US" dirty="0"/>
          </a:p>
        </p:txBody>
      </p:sp>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endParaRPr lang="en-US" sz="2000" dirty="0" smtClean="0"/>
          </a:p>
        </p:txBody>
      </p:sp>
    </p:spTree>
    <p:extLst>
      <p:ext uri="{BB962C8B-B14F-4D97-AF65-F5344CB8AC3E}">
        <p14:creationId xmlns:p14="http://schemas.microsoft.com/office/powerpoint/2010/main" val="3066686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endParaRPr lang="en-US" sz="2000" dirty="0" smtClean="0"/>
          </a:p>
        </p:txBody>
      </p:sp>
    </p:spTree>
    <p:extLst>
      <p:ext uri="{BB962C8B-B14F-4D97-AF65-F5344CB8AC3E}">
        <p14:creationId xmlns:p14="http://schemas.microsoft.com/office/powerpoint/2010/main" val="1992413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Tree>
    <p:extLst>
      <p:ext uri="{BB962C8B-B14F-4D97-AF65-F5344CB8AC3E}">
        <p14:creationId xmlns:p14="http://schemas.microsoft.com/office/powerpoint/2010/main" val="245537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sz="2000" dirty="0"/>
              <a:t>&lt;script </a:t>
            </a:r>
            <a:r>
              <a:rPr lang="en-US" sz="2000" dirty="0" err="1"/>
              <a:t>src</a:t>
            </a:r>
            <a:r>
              <a:rPr lang="en-US" sz="2000" dirty="0"/>
              <a:t>="build/react.js"&gt;&lt;/script&gt;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="build/react-dom.js"&gt;&lt;/script&gt;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="https://cdnjs.cloudflare.com/ajax/libs/babel-core/5.8.23/browser.min.js"&gt;&lt;/script</a:t>
            </a:r>
            <a:r>
              <a:rPr lang="en-US" sz="2000" dirty="0" smtClean="0"/>
              <a:t>&gt;</a:t>
            </a:r>
            <a:endParaRPr lang="en-US" dirty="0"/>
          </a:p>
          <a:p>
            <a:pPr marL="0" indent="0">
              <a:buNone/>
            </a:pPr>
            <a:r>
              <a:rPr lang="en-US" dirty="0" smtClean="0"/>
              <a:t>		</a:t>
            </a:r>
          </a:p>
          <a:p>
            <a:pPr marL="0" indent="0">
              <a:buNone/>
            </a:pPr>
            <a:r>
              <a:rPr lang="en-US" dirty="0" smtClean="0"/>
              <a:t>OR</a:t>
            </a:r>
          </a:p>
          <a:p>
            <a:pPr marL="0" indent="0">
              <a:buNone/>
            </a:pPr>
            <a:endParaRPr lang="en-US" dirty="0"/>
          </a:p>
          <a:p>
            <a:pPr marL="0" indent="0">
              <a:buNone/>
            </a:pPr>
            <a:r>
              <a:rPr lang="en-US" sz="2000" dirty="0" err="1" smtClean="0"/>
              <a:t>npm</a:t>
            </a:r>
            <a:r>
              <a:rPr lang="en-US" sz="2000" dirty="0" smtClean="0"/>
              <a:t> </a:t>
            </a:r>
            <a:r>
              <a:rPr lang="en-US" sz="2000" dirty="0"/>
              <a:t>install --save react react-</a:t>
            </a:r>
            <a:r>
              <a:rPr lang="en-US" sz="2000" dirty="0" err="1"/>
              <a:t>dom</a:t>
            </a:r>
            <a:r>
              <a:rPr lang="en-US" sz="2000" dirty="0"/>
              <a:t> </a:t>
            </a:r>
            <a:r>
              <a:rPr lang="en-US" sz="2000" dirty="0" err="1"/>
              <a:t>babelify</a:t>
            </a:r>
            <a:r>
              <a:rPr lang="en-US" sz="2000" dirty="0"/>
              <a:t> </a:t>
            </a:r>
            <a:r>
              <a:rPr lang="en-US" sz="2000" dirty="0" smtClean="0"/>
              <a:t>babel-preset-react</a:t>
            </a:r>
          </a:p>
          <a:p>
            <a:pPr marL="0" indent="0">
              <a:buNone/>
            </a:pPr>
            <a:r>
              <a:rPr lang="en-US" sz="2000" dirty="0" smtClean="0"/>
              <a:t>//Then use with require.js</a:t>
            </a:r>
            <a:endParaRPr lang="en-US" sz="2000" dirty="0"/>
          </a:p>
          <a:p>
            <a:pPr marL="0" indent="0">
              <a:buNone/>
            </a:pPr>
            <a:r>
              <a:rPr lang="en-US" sz="2000" dirty="0" err="1"/>
              <a:t>var</a:t>
            </a:r>
            <a:r>
              <a:rPr lang="en-US" sz="2000" dirty="0"/>
              <a:t> React = require('react'); </a:t>
            </a:r>
            <a:endParaRPr lang="en-US" sz="2000" dirty="0" smtClean="0"/>
          </a:p>
          <a:p>
            <a:pPr marL="0" indent="0">
              <a:buNone/>
            </a:pPr>
            <a:r>
              <a:rPr lang="en-US" sz="2000" dirty="0" err="1" smtClean="0"/>
              <a:t>var</a:t>
            </a:r>
            <a:r>
              <a:rPr lang="en-US" sz="2000" dirty="0" smtClean="0"/>
              <a:t> </a:t>
            </a:r>
            <a:r>
              <a:rPr lang="en-US" sz="2000" dirty="0" err="1"/>
              <a:t>ReactDOM</a:t>
            </a:r>
            <a:r>
              <a:rPr lang="en-US" sz="2000" dirty="0"/>
              <a:t> = require('react-</a:t>
            </a:r>
            <a:r>
              <a:rPr lang="en-US" sz="2000" dirty="0" err="1"/>
              <a:t>dom</a:t>
            </a:r>
            <a:r>
              <a:rPr lang="en-US" sz="2000" dirty="0"/>
              <a:t>');</a:t>
            </a:r>
            <a:endParaRPr lang="en-US" sz="2000" dirty="0" smtClean="0"/>
          </a:p>
          <a:p>
            <a:pPr marL="0" indent="0">
              <a:buNone/>
            </a:pPr>
            <a:endParaRPr lang="en-US" dirty="0"/>
          </a:p>
        </p:txBody>
      </p:sp>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r>
              <a:rPr lang="en-US" dirty="0" smtClean="0"/>
              <a:t>function() {</a:t>
            </a:r>
          </a:p>
          <a:p>
            <a:pPr marL="0" indent="0">
              <a:buNone/>
            </a:pPr>
            <a:r>
              <a:rPr lang="en-US" dirty="0" smtClean="0"/>
              <a:t>    return (</a:t>
            </a:r>
          </a:p>
          <a:p>
            <a:pPr marL="0" indent="0">
              <a:buNone/>
            </a:pPr>
            <a:r>
              <a:rPr lang="en-US" dirty="0" smtClean="0"/>
              <a:t>      &lt;div&gt;Put markup inside the &lt;span&gt;</a:t>
            </a:r>
            <a:r>
              <a:rPr lang="en-US" dirty="0" err="1" smtClean="0"/>
              <a:t>Javascript</a:t>
            </a:r>
            <a:r>
              <a:rPr lang="en-US" dirty="0" smtClean="0"/>
              <a:t>&lt;/span&gt;&lt;/div&gt;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smtClean="0"/>
              <a:t>HelloMessage</a:t>
            </a:r>
            <a:r>
              <a:rPr lang="en-US" dirty="0" smtClean="0"/>
              <a:t> = </a:t>
            </a:r>
            <a:r>
              <a:rPr lang="en-US" dirty="0" err="1" smtClean="0"/>
              <a:t>React.createClass</a:t>
            </a:r>
            <a:r>
              <a:rPr lang="en-US" dirty="0" smtClean="0"/>
              <a:t>({</a:t>
            </a:r>
          </a:p>
          <a:p>
            <a:pPr marL="0" indent="0">
              <a:buNone/>
            </a:pPr>
            <a:r>
              <a:rPr lang="en-US" dirty="0" smtClean="0"/>
              <a:t>  render: function() {</a:t>
            </a:r>
          </a:p>
          <a:p>
            <a:pPr marL="0" indent="0">
              <a:buNone/>
            </a:pPr>
            <a:r>
              <a:rPr lang="en-US" dirty="0" smtClean="0"/>
              <a:t>    return &lt;div&gt;Hello {this.props.name}&lt;/div&gt;;</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err="1" smtClean="0"/>
              <a:t>mountNode</a:t>
            </a:r>
            <a:r>
              <a:rPr lang="en-US" dirty="0" smtClean="0"/>
              <a:t> = </a:t>
            </a:r>
            <a:r>
              <a:rPr lang="en-US" dirty="0" err="1" smtClean="0"/>
              <a:t>document.getElementById</a:t>
            </a:r>
            <a:r>
              <a:rPr lang="en-US" dirty="0" smtClean="0"/>
              <a:t>(‘</a:t>
            </a:r>
            <a:r>
              <a:rPr lang="en-US" dirty="0" err="1" smtClean="0"/>
              <a:t>mainDiv</a:t>
            </a:r>
            <a:r>
              <a:rPr lang="en-US" dirty="0" smtClean="0"/>
              <a:t>’);</a:t>
            </a:r>
          </a:p>
          <a:p>
            <a:pPr marL="0" indent="0">
              <a:buNone/>
            </a:pPr>
            <a:r>
              <a:rPr lang="en-US" dirty="0" err="1" smtClean="0"/>
              <a:t>ReactDOM.render</a:t>
            </a:r>
            <a:r>
              <a:rPr lang="en-US" dirty="0" smtClean="0"/>
              <a:t>(&lt;</a:t>
            </a:r>
            <a:r>
              <a:rPr lang="en-US" dirty="0" err="1" smtClean="0"/>
              <a:t>HelloMessage</a:t>
            </a:r>
            <a:r>
              <a:rPr lang="en-US" dirty="0" smtClean="0"/>
              <a:t> name="John" /&gt;, </a:t>
            </a:r>
            <a:r>
              <a:rPr lang="en-US" dirty="0" err="1" smtClean="0"/>
              <a:t>mountNode</a:t>
            </a:r>
            <a:r>
              <a:rPr lang="en-US" dirty="0" smtClean="0"/>
              <a:t>);</a:t>
            </a:r>
            <a:endParaRPr lang="en-US" dirty="0"/>
          </a:p>
        </p:txBody>
      </p:sp>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t>
            </a:r>
            <a:r>
              <a:rPr lang="en-US" dirty="0" smtClean="0"/>
              <a:t>all </a:t>
            </a:r>
            <a:r>
              <a:rPr lang="en-US" dirty="0" smtClean="0"/>
              <a:t>the piece of code as component. </a:t>
            </a:r>
          </a:p>
        </p:txBody>
      </p:sp>
    </p:spTree>
    <p:extLst>
      <p:ext uri="{BB962C8B-B14F-4D97-AF65-F5344CB8AC3E}">
        <p14:creationId xmlns:p14="http://schemas.microsoft.com/office/powerpoint/2010/main" val="1758047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t>
            </a:r>
            <a:r>
              <a:rPr lang="en-US" dirty="0" smtClean="0"/>
              <a:t>all </a:t>
            </a:r>
            <a:r>
              <a:rPr lang="en-US" dirty="0" smtClean="0"/>
              <a:t>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a:t>
            </a:r>
            <a:r>
              <a:rPr lang="en-US" dirty="0" smtClean="0"/>
              <a:t>() method </a:t>
            </a:r>
            <a:r>
              <a:rPr lang="en-US" dirty="0" smtClean="0"/>
              <a:t>this is known as </a:t>
            </a:r>
            <a:r>
              <a:rPr lang="en-US" dirty="0" err="1" smtClean="0"/>
              <a:t>stateful</a:t>
            </a:r>
            <a:r>
              <a:rPr lang="en-US" dirty="0" smtClean="0"/>
              <a:t> component</a:t>
            </a:r>
            <a:r>
              <a:rPr lang="en-US" dirty="0" smtClean="0"/>
              <a:t>.</a:t>
            </a:r>
            <a:endParaRPr lang="en-US" dirty="0" smtClean="0"/>
          </a:p>
        </p:txBody>
      </p:sp>
    </p:spTree>
    <p:extLst>
      <p:ext uri="{BB962C8B-B14F-4D97-AF65-F5344CB8AC3E}">
        <p14:creationId xmlns:p14="http://schemas.microsoft.com/office/powerpoint/2010/main" val="1267586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a:t>
            </a:r>
            <a:r>
              <a:rPr lang="en-US" dirty="0" smtClean="0"/>
              <a:t>refer </a:t>
            </a:r>
            <a:r>
              <a:rPr lang="en-US" dirty="0" smtClean="0"/>
              <a:t>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a:t>
            </a:r>
            <a:r>
              <a:rPr lang="en-US" dirty="0" smtClean="0"/>
              <a:t>() method </a:t>
            </a:r>
            <a:r>
              <a:rPr lang="en-US" dirty="0" smtClean="0"/>
              <a:t>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Tree>
    <p:extLst>
      <p:ext uri="{BB962C8B-B14F-4D97-AF65-F5344CB8AC3E}">
        <p14:creationId xmlns:p14="http://schemas.microsoft.com/office/powerpoint/2010/main" val="244897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err="1" smtClean="0"/>
              <a:t>var</a:t>
            </a:r>
            <a:r>
              <a:rPr lang="en-US" sz="1800" dirty="0" smtClean="0"/>
              <a:t> Counter = </a:t>
            </a:r>
            <a:r>
              <a:rPr lang="en-US" sz="1800" dirty="0" err="1" smtClean="0"/>
              <a:t>React.createClass</a:t>
            </a:r>
            <a:r>
              <a:rPr lang="en-US" sz="1800" dirty="0" smtClean="0"/>
              <a:t>({</a:t>
            </a:r>
          </a:p>
          <a:p>
            <a:pPr marL="0" indent="0">
              <a:buNone/>
            </a:pPr>
            <a:r>
              <a:rPr lang="en-US" sz="1800" dirty="0" smtClean="0"/>
              <a:t>  </a:t>
            </a:r>
            <a:r>
              <a:rPr lang="en-US" sz="1800" dirty="0" err="1" smtClean="0"/>
              <a:t>getInitialState</a:t>
            </a:r>
            <a:r>
              <a:rPr lang="en-US" sz="1800" dirty="0" smtClean="0"/>
              <a:t>: function() {</a:t>
            </a:r>
          </a:p>
          <a:p>
            <a:pPr marL="0" indent="0">
              <a:buNone/>
            </a:pPr>
            <a:r>
              <a:rPr lang="en-US" sz="1800" dirty="0" smtClean="0"/>
              <a:t>    return {counter: 0};</a:t>
            </a:r>
          </a:p>
          <a:p>
            <a:pPr marL="0" indent="0">
              <a:buNone/>
            </a:pPr>
            <a:r>
              <a:rPr lang="en-US" sz="1800" dirty="0" smtClean="0"/>
              <a:t>  },</a:t>
            </a:r>
          </a:p>
          <a:p>
            <a:pPr marL="0" indent="0">
              <a:buNone/>
            </a:pPr>
            <a:r>
              <a:rPr lang="en-US" sz="1800" dirty="0" smtClean="0"/>
              <a:t>  </a:t>
            </a:r>
            <a:r>
              <a:rPr lang="en-US" sz="1800" dirty="0" err="1" smtClean="0"/>
              <a:t>onClick</a:t>
            </a:r>
            <a:r>
              <a:rPr lang="en-US" sz="1800" dirty="0" smtClean="0"/>
              <a:t>: function() {</a:t>
            </a:r>
          </a:p>
          <a:p>
            <a:pPr marL="0" indent="0">
              <a:buNone/>
            </a:pPr>
            <a:r>
              <a:rPr lang="en-US" sz="1800" dirty="0" smtClean="0"/>
              <a:t>    </a:t>
            </a:r>
            <a:r>
              <a:rPr lang="en-US" sz="1800" dirty="0" err="1" smtClean="0"/>
              <a:t>this.setState</a:t>
            </a:r>
            <a:r>
              <a:rPr lang="en-US" sz="1800" dirty="0" smtClean="0"/>
              <a:t>({counter: </a:t>
            </a:r>
            <a:r>
              <a:rPr lang="en-US" sz="1800" dirty="0" err="1" smtClean="0"/>
              <a:t>this.state.counter</a:t>
            </a:r>
            <a:r>
              <a:rPr lang="en-US" sz="1800" dirty="0" smtClean="0"/>
              <a:t> + 1}); </a:t>
            </a:r>
            <a:r>
              <a:rPr lang="en-US" sz="1800" dirty="0" smtClean="0">
                <a:solidFill>
                  <a:schemeClr val="accent1">
                    <a:lumMod val="75000"/>
                  </a:schemeClr>
                </a:solidFill>
              </a:rPr>
              <a:t>//</a:t>
            </a:r>
            <a:r>
              <a:rPr lang="en-US" sz="1800" dirty="0" smtClean="0">
                <a:solidFill>
                  <a:schemeClr val="accent1">
                    <a:lumMod val="75000"/>
                  </a:schemeClr>
                </a:solidFill>
              </a:rPr>
              <a:t>this method </a:t>
            </a:r>
            <a:r>
              <a:rPr lang="en-US" sz="1800" dirty="0" smtClean="0">
                <a:solidFill>
                  <a:schemeClr val="accent1">
                    <a:lumMod val="75000"/>
                  </a:schemeClr>
                </a:solidFill>
              </a:rPr>
              <a:t>will re render the </a:t>
            </a:r>
            <a:r>
              <a:rPr lang="en-US" sz="1800" dirty="0" err="1" smtClean="0">
                <a:solidFill>
                  <a:schemeClr val="accent1">
                    <a:lumMod val="75000"/>
                  </a:schemeClr>
                </a:solidFill>
              </a:rPr>
              <a:t>the</a:t>
            </a:r>
            <a:r>
              <a:rPr lang="en-US" sz="1800" dirty="0" smtClean="0">
                <a:solidFill>
                  <a:schemeClr val="accent1">
                    <a:lumMod val="75000"/>
                  </a:schemeClr>
                </a:solidFill>
              </a:rPr>
              <a:t> DOM</a:t>
            </a:r>
          </a:p>
          <a:p>
            <a:pPr marL="0" indent="0">
              <a:buNone/>
            </a:pPr>
            <a:r>
              <a:rPr lang="en-US" sz="1800" dirty="0" smtClean="0"/>
              <a:t>  },</a:t>
            </a:r>
          </a:p>
          <a:p>
            <a:pPr marL="0" indent="0">
              <a:buNone/>
            </a:pPr>
            <a:r>
              <a:rPr lang="en-US" sz="1800" dirty="0" smtClean="0"/>
              <a:t>  render: function() {</a:t>
            </a:r>
          </a:p>
          <a:p>
            <a:pPr marL="0" indent="0">
              <a:buNone/>
            </a:pPr>
            <a:r>
              <a:rPr lang="en-US" sz="1800" dirty="0" smtClean="0"/>
              <a:t>    return (</a:t>
            </a:r>
          </a:p>
          <a:p>
            <a:pPr marL="0" indent="0">
              <a:buNone/>
            </a:pPr>
            <a:r>
              <a:rPr lang="en-US" sz="1800" dirty="0" smtClean="0"/>
              <a:t>      &lt;h3 </a:t>
            </a:r>
            <a:r>
              <a:rPr lang="en-US" sz="1800" dirty="0" err="1" smtClean="0"/>
              <a:t>onClick</a:t>
            </a:r>
            <a:r>
              <a:rPr lang="en-US" sz="1800" dirty="0" smtClean="0"/>
              <a:t>={</a:t>
            </a:r>
            <a:r>
              <a:rPr lang="en-US" sz="1800" dirty="0" err="1" smtClean="0"/>
              <a:t>this.onClick</a:t>
            </a:r>
            <a:r>
              <a:rPr lang="en-US" sz="1800" dirty="0" smtClean="0"/>
              <a:t>}&gt; Counter using state property: {</a:t>
            </a:r>
            <a:r>
              <a:rPr lang="en-US" sz="1800" dirty="0" err="1" smtClean="0"/>
              <a:t>this.state.counter</a:t>
            </a:r>
            <a:r>
              <a:rPr lang="en-US" sz="1800" dirty="0" smtClean="0"/>
              <a:t>}&lt;/h3&gt;</a:t>
            </a:r>
          </a:p>
          <a:p>
            <a:pPr marL="0" indent="0">
              <a:buNone/>
            </a:pPr>
            <a:r>
              <a:rPr lang="en-US" sz="1800" dirty="0" smtClean="0"/>
              <a:t>    );</a:t>
            </a:r>
          </a:p>
          <a:p>
            <a:pPr marL="0" indent="0">
              <a:buNone/>
            </a:pPr>
            <a:r>
              <a:rPr lang="en-US" sz="1800" dirty="0" smtClean="0"/>
              <a:t>  }</a:t>
            </a:r>
          </a:p>
          <a:p>
            <a:pPr marL="0" indent="0">
              <a:buNone/>
            </a:pPr>
            <a:r>
              <a:rPr lang="en-US" sz="1800" dirty="0" smtClean="0"/>
              <a:t>});</a:t>
            </a:r>
            <a:endParaRPr lang="en-US" sz="1800" dirty="0"/>
          </a:p>
        </p:txBody>
      </p:sp>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endParaRPr lang="en-US" sz="2400" dirty="0"/>
          </a:p>
        </p:txBody>
      </p:sp>
    </p:spTree>
    <p:extLst>
      <p:ext uri="{BB962C8B-B14F-4D97-AF65-F5344CB8AC3E}">
        <p14:creationId xmlns:p14="http://schemas.microsoft.com/office/powerpoint/2010/main" val="2398091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r>
              <a:rPr lang="en-US" dirty="0" smtClean="0"/>
              <a:t>.</a:t>
            </a:r>
            <a:endParaRPr lang="en-US" dirty="0" smtClean="0"/>
          </a:p>
        </p:txBody>
      </p:sp>
    </p:spTree>
    <p:extLst>
      <p:ext uri="{BB962C8B-B14F-4D97-AF65-F5344CB8AC3E}">
        <p14:creationId xmlns:p14="http://schemas.microsoft.com/office/powerpoint/2010/main" val="1033684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endParaRPr lang="en-US" dirty="0" smtClean="0"/>
          </a:p>
        </p:txBody>
      </p:sp>
    </p:spTree>
    <p:extLst>
      <p:ext uri="{BB962C8B-B14F-4D97-AF65-F5344CB8AC3E}">
        <p14:creationId xmlns:p14="http://schemas.microsoft.com/office/powerpoint/2010/main" val="1313642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endParaRPr lang="en-US" dirty="0"/>
          </a:p>
        </p:txBody>
      </p:sp>
    </p:spTree>
    <p:extLst>
      <p:ext uri="{BB962C8B-B14F-4D97-AF65-F5344CB8AC3E}">
        <p14:creationId xmlns:p14="http://schemas.microsoft.com/office/powerpoint/2010/main" val="41520910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pPr marL="0" indent="0">
              <a:buNone/>
            </a:pPr>
            <a:endParaRPr lang="en-US" sz="2400" dirty="0"/>
          </a:p>
        </p:txBody>
      </p:sp>
    </p:spTree>
    <p:extLst>
      <p:ext uri="{BB962C8B-B14F-4D97-AF65-F5344CB8AC3E}">
        <p14:creationId xmlns:p14="http://schemas.microsoft.com/office/powerpoint/2010/main" val="39506152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pPr marL="0" indent="0">
              <a:buNone/>
            </a:pPr>
            <a:endParaRPr lang="en-US" sz="2400" dirty="0"/>
          </a:p>
        </p:txBody>
      </p:sp>
    </p:spTree>
    <p:extLst>
      <p:ext uri="{BB962C8B-B14F-4D97-AF65-F5344CB8AC3E}">
        <p14:creationId xmlns:p14="http://schemas.microsoft.com/office/powerpoint/2010/main" val="13716926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r>
              <a:rPr lang="en-US" sz="2400" dirty="0" smtClean="0"/>
              <a:t>This will actually pass the state data from the store to the view as a prop. Hence </a:t>
            </a:r>
            <a:r>
              <a:rPr lang="en-US" sz="2400" dirty="0"/>
              <a:t>the Customer component can now access the state </a:t>
            </a:r>
            <a:r>
              <a:rPr lang="en-US" sz="2400" dirty="0" smtClean="0"/>
              <a:t>data from Customer Store </a:t>
            </a:r>
            <a:r>
              <a:rPr lang="en-US" sz="2400" dirty="0" err="1"/>
              <a:t>i.e</a:t>
            </a:r>
            <a:r>
              <a:rPr lang="en-US" sz="2400" dirty="0"/>
              <a:t> customers from its prop.</a:t>
            </a:r>
          </a:p>
          <a:p>
            <a:endParaRPr lang="en-US" sz="2400" dirty="0"/>
          </a:p>
        </p:txBody>
      </p:sp>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smtClean="0"/>
              <a:t>var</a:t>
            </a:r>
            <a:r>
              <a:rPr lang="en-US" dirty="0" smtClean="0"/>
              <a:t> Customers= </a:t>
            </a:r>
            <a:r>
              <a:rPr lang="en-US" dirty="0" err="1"/>
              <a:t>React.createClass</a:t>
            </a:r>
            <a:r>
              <a:rPr lang="en-US" dirty="0"/>
              <a:t>({</a:t>
            </a:r>
          </a:p>
          <a:p>
            <a:pPr marL="0" indent="0">
              <a:buNone/>
            </a:pPr>
            <a:r>
              <a:rPr lang="en-US" dirty="0"/>
              <a:t>  render() {</a:t>
            </a:r>
          </a:p>
          <a:p>
            <a:pPr marL="0" indent="0">
              <a:buNone/>
            </a:pPr>
            <a:r>
              <a:rPr lang="en-US" dirty="0"/>
              <a:t>    return (</a:t>
            </a:r>
          </a:p>
          <a:p>
            <a:pPr marL="0" indent="0">
              <a:buNone/>
            </a:pPr>
            <a:r>
              <a:rPr lang="en-US" dirty="0"/>
              <a:t>      &lt;</a:t>
            </a:r>
            <a:r>
              <a:rPr lang="en-US" dirty="0" err="1"/>
              <a:t>ul</a:t>
            </a:r>
            <a:r>
              <a:rPr lang="en-US" dirty="0"/>
              <a:t>&gt;</a:t>
            </a:r>
          </a:p>
          <a:p>
            <a:pPr marL="0" indent="0">
              <a:buNone/>
            </a:pPr>
            <a:r>
              <a:rPr lang="en-US" dirty="0"/>
              <a:t>        {</a:t>
            </a:r>
            <a:r>
              <a:rPr lang="en-US" dirty="0" err="1" smtClean="0"/>
              <a:t>this.props.customers.map</a:t>
            </a:r>
            <a:r>
              <a:rPr lang="en-US" dirty="0"/>
              <a:t>((location, </a:t>
            </a:r>
            <a:r>
              <a:rPr lang="en-US" dirty="0" err="1"/>
              <a:t>i</a:t>
            </a:r>
            <a:r>
              <a:rPr lang="en-US" dirty="0"/>
              <a:t>) =&gt; </a:t>
            </a:r>
            <a:r>
              <a:rPr lang="en-US" dirty="0" smtClean="0"/>
              <a:t>{  </a:t>
            </a:r>
            <a:r>
              <a:rPr lang="en-US" dirty="0" smtClean="0">
                <a:solidFill>
                  <a:schemeClr val="accent1">
                    <a:lumMod val="75000"/>
                  </a:schemeClr>
                </a:solidFill>
              </a:rPr>
              <a:t>//getting customers data of store from the props</a:t>
            </a:r>
            <a:endParaRPr lang="en-US" dirty="0">
              <a:solidFill>
                <a:schemeClr val="accent1">
                  <a:lumMod val="75000"/>
                </a:schemeClr>
              </a:solidFill>
            </a:endParaRPr>
          </a:p>
          <a:p>
            <a:pPr marL="0" indent="0">
              <a:buNone/>
            </a:pPr>
            <a:r>
              <a:rPr lang="en-US" dirty="0"/>
              <a:t>          return (</a:t>
            </a:r>
          </a:p>
          <a:p>
            <a:pPr marL="0" indent="0">
              <a:buNone/>
            </a:pPr>
            <a:r>
              <a:rPr lang="en-US" dirty="0"/>
              <a:t>            &lt;li key={</a:t>
            </a:r>
            <a:r>
              <a:rPr lang="en-US" dirty="0" err="1"/>
              <a:t>i</a:t>
            </a:r>
            <a:r>
              <a:rPr lang="en-US" dirty="0"/>
              <a:t>}&gt;</a:t>
            </a:r>
          </a:p>
          <a:p>
            <a:pPr marL="0" indent="0">
              <a:buNone/>
            </a:pPr>
            <a:r>
              <a:rPr lang="en-US" dirty="0"/>
              <a:t>              {location.name}</a:t>
            </a:r>
          </a:p>
          <a:p>
            <a:pPr marL="0" indent="0">
              <a:buNone/>
            </a:pPr>
            <a:r>
              <a:rPr lang="en-US" dirty="0"/>
              <a:t>            &lt;/li&gt;</a:t>
            </a:r>
          </a:p>
          <a:p>
            <a:pPr marL="0" indent="0">
              <a:buNone/>
            </a:pPr>
            <a:r>
              <a:rPr lang="en-US" dirty="0"/>
              <a:t>          );</a:t>
            </a:r>
          </a:p>
          <a:p>
            <a:pPr marL="0" indent="0">
              <a:buNone/>
            </a:pPr>
            <a:r>
              <a:rPr lang="en-US" dirty="0"/>
              <a:t>        })}</a:t>
            </a:r>
          </a:p>
          <a:p>
            <a:pPr marL="0" indent="0">
              <a:buNone/>
            </a:pPr>
            <a:r>
              <a:rPr lang="en-US" dirty="0"/>
              <a:t>      &lt;/</a:t>
            </a:r>
            <a:r>
              <a:rPr lang="en-US" dirty="0" err="1"/>
              <a:t>ul</a:t>
            </a:r>
            <a:r>
              <a:rPr lang="en-US" dirty="0"/>
              <a:t>&gt;</a:t>
            </a:r>
          </a:p>
          <a:p>
            <a:pPr marL="0" indent="0">
              <a:buNone/>
            </a:pPr>
            <a:r>
              <a:rPr lang="en-US" dirty="0"/>
              <a:t>    );</a:t>
            </a:r>
          </a:p>
          <a:p>
            <a:pPr marL="0" indent="0">
              <a:buNone/>
            </a:pPr>
            <a:r>
              <a:rPr lang="en-US" dirty="0"/>
              <a:t>  }</a:t>
            </a:r>
          </a:p>
          <a:p>
            <a:pPr marL="0" indent="0">
              <a:buNone/>
            </a:pPr>
            <a:r>
              <a:rPr lang="en-US" dirty="0"/>
              <a:t>});</a:t>
            </a:r>
            <a:endParaRPr lang="en-US" dirty="0" smtClean="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p:txBody>
      </p:sp>
    </p:spTree>
    <p:extLst>
      <p:ext uri="{BB962C8B-B14F-4D97-AF65-F5344CB8AC3E}">
        <p14:creationId xmlns:p14="http://schemas.microsoft.com/office/powerpoint/2010/main" val="4092015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in </a:t>
            </a:r>
            <a:r>
              <a:rPr lang="en-US" dirty="0" err="1" smtClean="0"/>
              <a:t>javascript</a:t>
            </a:r>
            <a:r>
              <a:rPr lang="en-US" dirty="0" smtClean="0"/>
              <a:t> so we need some transformer utility that transform this syntax to plain script for browser to digest.</a:t>
            </a:r>
          </a:p>
        </p:txBody>
      </p:sp>
    </p:spTree>
    <p:extLst>
      <p:ext uri="{BB962C8B-B14F-4D97-AF65-F5344CB8AC3E}">
        <p14:creationId xmlns:p14="http://schemas.microsoft.com/office/powerpoint/2010/main" val="2577538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423" y="4749886"/>
            <a:ext cx="4096871" cy="1427077"/>
          </a:xfrm>
          <a:prstGeom prst="rect">
            <a:avLst/>
          </a:prstGeom>
        </p:spPr>
      </p:pic>
    </p:spTree>
    <p:extLst>
      <p:ext uri="{BB962C8B-B14F-4D97-AF65-F5344CB8AC3E}">
        <p14:creationId xmlns:p14="http://schemas.microsoft.com/office/powerpoint/2010/main" val="2627637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107996"/>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smtClean="0"/>
              <a:t>Views re rendering too </a:t>
            </a:r>
            <a:r>
              <a:rPr lang="en-US" sz="2400" dirty="0"/>
              <a:t>much due to cascading update</a:t>
            </a:r>
            <a:endParaRPr lang="en-US" sz="2400" dirty="0" smtClean="0"/>
          </a:p>
          <a:p>
            <a:endParaRPr lang="en-US" dirty="0"/>
          </a:p>
        </p:txBody>
      </p:sp>
    </p:spTree>
    <p:extLst>
      <p:ext uri="{BB962C8B-B14F-4D97-AF65-F5344CB8AC3E}">
        <p14:creationId xmlns:p14="http://schemas.microsoft.com/office/powerpoint/2010/main" val="2093957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838200" y="1506071"/>
            <a:ext cx="10515600" cy="5163670"/>
          </a:xfrm>
        </p:spPr>
        <p:txBody>
          <a:bodyPr>
            <a:normAutofit/>
          </a:bodyPr>
          <a:lstStyle/>
          <a:p>
            <a:pPr marL="0" indent="0">
              <a:buNone/>
            </a:pPr>
            <a:r>
              <a:rPr lang="en-US" sz="2400" dirty="0" smtClean="0"/>
              <a:t>Let see a sample single page app developed using Alt and React.</a:t>
            </a:r>
            <a:endParaRPr lang="en-US" sz="2400" dirty="0"/>
          </a:p>
          <a:p>
            <a:pPr marL="0" indent="0">
              <a:buNone/>
            </a:pPr>
            <a:r>
              <a:rPr lang="en-US" sz="2400" dirty="0" smtClean="0"/>
              <a:t>In the app, user has a list of Available Locations from which the user can mark any location to its favorite list. </a:t>
            </a:r>
          </a:p>
          <a:p>
            <a:pPr marL="0" indent="0">
              <a:buNone/>
            </a:pPr>
            <a:r>
              <a:rPr lang="en-US" sz="2400" dirty="0" smtClean="0"/>
              <a:t>This app has the following features:</a:t>
            </a:r>
          </a:p>
          <a:p>
            <a:pPr marL="0" indent="0">
              <a:buNone/>
            </a:pPr>
            <a:endParaRPr lang="en-US" sz="2400" dirty="0" smtClean="0"/>
          </a:p>
          <a:p>
            <a:r>
              <a:rPr lang="en-US" sz="1800" dirty="0" smtClean="0"/>
              <a:t>Flux implemented using Alt</a:t>
            </a:r>
          </a:p>
          <a:p>
            <a:r>
              <a:rPr lang="en-US" sz="1800" dirty="0" smtClean="0"/>
              <a:t>Calling some server REST API</a:t>
            </a:r>
          </a:p>
          <a:p>
            <a:r>
              <a:rPr lang="en-US" sz="1800" dirty="0" smtClean="0"/>
              <a:t>Cookies usage</a:t>
            </a:r>
          </a:p>
          <a:p>
            <a:r>
              <a:rPr lang="en-US" sz="1800" dirty="0" smtClean="0"/>
              <a:t>Local storage usage</a:t>
            </a:r>
          </a:p>
          <a:p>
            <a:r>
              <a:rPr lang="en-US" sz="1800" dirty="0" smtClean="0"/>
              <a:t>Hash routing implemented</a:t>
            </a:r>
          </a:p>
          <a:p>
            <a:r>
              <a:rPr lang="en-US" sz="1800" dirty="0" smtClean="0"/>
              <a:t>Using </a:t>
            </a:r>
            <a:r>
              <a:rPr lang="en-US" sz="1800" dirty="0" err="1" smtClean="0"/>
              <a:t>Babelify</a:t>
            </a:r>
            <a:r>
              <a:rPr lang="en-US" sz="1800" dirty="0" smtClean="0"/>
              <a:t> to </a:t>
            </a:r>
            <a:r>
              <a:rPr lang="en-US" sz="1800" dirty="0" err="1" smtClean="0"/>
              <a:t>tranforms</a:t>
            </a:r>
            <a:r>
              <a:rPr lang="en-US" sz="1800" dirty="0" smtClean="0"/>
              <a:t> the ES6 and </a:t>
            </a:r>
            <a:r>
              <a:rPr lang="en-US" sz="1800" dirty="0" err="1"/>
              <a:t>J</a:t>
            </a:r>
            <a:r>
              <a:rPr lang="en-US" sz="1800" dirty="0" err="1" smtClean="0"/>
              <a:t>sx</a:t>
            </a:r>
            <a:r>
              <a:rPr lang="en-US" sz="1800" dirty="0" smtClean="0"/>
              <a:t> </a:t>
            </a:r>
            <a:r>
              <a:rPr lang="en-US" sz="1800" dirty="0" err="1" smtClean="0"/>
              <a:t>sytax</a:t>
            </a:r>
            <a:r>
              <a:rPr lang="en-US" sz="1800" dirty="0" smtClean="0"/>
              <a:t> to vanilla </a:t>
            </a:r>
            <a:r>
              <a:rPr lang="en-US" sz="1800" dirty="0" err="1" smtClean="0"/>
              <a:t>javascript</a:t>
            </a:r>
            <a:r>
              <a:rPr lang="en-US" sz="1800" dirty="0" smtClean="0"/>
              <a:t> </a:t>
            </a:r>
          </a:p>
          <a:p>
            <a:r>
              <a:rPr lang="en-US" sz="1800" dirty="0" err="1" smtClean="0"/>
              <a:t>Js</a:t>
            </a:r>
            <a:r>
              <a:rPr lang="en-US" sz="1800" dirty="0" smtClean="0"/>
              <a:t> files building and </a:t>
            </a:r>
            <a:r>
              <a:rPr lang="en-US" sz="1800" dirty="0" err="1" smtClean="0"/>
              <a:t>bundeling</a:t>
            </a:r>
            <a:r>
              <a:rPr lang="en-US" sz="1800" dirty="0" smtClean="0"/>
              <a:t> using </a:t>
            </a:r>
            <a:r>
              <a:rPr lang="en-US" sz="1800" dirty="0" err="1" smtClean="0"/>
              <a:t>Browserify</a:t>
            </a:r>
            <a:endParaRPr lang="en-US" sz="1800" dirty="0" smtClean="0"/>
          </a:p>
          <a:p>
            <a:r>
              <a:rPr lang="en-US" sz="1800" dirty="0" smtClean="0"/>
              <a:t>Unit test with Jest</a:t>
            </a:r>
          </a:p>
          <a:p>
            <a:endParaRPr lang="en-US" sz="1800" dirty="0" smtClean="0"/>
          </a:p>
          <a:p>
            <a:endParaRPr lang="en-US" sz="1800" dirty="0" smtClean="0"/>
          </a:p>
          <a:p>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209489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477328"/>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smtClean="0"/>
              <a:t>Views re rendering too </a:t>
            </a:r>
            <a:r>
              <a:rPr lang="en-US" sz="2400" dirty="0"/>
              <a:t>much due to cascading update</a:t>
            </a:r>
            <a:endParaRPr lang="en-US" sz="2400" dirty="0" smtClean="0"/>
          </a:p>
          <a:p>
            <a:pPr marL="285750" indent="-285750">
              <a:buFont typeface="Arial" panose="020B0604020202020204" pitchFamily="34" charset="0"/>
              <a:buChar char="•"/>
            </a:pPr>
            <a:r>
              <a:rPr lang="en-US" sz="2400" dirty="0" smtClean="0"/>
              <a:t>Makes </a:t>
            </a:r>
            <a:r>
              <a:rPr lang="en-US" sz="2400" dirty="0" smtClean="0"/>
              <a:t>a page of real time data heavy to render</a:t>
            </a:r>
          </a:p>
          <a:p>
            <a:endParaRPr lang="en-US" dirty="0"/>
          </a:p>
        </p:txBody>
      </p:sp>
    </p:spTree>
    <p:extLst>
      <p:ext uri="{BB962C8B-B14F-4D97-AF65-F5344CB8AC3E}">
        <p14:creationId xmlns:p14="http://schemas.microsoft.com/office/powerpoint/2010/main" val="1382182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846659"/>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a:t>Views re rendering too </a:t>
            </a:r>
            <a:r>
              <a:rPr lang="en-US" sz="2400" dirty="0" smtClean="0"/>
              <a:t>much due to cascading update</a:t>
            </a:r>
            <a:endParaRPr lang="en-US" sz="2400" dirty="0"/>
          </a:p>
          <a:p>
            <a:pPr marL="285750" indent="-285750">
              <a:buFont typeface="Arial" panose="020B0604020202020204" pitchFamily="34" charset="0"/>
              <a:buChar char="•"/>
            </a:pPr>
            <a:r>
              <a:rPr lang="en-US" sz="2400" dirty="0" smtClean="0"/>
              <a:t>Makes a page of real time data heavy to render</a:t>
            </a:r>
          </a:p>
          <a:p>
            <a:pPr marL="285750" indent="-285750">
              <a:buFont typeface="Arial" panose="020B0604020202020204" pitchFamily="34" charset="0"/>
              <a:buChar char="•"/>
            </a:pPr>
            <a:r>
              <a:rPr lang="en-US" sz="2400" dirty="0" smtClean="0"/>
              <a:t>Two way data flow make it difficult to debug a problem</a:t>
            </a:r>
          </a:p>
          <a:p>
            <a:endParaRPr lang="en-US" dirty="0"/>
          </a:p>
        </p:txBody>
      </p:sp>
    </p:spTree>
    <p:extLst>
      <p:ext uri="{BB962C8B-B14F-4D97-AF65-F5344CB8AC3E}">
        <p14:creationId xmlns:p14="http://schemas.microsoft.com/office/powerpoint/2010/main" val="417027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p:txBody>
      </p:sp>
    </p:spTree>
    <p:extLst>
      <p:ext uri="{BB962C8B-B14F-4D97-AF65-F5344CB8AC3E}">
        <p14:creationId xmlns:p14="http://schemas.microsoft.com/office/powerpoint/2010/main" val="741513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pPr marL="0" indent="0">
              <a:buNone/>
            </a:pPr>
            <a:endParaRPr lang="en-US" b="1" dirty="0"/>
          </a:p>
        </p:txBody>
      </p:sp>
    </p:spTree>
    <p:extLst>
      <p:ext uri="{BB962C8B-B14F-4D97-AF65-F5344CB8AC3E}">
        <p14:creationId xmlns:p14="http://schemas.microsoft.com/office/powerpoint/2010/main" val="2487134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1746</Words>
  <Application>Microsoft Office PowerPoint</Application>
  <PresentationFormat>Widescreen</PresentationFormat>
  <Paragraphs>233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Agenda</vt:lpstr>
      <vt:lpstr>Problem with MVC</vt:lpstr>
      <vt:lpstr>Problem with MVC</vt:lpstr>
      <vt:lpstr>Problem with MVC</vt:lpstr>
      <vt:lpstr>Problem with MVC</vt:lpstr>
      <vt:lpstr>Problem with MVC</vt:lpstr>
      <vt:lpstr>Introducing the Flux Architecture </vt:lpstr>
      <vt:lpstr>Introducing the Flux Architecture </vt:lpstr>
      <vt:lpstr>Introducing the Flux Architecture </vt:lpstr>
      <vt:lpstr>Introducing the Flux Architecture </vt:lpstr>
      <vt:lpstr>Introducing the Flux Architecture </vt:lpstr>
      <vt:lpstr>Introducing the Flux Architecture </vt:lpstr>
      <vt:lpstr>Introducing Alt.Js</vt:lpstr>
      <vt:lpstr>Installing Alt</vt:lpstr>
      <vt:lpstr>Alt Directory Structure</vt:lpstr>
      <vt:lpstr>Alt Actions</vt:lpstr>
      <vt:lpstr>Alt Stores</vt:lpstr>
      <vt:lpstr>Alt Views</vt:lpstr>
      <vt:lpstr>Introducing React Js</vt:lpstr>
      <vt:lpstr>Introducing React Js</vt:lpstr>
      <vt:lpstr>Introducing React Js</vt:lpstr>
      <vt:lpstr>Introducing React Js</vt:lpstr>
      <vt:lpstr>React Installation</vt:lpstr>
      <vt:lpstr>The JSX syntax</vt:lpstr>
      <vt:lpstr>Hello World</vt:lpstr>
      <vt:lpstr>React Component</vt:lpstr>
      <vt:lpstr>React Component</vt:lpstr>
      <vt:lpstr>React Component</vt:lpstr>
      <vt:lpstr>Stateful Component</vt:lpstr>
      <vt:lpstr>Html Attributes in React</vt:lpstr>
      <vt:lpstr>Html Attributes in React</vt:lpstr>
      <vt:lpstr>Html Attributes in React</vt:lpstr>
      <vt:lpstr>Using React Component as Alt View</vt:lpstr>
      <vt:lpstr>Using React Component as Alt View</vt:lpstr>
      <vt:lpstr>Using React Component as Alt View</vt:lpstr>
      <vt:lpstr>Using React Component as Alt View</vt:lpstr>
      <vt:lpstr>Jsx Compilation and ES6 Transformation</vt:lpstr>
      <vt:lpstr>Jsx Compilation and ES6 Transformation</vt:lpstr>
      <vt:lpstr>Jsx Compilation and ES6 to 5 Transformation</vt:lpstr>
      <vt:lpstr>Unit tests</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71</cp:revision>
  <dcterms:created xsi:type="dcterms:W3CDTF">2015-12-16T02:18:09Z</dcterms:created>
  <dcterms:modified xsi:type="dcterms:W3CDTF">2015-12-23T10:08:10Z</dcterms:modified>
</cp:coreProperties>
</file>