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5"/>
  </p:notesMasterIdLst>
  <p:handoutMasterIdLst>
    <p:handoutMasterId r:id="rId46"/>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28" r:id="rId33"/>
    <p:sldId id="317" r:id="rId34"/>
    <p:sldId id="320" r:id="rId35"/>
    <p:sldId id="324" r:id="rId36"/>
    <p:sldId id="325" r:id="rId37"/>
    <p:sldId id="326" r:id="rId38"/>
    <p:sldId id="268" r:id="rId39"/>
    <p:sldId id="306" r:id="rId40"/>
    <p:sldId id="327" r:id="rId41"/>
    <p:sldId id="319" r:id="rId42"/>
    <p:sldId id="304" r:id="rId43"/>
    <p:sldId id="31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28"/>
            <p14:sldId id="317"/>
            <p14:sldId id="320"/>
            <p14:sldId id="324"/>
            <p14:sldId id="325"/>
            <p14:sldId id="326"/>
            <p14:sldId id="268"/>
            <p14:sldId id="306"/>
            <p14:sldId id="327"/>
            <p14:sldId id="319"/>
            <p14:sldId id="30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29</a:t>
            </a:fld>
            <a:endParaRPr lang="en-US"/>
          </a:p>
        </p:txBody>
      </p:sp>
    </p:spTree>
    <p:extLst>
      <p:ext uri="{BB962C8B-B14F-4D97-AF65-F5344CB8AC3E}">
        <p14:creationId xmlns:p14="http://schemas.microsoft.com/office/powerpoint/2010/main" val="3969333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require</a:t>
            </a:r>
            <a:r>
              <a:rPr lang="en-US" baseline="0" dirty="0" smtClean="0"/>
              <a:t> method of Node but we are actually making the client app</a:t>
            </a:r>
          </a:p>
          <a:p>
            <a:endParaRPr lang="en-US" baseline="0" smtClean="0"/>
          </a:p>
          <a:p>
            <a:r>
              <a:rPr lang="en-US" baseline="0" smtClean="0"/>
              <a:t>Browserify</a:t>
            </a:r>
            <a:r>
              <a:rPr lang="en-US" baseline="0" dirty="0" smtClean="0"/>
              <a:t> will let us able to use the node style code and bundles it up into on </a:t>
            </a:r>
            <a:r>
              <a:rPr lang="en-US" baseline="0" dirty="0" err="1" smtClean="0"/>
              <a:t>js</a:t>
            </a:r>
            <a:r>
              <a:rPr lang="en-US" baseline="0" dirty="0" smtClean="0"/>
              <a:t> file</a:t>
            </a:r>
          </a:p>
          <a:p>
            <a:endParaRPr lang="en-US" baseline="0" dirty="0" smtClean="0"/>
          </a:p>
          <a:p>
            <a:r>
              <a:rPr lang="en-US" baseline="0" dirty="0" smtClean="0"/>
              <a:t>So we can use the </a:t>
            </a:r>
            <a:r>
              <a:rPr lang="en-US" baseline="0" dirty="0" err="1" smtClean="0"/>
              <a:t>npm</a:t>
            </a:r>
            <a:r>
              <a:rPr lang="en-US" baseline="0" dirty="0" smtClean="0"/>
              <a:t> packages and modular approach for client code designing as well</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207901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31</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35</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browserify.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6.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://babeljs.io/</a:t>
            </a: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164" y="2705933"/>
            <a:ext cx="7467481" cy="2601173"/>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up the node style code</a:t>
            </a:r>
            <a:endParaRPr lang="en-US" dirty="0"/>
          </a:p>
        </p:txBody>
      </p:sp>
      <p:sp>
        <p:nvSpPr>
          <p:cNvPr id="3" name="Content Placeholder 2"/>
          <p:cNvSpPr>
            <a:spLocks noGrp="1"/>
          </p:cNvSpPr>
          <p:nvPr>
            <p:ph idx="1"/>
          </p:nvPr>
        </p:nvSpPr>
        <p:spPr/>
        <p:txBody>
          <a:bodyPr/>
          <a:lstStyle/>
          <a:p>
            <a:r>
              <a:rPr lang="en-US" dirty="0">
                <a:hlinkClick r:id="rId3"/>
              </a:rPr>
              <a:t>http://browserify.org/</a:t>
            </a:r>
            <a:endParaRPr lang="en-US" dirty="0"/>
          </a:p>
        </p:txBody>
      </p:sp>
      <p:sp>
        <p:nvSpPr>
          <p:cNvPr id="5" name="Footer Placeholder 4"/>
          <p:cNvSpPr>
            <a:spLocks noGrp="1"/>
          </p:cNvSpPr>
          <p:nvPr>
            <p:ph type="ftr" sz="quarter" idx="11"/>
          </p:nvPr>
        </p:nvSpPr>
        <p:spPr/>
        <p:txBody>
          <a:bodyPr/>
          <a:lstStyle/>
          <a:p>
            <a:r>
              <a:rPr lang="en-US" dirty="0" err="1" smtClean="0"/>
              <a:t>Browserify</a:t>
            </a:r>
            <a:r>
              <a:rPr lang="en-US" dirty="0" smtClean="0"/>
              <a:t> Library</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142" y="2381818"/>
            <a:ext cx="7125694" cy="3238952"/>
          </a:xfrm>
          <a:prstGeom prst="rect">
            <a:avLst/>
          </a:prstGeom>
        </p:spPr>
      </p:pic>
    </p:spTree>
    <p:extLst>
      <p:ext uri="{BB962C8B-B14F-4D97-AF65-F5344CB8AC3E}">
        <p14:creationId xmlns:p14="http://schemas.microsoft.com/office/powerpoint/2010/main" val="4282012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36</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41</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will use jest)</a:t>
            </a:r>
          </a:p>
          <a:p>
            <a:r>
              <a:rPr lang="en-US" dirty="0" smtClean="0"/>
              <a:t>No (we will use react)</a:t>
            </a:r>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1229</TotalTime>
  <Words>1549</Words>
  <Application>Microsoft Office PowerPoint</Application>
  <PresentationFormat>Widescreen</PresentationFormat>
  <Paragraphs>331</Paragraphs>
  <Slides>41</Slides>
  <Notes>23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41</vt:i4>
      </vt:variant>
    </vt:vector>
  </HeadingPairs>
  <TitlesOfParts>
    <vt:vector size="49"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Bundling up the node style code</vt:lpstr>
      <vt:lpstr>Build and Run</vt:lpstr>
      <vt:lpstr>PowerPoint Presentation</vt:lpstr>
      <vt:lpstr>Introducing hash routes</vt:lpstr>
      <vt:lpstr>Introducing hash routes</vt:lpstr>
      <vt:lpstr>Introducing hash routes</vt:lpstr>
      <vt:lpstr>Unit tests</vt:lpstr>
      <vt:lpstr>Using Jest</vt:lpstr>
      <vt:lpstr>Jest Installation</vt:lpstr>
      <vt:lpstr>Test And Result</vt:lpstr>
      <vt:lpstr>Jest Directory Structure</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158</cp:revision>
  <dcterms:created xsi:type="dcterms:W3CDTF">2015-12-16T02:18:09Z</dcterms:created>
  <dcterms:modified xsi:type="dcterms:W3CDTF">2015-12-31T08:03:19Z</dcterms:modified>
</cp:coreProperties>
</file>