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4"/>
  </p:notesMasterIdLst>
  <p:handoutMasterIdLst>
    <p:handoutMasterId r:id="rId45"/>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0" r:id="rId34"/>
    <p:sldId id="324" r:id="rId35"/>
    <p:sldId id="325" r:id="rId36"/>
    <p:sldId id="326" r:id="rId37"/>
    <p:sldId id="268" r:id="rId38"/>
    <p:sldId id="306" r:id="rId39"/>
    <p:sldId id="327" r:id="rId40"/>
    <p:sldId id="319" r:id="rId41"/>
    <p:sldId id="304"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0"/>
            <p14:sldId id="324"/>
            <p14:sldId id="325"/>
            <p14:sldId id="326"/>
            <p14:sldId id="268"/>
            <p14:sldId id="306"/>
            <p14:sldId id="327"/>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1216</TotalTime>
  <Words>1479</Words>
  <Application>Microsoft Office PowerPoint</Application>
  <PresentationFormat>Widescreen</PresentationFormat>
  <Paragraphs>318</Paragraphs>
  <Slides>40</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155</cp:revision>
  <dcterms:created xsi:type="dcterms:W3CDTF">2015-12-16T02:18:09Z</dcterms:created>
  <dcterms:modified xsi:type="dcterms:W3CDTF">2015-12-31T06:31:27Z</dcterms:modified>
</cp:coreProperties>
</file>