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07" r:id="rId3"/>
  </p:sldMasterIdLst>
  <p:notesMasterIdLst>
    <p:notesMasterId r:id="rId33"/>
  </p:notesMasterIdLst>
  <p:sldIdLst>
    <p:sldId id="309" r:id="rId4"/>
    <p:sldId id="270" r:id="rId5"/>
    <p:sldId id="271" r:id="rId6"/>
    <p:sldId id="302" r:id="rId7"/>
    <p:sldId id="276" r:id="rId8"/>
    <p:sldId id="280" r:id="rId9"/>
    <p:sldId id="263" r:id="rId10"/>
    <p:sldId id="264" r:id="rId11"/>
    <p:sldId id="282" r:id="rId12"/>
    <p:sldId id="283" r:id="rId13"/>
    <p:sldId id="287" r:id="rId14"/>
    <p:sldId id="288" r:id="rId15"/>
    <p:sldId id="289" r:id="rId16"/>
    <p:sldId id="284" r:id="rId17"/>
    <p:sldId id="286" r:id="rId18"/>
    <p:sldId id="269" r:id="rId19"/>
    <p:sldId id="258" r:id="rId20"/>
    <p:sldId id="259" r:id="rId21"/>
    <p:sldId id="291" r:id="rId22"/>
    <p:sldId id="261" r:id="rId23"/>
    <p:sldId id="293" r:id="rId24"/>
    <p:sldId id="298" r:id="rId25"/>
    <p:sldId id="296" r:id="rId26"/>
    <p:sldId id="301" r:id="rId27"/>
    <p:sldId id="268" r:id="rId28"/>
    <p:sldId id="306" r:id="rId29"/>
    <p:sldId id="304" r:id="rId30"/>
    <p:sldId id="295" r:id="rId31"/>
    <p:sldId id="31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271"/>
            <p14:sldId id="302"/>
            <p14:sldId id="276"/>
            <p14:sldId id="280"/>
            <p14:sldId id="263"/>
            <p14:sldId id="264"/>
            <p14:sldId id="282"/>
            <p14:sldId id="283"/>
            <p14:sldId id="287"/>
            <p14:sldId id="288"/>
            <p14:sldId id="289"/>
            <p14:sldId id="284"/>
            <p14:sldId id="286"/>
            <p14:sldId id="269"/>
            <p14:sldId id="258"/>
            <p14:sldId id="259"/>
            <p14:sldId id="291"/>
            <p14:sldId id="261"/>
            <p14:sldId id="293"/>
            <p14:sldId id="298"/>
            <p14:sldId id="296"/>
            <p14:sldId id="301"/>
            <p14:sldId id="268"/>
            <p14:sldId id="306"/>
            <p14:sldId id="304"/>
            <p14:sldId id="295"/>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0748" autoAdjust="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21</a:t>
            </a:fld>
            <a:endParaRPr lang="en-US"/>
          </a:p>
        </p:txBody>
      </p:sp>
    </p:spTree>
    <p:extLst>
      <p:ext uri="{BB962C8B-B14F-4D97-AF65-F5344CB8AC3E}">
        <p14:creationId xmlns:p14="http://schemas.microsoft.com/office/powerpoint/2010/main" val="423881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0130" y="1930400"/>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540" y="1503464"/>
            <a:ext cx="4193214" cy="3881437"/>
          </a:xfrm>
          <a:prstGeom prst="rect">
            <a:avLst/>
          </a:prstGeom>
        </p:spPr>
      </p:pic>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dirty="0"/>
              <a:t>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
        <p:nvSpPr>
          <p:cNvPr id="4" name="Footer Placeholder 3"/>
          <p:cNvSpPr>
            <a:spLocks noGrp="1"/>
          </p:cNvSpPr>
          <p:nvPr>
            <p:ph type="ftr" sz="quarter" idx="11"/>
          </p:nvPr>
        </p:nvSpPr>
        <p:spPr/>
        <p:txBody>
          <a:bodyPr/>
          <a:lstStyle/>
          <a:p>
            <a:r>
              <a:rPr lang="en-US" dirty="0"/>
              <a:t>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dirty="0"/>
          </a:p>
        </p:txBody>
      </p:sp>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CustomerActions.updateCustomers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dirty="0"/>
              <a:t>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
        <p:nvSpPr>
          <p:cNvPr id="4" name="Footer Placeholder 3"/>
          <p:cNvSpPr>
            <a:spLocks noGrp="1"/>
          </p:cNvSpPr>
          <p:nvPr>
            <p:ph type="ftr" sz="quarter" idx="11"/>
          </p:nvPr>
        </p:nvSpPr>
        <p:spPr/>
        <p:txBody>
          <a:bodyPr/>
          <a:lstStyle/>
          <a:p>
            <a:r>
              <a:rPr lang="en-US" dirty="0"/>
              <a:t>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a:p>
        </p:txBody>
      </p:sp>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14</a:t>
            </a:fld>
            <a:endParaRPr lang="en-US"/>
          </a:p>
        </p:txBody>
      </p:sp>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16</a:t>
            </a:fld>
            <a:endParaRPr lang="en-US"/>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dirty="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
        <p:nvSpPr>
          <p:cNvPr id="8" name="Footer Placeholder 7"/>
          <p:cNvSpPr>
            <a:spLocks noGrp="1"/>
          </p:cNvSpPr>
          <p:nvPr>
            <p:ph type="ftr" sz="quarter" idx="11"/>
          </p:nvPr>
        </p:nvSpPr>
        <p:spPr/>
        <p:txBody>
          <a:bodyPr/>
          <a:lstStyle/>
          <a:p>
            <a:r>
              <a:rPr lang="en-US" dirty="0"/>
              <a:t>Agenda</a:t>
            </a:r>
            <a:endParaRPr lang="en-US" dirty="0"/>
          </a:p>
        </p:txBody>
      </p:sp>
      <p:sp>
        <p:nvSpPr>
          <p:cNvPr id="9" name="Slide Number Placeholder 8"/>
          <p:cNvSpPr>
            <a:spLocks noGrp="1"/>
          </p:cNvSpPr>
          <p:nvPr>
            <p:ph type="sldNum" sz="quarter" idx="12"/>
          </p:nvPr>
        </p:nvSpPr>
        <p:spPr/>
        <p:txBody>
          <a:bodyPr/>
          <a:lstStyle/>
          <a:p>
            <a:fld id="{B777A91B-BF1B-4ECE-B89B-72F2144CF226}" type="slidenum">
              <a:rPr lang="en-US" smtClean="0"/>
              <a:t>2</a:t>
            </a:fld>
            <a:endParaRPr lang="en-US" dirty="0"/>
          </a:p>
        </p:txBody>
      </p:sp>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a:t>
            </a:r>
            <a:r>
              <a:rPr lang="en-US" sz="1800" dirty="0" smtClean="0">
                <a:solidFill>
                  <a:schemeClr val="accent1">
                    <a:lumMod val="75000"/>
                  </a:schemeClr>
                </a:solidFill>
              </a:rPr>
              <a:t>//this method will re render the </a:t>
            </a:r>
            <a:r>
              <a:rPr lang="en-US" sz="1800" dirty="0" err="1" smtClean="0">
                <a:solidFill>
                  <a:schemeClr val="accent1">
                    <a:lumMod val="75000"/>
                  </a:schemeClr>
                </a:solidFill>
              </a:rPr>
              <a:t>the</a:t>
            </a:r>
            <a:r>
              <a:rPr lang="en-US" sz="1800" dirty="0" smtClean="0">
                <a:solidFill>
                  <a:schemeClr val="accent1">
                    <a:lumMod val="75000"/>
                  </a:schemeClr>
                </a:solidFill>
              </a:rPr>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r>
              <a:rPr lang="en-US" sz="2000" dirty="0" smtClean="0"/>
              <a:t>     </a:t>
            </a:r>
            <a:r>
              <a:rPr lang="en-US" sz="2000" dirty="0" smtClean="0"/>
              <a:t>&lt;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spTree>
    <p:extLst>
      <p:ext uri="{BB962C8B-B14F-4D97-AF65-F5344CB8AC3E}">
        <p14:creationId xmlns:p14="http://schemas.microsoft.com/office/powerpoint/2010/main" val="198267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var</a:t>
            </a:r>
            <a:r>
              <a:rPr lang="en-US" dirty="0" smtClean="0"/>
              <a:t> Customers= </a:t>
            </a:r>
            <a:r>
              <a:rPr lang="en-US" dirty="0" err="1"/>
              <a:t>React.createClass</a:t>
            </a:r>
            <a:r>
              <a:rPr lang="en-US" dirty="0"/>
              <a:t>({</a:t>
            </a:r>
          </a:p>
          <a:p>
            <a:pPr marL="0" indent="0">
              <a:buNone/>
            </a:pPr>
            <a:r>
              <a:rPr lang="en-US" dirty="0"/>
              <a:t>  render() {</a:t>
            </a:r>
          </a:p>
          <a:p>
            <a:pPr marL="0" indent="0">
              <a:buNone/>
            </a:pPr>
            <a:r>
              <a:rPr lang="en-US" dirty="0"/>
              <a:t>    return (</a:t>
            </a:r>
          </a:p>
          <a:p>
            <a:pPr marL="0" indent="0">
              <a:buNone/>
            </a:pPr>
            <a:r>
              <a:rPr lang="en-US" dirty="0"/>
              <a:t>      &lt;</a:t>
            </a:r>
            <a:r>
              <a:rPr lang="en-US" dirty="0" err="1"/>
              <a:t>ul</a:t>
            </a:r>
            <a:r>
              <a:rPr lang="en-US" dirty="0"/>
              <a:t>&gt;</a:t>
            </a:r>
          </a:p>
          <a:p>
            <a:pPr marL="0" indent="0">
              <a:buNone/>
            </a:pPr>
            <a:r>
              <a:rPr lang="en-US" dirty="0"/>
              <a:t>        {</a:t>
            </a:r>
            <a:r>
              <a:rPr lang="en-US" dirty="0" err="1" smtClean="0"/>
              <a:t>this.props.customers.map</a:t>
            </a:r>
            <a:r>
              <a:rPr lang="en-US" smtClean="0"/>
              <a:t>((customer, </a:t>
            </a:r>
            <a:r>
              <a:rPr lang="en-US" dirty="0" err="1"/>
              <a:t>i</a:t>
            </a:r>
            <a:r>
              <a:rPr lang="en-US" dirty="0"/>
              <a:t>) =&gt; </a:t>
            </a:r>
            <a:r>
              <a:rPr lang="en-US" dirty="0" smtClean="0"/>
              <a:t>{  </a:t>
            </a:r>
            <a:r>
              <a:rPr lang="en-US" dirty="0" smtClean="0">
                <a:solidFill>
                  <a:schemeClr val="accent1">
                    <a:lumMod val="75000"/>
                  </a:schemeClr>
                </a:solidFill>
              </a:rPr>
              <a:t>//getting customers data of store from the props</a:t>
            </a:r>
            <a:endParaRPr lang="en-US" dirty="0">
              <a:solidFill>
                <a:schemeClr val="accent1">
                  <a:lumMod val="75000"/>
                </a:schemeClr>
              </a:solidFill>
            </a:endParaRPr>
          </a:p>
          <a:p>
            <a:pPr marL="0" indent="0">
              <a:buNone/>
            </a:pPr>
            <a:r>
              <a:rPr lang="en-US" dirty="0"/>
              <a:t>          return (</a:t>
            </a:r>
          </a:p>
          <a:p>
            <a:pPr marL="0" indent="0">
              <a:buNone/>
            </a:pPr>
            <a:r>
              <a:rPr lang="en-US" dirty="0"/>
              <a:t>            &lt;li key={</a:t>
            </a:r>
            <a:r>
              <a:rPr lang="en-US" dirty="0" err="1"/>
              <a:t>i</a:t>
            </a:r>
            <a:r>
              <a:rPr lang="en-US" dirty="0"/>
              <a:t>}&gt;</a:t>
            </a:r>
          </a:p>
          <a:p>
            <a:pPr marL="0" indent="0">
              <a:buNone/>
            </a:pPr>
            <a:r>
              <a:rPr lang="en-US" dirty="0"/>
              <a:t>              </a:t>
            </a:r>
            <a:r>
              <a:rPr lang="en-US" dirty="0" smtClean="0"/>
              <a:t>{customer.name</a:t>
            </a:r>
            <a:r>
              <a:rPr lang="en-US" dirty="0"/>
              <a:t>}</a:t>
            </a:r>
          </a:p>
          <a:p>
            <a:pPr marL="0" indent="0">
              <a:buNone/>
            </a:pPr>
            <a:r>
              <a:rPr lang="en-US" dirty="0"/>
              <a:t>            &lt;/li&gt;</a:t>
            </a:r>
          </a:p>
          <a:p>
            <a:pPr marL="0" indent="0">
              <a:buNone/>
            </a:pPr>
            <a:r>
              <a:rPr lang="en-US" dirty="0"/>
              <a:t>          );</a:t>
            </a:r>
          </a:p>
          <a:p>
            <a:pPr marL="0" indent="0">
              <a:buNone/>
            </a:pPr>
            <a:r>
              <a:rPr lang="en-US" dirty="0"/>
              <a:t>        })}</a:t>
            </a:r>
          </a:p>
          <a:p>
            <a:pPr marL="0" indent="0">
              <a:buNone/>
            </a:pPr>
            <a:r>
              <a:rPr lang="en-US" dirty="0"/>
              <a:t>      &lt;/</a:t>
            </a:r>
            <a:r>
              <a:rPr lang="en-US" dirty="0" err="1"/>
              <a:t>ul</a:t>
            </a:r>
            <a:r>
              <a:rPr lang="en-US" dirty="0"/>
              <a:t>&gt;</a:t>
            </a:r>
          </a:p>
          <a:p>
            <a:pPr marL="0" indent="0">
              <a:buNone/>
            </a:pPr>
            <a:r>
              <a:rPr lang="en-US" dirty="0"/>
              <a:t>    );</a:t>
            </a:r>
          </a:p>
          <a:p>
            <a:pPr marL="0" indent="0">
              <a:buNone/>
            </a:pPr>
            <a:r>
              <a:rPr lang="en-US" dirty="0"/>
              <a:t>  }</a:t>
            </a:r>
          </a:p>
          <a:p>
            <a:pPr marL="0" indent="0">
              <a:buNone/>
            </a:pPr>
            <a:r>
              <a:rPr lang="en-US" dirty="0"/>
              <a:t>});</a:t>
            </a:r>
            <a:endParaRPr lang="en-US" dirty="0" smtClean="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423" y="4749886"/>
            <a:ext cx="4096871" cy="1427077"/>
          </a:xfrm>
          <a:prstGeom prst="rect">
            <a:avLst/>
          </a:prstGeom>
        </p:spPr>
      </p:pic>
      <p:sp>
        <p:nvSpPr>
          <p:cNvPr id="5" name="Footer Placeholder 4"/>
          <p:cNvSpPr>
            <a:spLocks noGrp="1"/>
          </p:cNvSpPr>
          <p:nvPr>
            <p:ph type="ftr" sz="quarter" idx="11"/>
          </p:nvPr>
        </p:nvSpPr>
        <p:spPr/>
        <p:txBody>
          <a:bodyPr/>
          <a:lstStyle/>
          <a:p>
            <a:r>
              <a:rPr lang="en-US" dirty="0"/>
              <a:t>React </a:t>
            </a:r>
            <a:r>
              <a:rPr lang="en-US" dirty="0" err="1"/>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24</a:t>
            </a:fld>
            <a:endParaRPr lang="en-US"/>
          </a:p>
        </p:txBody>
      </p:sp>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dirty="0"/>
              <a:t>Unit </a:t>
            </a:r>
            <a:r>
              <a:rPr lang="en-US" dirty="0" smtClean="0"/>
              <a:t>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25</a:t>
            </a:fld>
            <a:endParaRPr lang="en-US"/>
          </a:p>
        </p:txBody>
      </p:sp>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dirty="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7" name="Picture 6"/>
          <p:cNvPicPr>
            <a:picLocks noChangeAspect="1"/>
          </p:cNvPicPr>
          <p:nvPr/>
        </p:nvPicPr>
        <p:blipFill>
          <a:blip r:embed="rId2"/>
          <a:stretch>
            <a:fillRect/>
          </a:stretch>
        </p:blipFill>
        <p:spPr>
          <a:xfrm>
            <a:off x="1056068" y="2333557"/>
            <a:ext cx="4228563" cy="3045341"/>
          </a:xfrm>
          <a:prstGeom prst="rect">
            <a:avLst/>
          </a:prstGeom>
        </p:spPr>
      </p:pic>
      <p:sp>
        <p:nvSpPr>
          <p:cNvPr id="4" name="Footer Placeholder 3"/>
          <p:cNvSpPr>
            <a:spLocks noGrp="1"/>
          </p:cNvSpPr>
          <p:nvPr>
            <p:ph type="ftr" sz="quarter" idx="11"/>
          </p:nvPr>
        </p:nvSpPr>
        <p:spPr/>
        <p:txBody>
          <a:bodyPr/>
          <a:lstStyle/>
          <a:p>
            <a:r>
              <a:rPr lang="en-US" dirty="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a:bodyPr>
          <a:lstStyle/>
          <a:p>
            <a:pPr marL="0" indent="0">
              <a:buNone/>
            </a:pPr>
            <a:r>
              <a:rPr lang="en-US" sz="2400" dirty="0" smtClean="0"/>
              <a:t>Let see a sample single page app developed using Alt and React.</a:t>
            </a:r>
            <a:endParaRPr lang="en-US" sz="2400"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smtClean="0"/>
              <a:t>Using </a:t>
            </a:r>
            <a:r>
              <a:rPr lang="en-US" sz="1800" dirty="0" err="1" smtClean="0"/>
              <a:t>Babelify</a:t>
            </a:r>
            <a:r>
              <a:rPr lang="en-US" sz="1800" dirty="0" smtClean="0"/>
              <a:t> to </a:t>
            </a:r>
            <a:r>
              <a:rPr lang="en-US" sz="1800" dirty="0" err="1" smtClean="0"/>
              <a:t>tranforms</a:t>
            </a:r>
            <a:r>
              <a:rPr lang="en-US" sz="1800" dirty="0" smtClean="0"/>
              <a:t> the ES6 and </a:t>
            </a:r>
            <a:r>
              <a:rPr lang="en-US" sz="1800" dirty="0" err="1"/>
              <a:t>J</a:t>
            </a:r>
            <a:r>
              <a:rPr lang="en-US" sz="1800" dirty="0" err="1" smtClean="0"/>
              <a:t>sx</a:t>
            </a:r>
            <a:r>
              <a:rPr lang="en-US" sz="1800" dirty="0" smtClean="0"/>
              <a:t> </a:t>
            </a:r>
            <a:r>
              <a:rPr lang="en-US" sz="1800" dirty="0" err="1" smtClean="0"/>
              <a:t>sytax</a:t>
            </a:r>
            <a:r>
              <a:rPr lang="en-US" sz="1800" dirty="0" smtClean="0"/>
              <a:t> to vanilla </a:t>
            </a:r>
            <a:r>
              <a:rPr lang="en-US" sz="1800" dirty="0" err="1" smtClean="0"/>
              <a:t>javascript</a:t>
            </a:r>
            <a:r>
              <a:rPr lang="en-US" sz="1800" dirty="0" smtClean="0"/>
              <a:t> </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29</a:t>
            </a:fld>
            <a:endParaRPr lang="en-US"/>
          </a:p>
        </p:txBody>
      </p:sp>
      <p:sp>
        <p:nvSpPr>
          <p:cNvPr id="9" name="TextBox 8"/>
          <p:cNvSpPr txBox="1"/>
          <p:nvPr/>
        </p:nvSpPr>
        <p:spPr>
          <a:xfrm>
            <a:off x="748317" y="1710263"/>
            <a:ext cx="6027464" cy="1754326"/>
          </a:xfrm>
          <a:prstGeom prst="rect">
            <a:avLst/>
          </a:prstGeom>
          <a:noFill/>
        </p:spPr>
        <p:txBody>
          <a:bodyPr wrap="square" rtlCol="0">
            <a:spAutoFit/>
          </a:bodyPr>
          <a:lstStyle/>
          <a:p>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a:t>
            </a:r>
            <a:r>
              <a:rPr lang="en-US" dirty="0" smtClean="0"/>
              <a:t>Two-way binding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728" y="3322749"/>
            <a:ext cx="8027831" cy="3360280"/>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3</a:t>
            </a:fld>
            <a:endParaRPr lang="en-US"/>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a:t>
            </a:r>
            <a:r>
              <a:rPr lang="en-US" dirty="0" smtClean="0"/>
              <a:t>Two-way binding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702191" y="3516924"/>
            <a:ext cx="10359347"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Model watches to views and views watches the model. Too many </a:t>
            </a:r>
            <a:r>
              <a:rPr lang="en-US" dirty="0" smtClean="0"/>
              <a:t>Watches.</a:t>
            </a:r>
            <a:endParaRPr lang="en-US" dirty="0" smtClean="0"/>
          </a:p>
          <a:p>
            <a:pPr marL="285750" indent="-285750">
              <a:buFont typeface="Arial" panose="020B0604020202020204" pitchFamily="34" charset="0"/>
              <a:buChar char="•"/>
            </a:pPr>
            <a:r>
              <a:rPr lang="en-US" dirty="0"/>
              <a:t>Views re rendering too </a:t>
            </a:r>
            <a:r>
              <a:rPr lang="en-US" dirty="0" smtClean="0"/>
              <a:t>much.</a:t>
            </a:r>
            <a:endParaRPr lang="en-US" dirty="0"/>
          </a:p>
          <a:p>
            <a:pPr marL="285750" indent="-285750">
              <a:buFont typeface="Arial" panose="020B0604020202020204" pitchFamily="34" charset="0"/>
              <a:buChar char="•"/>
            </a:pPr>
            <a:r>
              <a:rPr lang="en-US" dirty="0" smtClean="0"/>
              <a:t>Makes a page of real time data heavy to </a:t>
            </a:r>
            <a:r>
              <a:rPr lang="en-US" dirty="0" smtClean="0"/>
              <a:t>render.</a:t>
            </a:r>
            <a:endParaRPr lang="en-US" dirty="0" smtClean="0"/>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a:t>
            </a:r>
            <a:r>
              <a:rPr lang="en-US" dirty="0"/>
              <a:t>did not scale well for Facebook’s huge codebase. The main problem for them was the bidirectional </a:t>
            </a:r>
            <a:endParaRPr lang="en-US" dirty="0" smtClean="0"/>
          </a:p>
          <a:p>
            <a:r>
              <a:rPr lang="en-US" dirty="0" smtClean="0"/>
              <a:t>     communication</a:t>
            </a:r>
            <a:r>
              <a:rPr lang="en-US" dirty="0"/>
              <a:t>, where one change can loop back and have cascading effects across the codebase </a:t>
            </a:r>
            <a:endParaRPr lang="en-US" dirty="0" smtClean="0"/>
          </a:p>
          <a:p>
            <a:r>
              <a:rPr lang="en-US" dirty="0" smtClean="0"/>
              <a:t>     (</a:t>
            </a:r>
            <a:r>
              <a:rPr lang="en-US" dirty="0"/>
              <a:t>making things very complicated to debug and understand).</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a:t>Web Training Session</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4</a:t>
            </a:fld>
            <a:endParaRPr lang="en-US"/>
          </a:p>
        </p:txBody>
      </p:sp>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dirty="0"/>
          </a:p>
          <a:p>
            <a:r>
              <a:rPr lang="en-US" dirty="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normAutofit lnSpcReduction="10000"/>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a:p>
        </p:txBody>
      </p:sp>
      <p:sp>
        <p:nvSpPr>
          <p:cNvPr id="4" name="Footer Placeholder 3"/>
          <p:cNvSpPr>
            <a:spLocks noGrp="1"/>
          </p:cNvSpPr>
          <p:nvPr>
            <p:ph type="ftr" sz="quarter" idx="11"/>
          </p:nvPr>
        </p:nvSpPr>
        <p:spPr/>
        <p:txBody>
          <a:bodyPr/>
          <a:lstStyle/>
          <a:p>
            <a:endParaRPr lang="en-US" dirty="0"/>
          </a:p>
          <a:p>
            <a:r>
              <a:rPr lang="en-US" dirty="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spTree>
    <p:extLst>
      <p:ext uri="{BB962C8B-B14F-4D97-AF65-F5344CB8AC3E}">
        <p14:creationId xmlns:p14="http://schemas.microsoft.com/office/powerpoint/2010/main" val="310769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dirty="0" smtClean="0"/>
          </a:p>
          <a:p>
            <a:r>
              <a:rPr lang="en-US" dirty="0" smtClean="0"/>
              <a:t>Flux Architecture </a:t>
            </a:r>
            <a:endParaRPr lang="en-US" dirty="0"/>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7</a:t>
            </a:fld>
            <a:endParaRPr lang="en-US"/>
          </a:p>
        </p:txBody>
      </p:sp>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npm</a:t>
            </a:r>
            <a:r>
              <a:rPr lang="en-US" dirty="0" smtClean="0"/>
              <a:t> we can run the following command at the root directory of our project.</a:t>
            </a:r>
          </a:p>
          <a:p>
            <a:pPr lvl="7"/>
            <a:r>
              <a:rPr lang="en-US" sz="2800" dirty="0" err="1" smtClean="0"/>
              <a:t>npm</a:t>
            </a:r>
            <a:r>
              <a:rPr lang="en-US" sz="2800" dirty="0" smtClean="0"/>
              <a:t> </a:t>
            </a:r>
            <a:r>
              <a:rPr lang="en-US" sz="2800" dirty="0"/>
              <a:t>install </a:t>
            </a:r>
            <a:r>
              <a:rPr lang="en-US" sz="2800" dirty="0" smtClean="0"/>
              <a:t>alt</a:t>
            </a:r>
          </a:p>
          <a:p>
            <a:pPr marL="0" indent="0">
              <a:buNone/>
            </a:pPr>
            <a:endParaRPr lang="en-US" dirty="0" smtClean="0"/>
          </a:p>
          <a:p>
            <a:r>
              <a:rPr lang="en-US" dirty="0" smtClean="0"/>
              <a:t>This will install the require node modules of alt to the project directory.</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9</a:t>
            </a:fld>
            <a:endParaRPr lang="en-US"/>
          </a:p>
        </p:txBody>
      </p:sp>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TotalTime>
  <Words>1366</Words>
  <Application>Microsoft Office PowerPoint</Application>
  <PresentationFormat>Widescreen</PresentationFormat>
  <Paragraphs>268</Paragraphs>
  <Slides>29</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29</vt:i4>
      </vt:variant>
    </vt:vector>
  </HeadingPairs>
  <TitlesOfParts>
    <vt:vector size="37" baseType="lpstr">
      <vt:lpstr>Arial</vt:lpstr>
      <vt:lpstr>Calibri</vt:lpstr>
      <vt:lpstr>Calibri Light</vt:lpstr>
      <vt:lpstr>Trebuchet MS</vt:lpstr>
      <vt:lpstr>Wingdings 3</vt:lpstr>
      <vt:lpstr>Office Theme</vt:lpstr>
      <vt:lpstr>Facet</vt:lpstr>
      <vt:lpstr>1_Facet</vt:lpstr>
      <vt:lpstr>Web Training Session</vt:lpstr>
      <vt:lpstr>Agenda</vt:lpstr>
      <vt:lpstr>Problem with Two-way binding</vt:lpstr>
      <vt:lpstr>Problem with Two-way binding</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Using React Component as Alt View</vt:lpstr>
      <vt:lpstr>Using React Component as Alt View</vt:lpstr>
      <vt:lpstr>Jsx Compilation and ES6 to 5 Transformation</vt:lpstr>
      <vt:lpstr>Unit tests</vt:lpstr>
      <vt:lpstr>Using Jest</vt:lpstr>
      <vt:lpstr>Jest Directory Structure</vt:lpstr>
      <vt:lpstr>Demo</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VD</cp:lastModifiedBy>
  <cp:revision>96</cp:revision>
  <dcterms:created xsi:type="dcterms:W3CDTF">2015-12-16T02:18:09Z</dcterms:created>
  <dcterms:modified xsi:type="dcterms:W3CDTF">2015-12-28T05:19:16Z</dcterms:modified>
</cp:coreProperties>
</file>