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38"/>
  </p:notesMasterIdLst>
  <p:handoutMasterIdLst>
    <p:handoutMasterId r:id="rId39"/>
  </p:handoutMasterIdLst>
  <p:sldIdLst>
    <p:sldId id="309" r:id="rId4"/>
    <p:sldId id="270" r:id="rId5"/>
    <p:sldId id="271" r:id="rId6"/>
    <p:sldId id="302" r:id="rId7"/>
    <p:sldId id="276" r:id="rId8"/>
    <p:sldId id="280" r:id="rId9"/>
    <p:sldId id="263" r:id="rId10"/>
    <p:sldId id="264" r:id="rId11"/>
    <p:sldId id="318" r:id="rId12"/>
    <p:sldId id="312" r:id="rId13"/>
    <p:sldId id="283" r:id="rId14"/>
    <p:sldId id="313" r:id="rId15"/>
    <p:sldId id="314" r:id="rId16"/>
    <p:sldId id="287" r:id="rId17"/>
    <p:sldId id="315" r:id="rId18"/>
    <p:sldId id="289" r:id="rId19"/>
    <p:sldId id="284" r:id="rId20"/>
    <p:sldId id="286" r:id="rId21"/>
    <p:sldId id="269" r:id="rId22"/>
    <p:sldId id="258" r:id="rId23"/>
    <p:sldId id="259" r:id="rId24"/>
    <p:sldId id="291" r:id="rId25"/>
    <p:sldId id="261" r:id="rId26"/>
    <p:sldId id="293" r:id="rId27"/>
    <p:sldId id="316" r:id="rId28"/>
    <p:sldId id="298" r:id="rId29"/>
    <p:sldId id="296" r:id="rId30"/>
    <p:sldId id="301" r:id="rId31"/>
    <p:sldId id="317" r:id="rId32"/>
    <p:sldId id="268" r:id="rId33"/>
    <p:sldId id="306" r:id="rId34"/>
    <p:sldId id="304" r:id="rId35"/>
    <p:sldId id="295" r:id="rId36"/>
    <p:sldId id="31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271"/>
            <p14:sldId id="302"/>
            <p14:sldId id="276"/>
            <p14:sldId id="280"/>
            <p14:sldId id="263"/>
            <p14:sldId id="264"/>
            <p14:sldId id="318"/>
            <p14:sldId id="312"/>
            <p14:sldId id="283"/>
            <p14:sldId id="313"/>
            <p14:sldId id="314"/>
            <p14:sldId id="287"/>
            <p14:sldId id="315"/>
            <p14:sldId id="289"/>
            <p14:sldId id="284"/>
            <p14:sldId id="286"/>
            <p14:sldId id="269"/>
            <p14:sldId id="258"/>
            <p14:sldId id="259"/>
            <p14:sldId id="291"/>
            <p14:sldId id="261"/>
            <p14:sldId id="293"/>
            <p14:sldId id="316"/>
            <p14:sldId id="298"/>
            <p14:sldId id="296"/>
            <p14:sldId id="301"/>
            <p14:sldId id="317"/>
            <p14:sldId id="268"/>
            <p14:sldId id="306"/>
            <p14:sldId id="304"/>
            <p14:sldId id="295"/>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0748"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a:t>
            </a:r>
            <a:r>
              <a:rPr lang="en-US" dirty="0" smtClean="0"/>
              <a:t>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r>
              <a:rPr lang="en-US" dirty="0" smtClean="0"/>
              <a:t>Using </a:t>
            </a:r>
            <a:r>
              <a:rPr lang="en-US" dirty="0" err="1" smtClean="0"/>
              <a:t>npm</a:t>
            </a:r>
            <a:r>
              <a:rPr lang="en-US" dirty="0" smtClean="0"/>
              <a:t> we can run the following command at the root </a:t>
            </a:r>
            <a:r>
              <a:rPr lang="en-US" dirty="0" smtClean="0"/>
              <a:t>of the directory</a:t>
            </a:r>
            <a:endParaRPr lang="en-US" dirty="0" smtClean="0"/>
          </a:p>
          <a:p>
            <a:pPr lvl="7"/>
            <a:r>
              <a:rPr lang="en-US" sz="2800" b="1" dirty="0" err="1" smtClean="0"/>
              <a:t>npm</a:t>
            </a:r>
            <a:r>
              <a:rPr lang="en-US" sz="2800" b="1" dirty="0" smtClean="0"/>
              <a:t> </a:t>
            </a:r>
            <a:r>
              <a:rPr lang="en-US" sz="2800" b="1" dirty="0"/>
              <a:t>install </a:t>
            </a:r>
            <a:r>
              <a:rPr lang="en-US" sz="2800" b="1" dirty="0" smtClean="0"/>
              <a:t>alt</a:t>
            </a:r>
            <a:endParaRPr lang="en-US" b="1" dirty="0" smtClean="0"/>
          </a:p>
          <a:p>
            <a:r>
              <a:rPr lang="en-US" dirty="0" smtClean="0"/>
              <a:t>This will install the require node modules of alt to the project directory.</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t>
            </a:r>
            <a:r>
              <a:rPr lang="en-US" dirty="0" smtClean="0"/>
              <a:t>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860" y="4253870"/>
            <a:ext cx="8192419" cy="2102479"/>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todos</a:t>
            </a:r>
            <a:endParaRPr lang="en-US" sz="2000" dirty="0"/>
          </a:p>
          <a:p>
            <a:pPr marL="0" indent="0">
              <a:buNone/>
            </a:pPr>
            <a:r>
              <a:rPr lang="en-US" sz="2000" dirty="0"/>
              <a:t>|--actions/</a:t>
            </a:r>
          </a:p>
          <a:p>
            <a:pPr marL="0" indent="0">
              <a:buNone/>
            </a:pPr>
            <a:r>
              <a:rPr lang="en-US" sz="2000" dirty="0"/>
              <a:t>|  </a:t>
            </a:r>
            <a:r>
              <a:rPr lang="en-US" sz="2000" dirty="0" smtClean="0"/>
              <a:t>	</a:t>
            </a:r>
            <a:r>
              <a:rPr lang="en-US" sz="2000" dirty="0" smtClean="0"/>
              <a:t>|--TodoActions.js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a:t>
            </a:r>
            <a:r>
              <a:rPr lang="en-US" sz="2000" dirty="0" smtClean="0"/>
              <a:t>|--</a:t>
            </a:r>
            <a:r>
              <a:rPr lang="en-US" sz="2000" dirty="0" smtClean="0"/>
              <a:t>Todo</a:t>
            </a:r>
            <a:r>
              <a:rPr lang="en-US" sz="2000" dirty="0" smtClean="0"/>
              <a:t>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a:t>
            </a:r>
            <a:r>
              <a:rPr lang="en-US" sz="2000" dirty="0" smtClean="0"/>
              <a:t>|--Todos.js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smtClean="0"/>
              <a:t>|--</a:t>
            </a:r>
            <a:r>
              <a:rPr lang="en-US" sz="2000" dirty="0"/>
              <a:t>A</a:t>
            </a:r>
            <a:r>
              <a:rPr lang="en-US" sz="2000" dirty="0" smtClean="0"/>
              <a:t>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smtClean="0"/>
              <a:t>|--</a:t>
            </a:r>
            <a:r>
              <a:rPr lang="en-US" sz="2000" dirty="0"/>
              <a:t>A</a:t>
            </a:r>
            <a:r>
              <a:rPr lang="en-US" sz="2000" dirty="0" smtClean="0"/>
              <a:t>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Todo</a:t>
            </a:r>
            <a:r>
              <a:rPr lang="en-US" dirty="0" smtClean="0"/>
              <a:t> App</a:t>
            </a:r>
            <a:endParaRPr lang="en-US" dirty="0"/>
          </a:p>
        </p:txBody>
      </p:sp>
      <p:sp>
        <p:nvSpPr>
          <p:cNvPr id="3" name="Content Placeholder 2"/>
          <p:cNvSpPr>
            <a:spLocks noGrp="1"/>
          </p:cNvSpPr>
          <p:nvPr>
            <p:ph idx="1"/>
          </p:nvPr>
        </p:nvSpPr>
        <p:spPr>
          <a:xfrm>
            <a:off x="838200" y="1825625"/>
            <a:ext cx="7203487" cy="4351338"/>
          </a:xfrm>
        </p:spPr>
        <p:txBody>
          <a:bodyPr>
            <a:normAutofit/>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a:t>
            </a:r>
            <a:r>
              <a:rPr lang="en-US" dirty="0" smtClean="0"/>
              <a:t>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endParaRPr lang="en-US" dirty="0" smtClean="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1687" y="1837023"/>
            <a:ext cx="3091006" cy="4372991"/>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r>
              <a:rPr lang="en-US" sz="1800" dirty="0" smtClean="0"/>
              <a:t>Open up </a:t>
            </a:r>
            <a:r>
              <a:rPr lang="en-US" sz="1800" dirty="0" err="1" smtClean="0"/>
              <a:t>tha</a:t>
            </a:r>
            <a:r>
              <a:rPr lang="en-US" sz="1800" dirty="0" smtClean="0"/>
              <a:t> Alt.js and use the following code that will initiate the alt object. </a:t>
            </a:r>
          </a:p>
          <a:p>
            <a:endParaRPr lang="en-US" sz="24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t>
            </a:r>
            <a:r>
              <a:rPr lang="en-US" dirty="0" smtClean="0"/>
              <a:t>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r>
              <a:rPr lang="en-US" sz="1800" dirty="0" smtClean="0"/>
              <a:t>Put the following code in TodoActions.js</a:t>
            </a:r>
            <a:endParaRPr lang="en-US" sz="1800"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410" y="2238370"/>
            <a:ext cx="10391180" cy="3938593"/>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t>
            </a:r>
            <a:r>
              <a:rPr lang="en-US" dirty="0" smtClean="0"/>
              <a:t>Stores</a:t>
            </a:r>
            <a:endParaRPr lang="en-US" dirty="0"/>
          </a:p>
        </p:txBody>
      </p:sp>
      <p:sp>
        <p:nvSpPr>
          <p:cNvPr id="4" name="Footer Placeholder 3"/>
          <p:cNvSpPr>
            <a:spLocks noGrp="1"/>
          </p:cNvSpPr>
          <p:nvPr>
            <p:ph type="ftr" sz="quarter" idx="11"/>
          </p:nvPr>
        </p:nvSpPr>
        <p:spPr/>
        <p:txBody>
          <a:bodyPr/>
          <a:lstStyle/>
          <a:p>
            <a:r>
              <a:rPr lang="en-US" smtClean="0"/>
              <a:t>Alt 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r>
              <a:rPr lang="en-US" sz="1800" dirty="0" smtClean="0"/>
              <a:t>Put the following code in TodoStore.js</a:t>
            </a:r>
            <a:endParaRPr lang="en-U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222" y="2176858"/>
            <a:ext cx="7953080" cy="4544617"/>
          </a:xfrm>
          <a:prstGeom prst="rect">
            <a:avLst/>
          </a:prstGeom>
        </p:spPr>
      </p:pic>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a:t>
            </a:r>
            <a:r>
              <a:rPr lang="en-US" dirty="0" smtClean="0"/>
              <a:t>first then </a:t>
            </a:r>
            <a:r>
              <a:rPr lang="en-US" dirty="0" smtClean="0"/>
              <a:t>we will move back to </a:t>
            </a:r>
            <a:r>
              <a:rPr lang="en-US" dirty="0" smtClean="0"/>
              <a:t>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r>
              <a:rPr lang="en-US" dirty="0" smtClean="0"/>
              <a:t>.</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back to our </a:t>
            </a:r>
            <a:r>
              <a:rPr lang="en-US" dirty="0" err="1" smtClean="0"/>
              <a:t>Todo</a:t>
            </a:r>
            <a:r>
              <a:rPr lang="en-US" dirty="0"/>
              <a:t> </a:t>
            </a:r>
            <a:r>
              <a:rPr lang="en-US" dirty="0" smtClean="0"/>
              <a:t>App</a:t>
            </a:r>
            <a:endParaRPr lang="en-US" dirty="0"/>
          </a:p>
        </p:txBody>
      </p:sp>
      <p:sp>
        <p:nvSpPr>
          <p:cNvPr id="3" name="Content Placeholder 2"/>
          <p:cNvSpPr>
            <a:spLocks noGrp="1"/>
          </p:cNvSpPr>
          <p:nvPr>
            <p:ph idx="1"/>
          </p:nvPr>
        </p:nvSpPr>
        <p:spPr/>
        <p:txBody>
          <a:bodyPr>
            <a:normAutofit/>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a:p>
          <a:p>
            <a:endParaRPr lang="en-US" sz="2400"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sz="2400" dirty="0" smtClean="0"/>
              <a:t>We need to pass the alt store’s state data to the view.</a:t>
            </a:r>
          </a:p>
          <a:p>
            <a:r>
              <a:rPr lang="en-US" sz="2400" dirty="0" smtClean="0"/>
              <a:t>Alt provides a built-in components that binds an specific store to the specific view. This is known as Component Container</a:t>
            </a:r>
          </a:p>
          <a:p>
            <a:pPr marL="0" indent="0">
              <a:buNone/>
            </a:pPr>
            <a:r>
              <a:rPr lang="en-US" sz="2000" dirty="0" smtClean="0"/>
              <a:t>     </a:t>
            </a:r>
            <a:r>
              <a:rPr lang="en-US" sz="2000" dirty="0" smtClean="0"/>
              <a:t>			&lt;</a:t>
            </a:r>
            <a:r>
              <a:rPr lang="en-US" sz="2000" dirty="0" err="1"/>
              <a:t>AltContainer</a:t>
            </a:r>
            <a:r>
              <a:rPr lang="en-US" sz="2000" dirty="0"/>
              <a:t> store</a:t>
            </a:r>
            <a:r>
              <a:rPr lang="en-US" sz="2000" dirty="0"/>
              <a:t>={</a:t>
            </a:r>
            <a:r>
              <a:rPr lang="en-US" sz="2000" dirty="0" err="1"/>
              <a:t>TodoStore</a:t>
            </a:r>
            <a:r>
              <a:rPr lang="en-US" sz="2000" dirty="0"/>
              <a:t>}&gt;</a:t>
            </a:r>
            <a:endParaRPr lang="en-US" sz="2000" dirty="0"/>
          </a:p>
          <a:p>
            <a:pPr marL="0" indent="0">
              <a:buNone/>
            </a:pPr>
            <a:r>
              <a:rPr lang="en-US" sz="2000" dirty="0"/>
              <a:t>       </a:t>
            </a:r>
            <a:r>
              <a:rPr lang="en-US" sz="2000" dirty="0" smtClean="0"/>
              <a:t>	 </a:t>
            </a:r>
            <a:r>
              <a:rPr lang="en-US" sz="2000" dirty="0" smtClean="0"/>
              <a:t>			</a:t>
            </a:r>
            <a:r>
              <a:rPr lang="en-US" sz="2000" dirty="0" smtClean="0"/>
              <a:t>&lt;</a:t>
            </a:r>
            <a:r>
              <a:rPr lang="en-US" sz="2000" dirty="0" err="1" smtClean="0"/>
              <a:t>TodoComponent</a:t>
            </a:r>
            <a:r>
              <a:rPr lang="en-US" sz="2000" dirty="0" smtClean="0"/>
              <a:t> /&gt;</a:t>
            </a:r>
            <a:endParaRPr lang="en-US" sz="2000" dirty="0"/>
          </a:p>
          <a:p>
            <a:pPr marL="0" indent="0">
              <a:buNone/>
            </a:pPr>
            <a:r>
              <a:rPr lang="en-US" sz="2000" dirty="0"/>
              <a:t>      </a:t>
            </a:r>
            <a:r>
              <a:rPr lang="en-US" sz="2000" dirty="0" smtClean="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r>
              <a:rPr lang="en-US" sz="1800" dirty="0" smtClean="0"/>
              <a:t>Use the following code in Todos.js of component directory</a:t>
            </a:r>
          </a:p>
          <a:p>
            <a:endParaRPr lang="en-US" sz="2400" dirty="0"/>
          </a:p>
        </p:txBody>
      </p:sp>
      <p:pic>
        <p:nvPicPr>
          <p:cNvPr id="11"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433" y="2149475"/>
            <a:ext cx="8698367" cy="4246447"/>
          </a:xfrm>
          <a:prstGeom prst="rect">
            <a:avLst/>
          </a:prstGeom>
        </p:spPr>
      </p:pic>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a:t>
            </a:r>
            <a:r>
              <a:rPr lang="en-US" dirty="0" smtClean="0"/>
              <a:t>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29" y="4749886"/>
            <a:ext cx="4096871" cy="1427077"/>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r>
              <a:rPr lang="en-US" sz="1800" dirty="0" smtClean="0"/>
              <a:t>Put the following configuration in </a:t>
            </a:r>
            <a:r>
              <a:rPr lang="en-US" sz="1800" dirty="0" err="1" smtClean="0"/>
              <a:t>package.json</a:t>
            </a:r>
            <a:r>
              <a:rPr lang="en-US" sz="1800" dirty="0" smtClean="0"/>
              <a:t> which contains all the required dependencies. </a:t>
            </a:r>
          </a:p>
          <a:p>
            <a:r>
              <a:rPr lang="en-US" sz="1800" dirty="0" smtClean="0"/>
              <a:t>Then use the commands “</a:t>
            </a:r>
            <a:r>
              <a:rPr lang="en-US" sz="1800" dirty="0" err="1" smtClean="0"/>
              <a:t>npm</a:t>
            </a:r>
            <a:r>
              <a:rPr lang="en-US" sz="1800" dirty="0" smtClean="0"/>
              <a:t> install” and “</a:t>
            </a:r>
            <a:r>
              <a:rPr lang="en-US" sz="1800" dirty="0" err="1" smtClean="0"/>
              <a:t>npm</a:t>
            </a:r>
            <a:r>
              <a:rPr lang="en-US" sz="1800" dirty="0" smtClean="0"/>
              <a:t> run build” to install the required dependencies and build the code </a:t>
            </a:r>
            <a:br>
              <a:rPr lang="en-US" sz="1800" dirty="0" smtClean="0"/>
            </a:br>
            <a:endParaRPr lang="en-US" sz="1800" dirty="0"/>
          </a:p>
          <a:p>
            <a:endParaRPr lang="en-US" sz="1800" dirty="0" smtClean="0"/>
          </a:p>
          <a:p>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984507"/>
            <a:ext cx="5345405" cy="29084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8203" y="2819572"/>
            <a:ext cx="6624794" cy="14397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5864" y="4559454"/>
            <a:ext cx="3886742" cy="1657581"/>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9237" y="1297811"/>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531" y="3322749"/>
            <a:ext cx="7247383" cy="3033601"/>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3</a:t>
            </a:fld>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7" name="Picture 6"/>
          <p:cNvPicPr>
            <a:picLocks noChangeAspect="1"/>
          </p:cNvPicPr>
          <p:nvPr/>
        </p:nvPicPr>
        <p:blipFill>
          <a:blip r:embed="rId2"/>
          <a:stretch>
            <a:fillRect/>
          </a:stretch>
        </p:blipFill>
        <p:spPr>
          <a:xfrm>
            <a:off x="1056068" y="2333557"/>
            <a:ext cx="4228563" cy="3045341"/>
          </a:xfrm>
          <a:prstGeom prst="rect">
            <a:avLst/>
          </a:prstGeom>
        </p:spPr>
      </p:pic>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a:bodyPr>
          <a:lstStyle/>
          <a:p>
            <a:pPr marL="0" indent="0">
              <a:buNone/>
            </a:pPr>
            <a:r>
              <a:rPr lang="en-US" sz="2400" dirty="0" smtClean="0"/>
              <a:t>Let see a sample single page app developed using Alt and React.</a:t>
            </a:r>
            <a:endParaRPr lang="en-US" sz="2400"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smtClean="0"/>
              <a:t>Using </a:t>
            </a:r>
            <a:r>
              <a:rPr lang="en-US" sz="1800" dirty="0" err="1" smtClean="0"/>
              <a:t>Babelify</a:t>
            </a:r>
            <a:r>
              <a:rPr lang="en-US" sz="1800" dirty="0" smtClean="0"/>
              <a:t> to </a:t>
            </a:r>
            <a:r>
              <a:rPr lang="en-US" sz="1800" dirty="0" err="1" smtClean="0"/>
              <a:t>tranforms</a:t>
            </a:r>
            <a:r>
              <a:rPr lang="en-US" sz="1800" dirty="0" smtClean="0"/>
              <a:t> the ES6 and </a:t>
            </a:r>
            <a:r>
              <a:rPr lang="en-US" sz="1800" dirty="0" err="1"/>
              <a:t>J</a:t>
            </a:r>
            <a:r>
              <a:rPr lang="en-US" sz="1800" dirty="0" err="1" smtClean="0"/>
              <a:t>sx</a:t>
            </a:r>
            <a:r>
              <a:rPr lang="en-US" sz="1800" dirty="0" smtClean="0"/>
              <a:t> </a:t>
            </a:r>
            <a:r>
              <a:rPr lang="en-US" sz="1800" dirty="0" err="1" smtClean="0"/>
              <a:t>sytax</a:t>
            </a:r>
            <a:r>
              <a:rPr lang="en-US" sz="1800" dirty="0" smtClean="0"/>
              <a:t> to vanilla </a:t>
            </a:r>
            <a:r>
              <a:rPr lang="en-US" sz="1800" dirty="0" err="1" smtClean="0"/>
              <a:t>javascript</a:t>
            </a:r>
            <a:r>
              <a:rPr lang="en-US" sz="1800" dirty="0" smtClean="0"/>
              <a:t> </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702191" y="3516924"/>
            <a:ext cx="10359347"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a:t>
            </a:r>
            <a:r>
              <a:rPr lang="en-US" dirty="0" smtClean="0"/>
              <a:t>much.</a:t>
            </a:r>
            <a:endParaRPr lang="en-US" dirty="0"/>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a:t>
            </a:r>
            <a:r>
              <a:rPr lang="en-US" dirty="0"/>
              <a:t>did not scale well for Facebook’s huge codebase. The main problem for them was the bidirectional </a:t>
            </a:r>
            <a:endParaRPr lang="en-US" dirty="0" smtClean="0"/>
          </a:p>
          <a:p>
            <a:r>
              <a:rPr lang="en-US" dirty="0" smtClean="0"/>
              <a:t>     communication</a:t>
            </a:r>
            <a:r>
              <a:rPr lang="en-US" dirty="0"/>
              <a:t>, where one change can loop back and have cascading effects across the codebase </a:t>
            </a:r>
            <a:endParaRPr lang="en-US" dirty="0" smtClean="0"/>
          </a:p>
          <a:p>
            <a:r>
              <a:rPr lang="en-US" dirty="0" smtClean="0"/>
              <a:t>     (</a:t>
            </a:r>
            <a:r>
              <a:rPr lang="en-US" dirty="0"/>
              <a:t>making things very complicated to debug and understand).</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Web Training Session</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4</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normAutofit lnSpcReduction="10000"/>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a:p>
        </p:txBody>
      </p:sp>
      <p:sp>
        <p:nvSpPr>
          <p:cNvPr id="4" name="Footer Placeholder 3"/>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10769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a:t>
            </a:r>
            <a:r>
              <a:rPr lang="en-US" dirty="0" smtClean="0"/>
              <a:t>is meant to use the new features of </a:t>
            </a:r>
            <a:r>
              <a:rPr lang="en-US" dirty="0" err="1" smtClean="0"/>
              <a:t>Ecmascript</a:t>
            </a:r>
            <a:r>
              <a:rPr lang="en-US" dirty="0" smtClean="0"/>
              <a:t> 6. </a:t>
            </a:r>
          </a:p>
          <a:p>
            <a:r>
              <a:rPr lang="en-US" dirty="0" smtClean="0"/>
              <a:t>We will use classes of ES6 in our </a:t>
            </a:r>
            <a:r>
              <a:rPr lang="en-US" dirty="0" smtClean="0"/>
              <a:t>sample </a:t>
            </a:r>
            <a:r>
              <a:rPr lang="en-US" dirty="0" smtClean="0"/>
              <a:t>application. </a:t>
            </a:r>
          </a:p>
          <a:p>
            <a:r>
              <a:rPr lang="en-US" dirty="0" smtClean="0"/>
              <a:t>Therefore some transformer is needed to make the ES6 code compatible to the browsers that only know ES5</a:t>
            </a:r>
          </a:p>
          <a:p>
            <a:r>
              <a:rPr lang="en-US" dirty="0" smtClean="0"/>
              <a:t>Will discuss it later</a:t>
            </a:r>
            <a:endParaRPr lang="en-US" dirty="0" smtClean="0"/>
          </a:p>
          <a:p>
            <a:pPr marL="0" indent="0">
              <a:buNone/>
            </a:pPr>
            <a:r>
              <a:rPr lang="en-US" dirty="0" smtClean="0"/>
              <a:t>	</a:t>
            </a:r>
            <a:r>
              <a:rPr lang="en-US" dirty="0" smtClean="0"/>
              <a:t>	</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882</TotalTime>
  <Words>1281</Words>
  <Application>Microsoft Office PowerPoint</Application>
  <PresentationFormat>Widescreen</PresentationFormat>
  <Paragraphs>236</Paragraphs>
  <Slides>34</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34</vt:i4>
      </vt:variant>
    </vt:vector>
  </HeadingPairs>
  <TitlesOfParts>
    <vt:vector size="42" baseType="lpstr">
      <vt:lpstr>Arial</vt:lpstr>
      <vt:lpstr>Calibri</vt:lpstr>
      <vt:lpstr>Calibri Light</vt:lpstr>
      <vt:lpstr>Trebuchet MS</vt:lpstr>
      <vt:lpstr>Wingdings 3</vt:lpstr>
      <vt:lpstr>Office Theme</vt:lpstr>
      <vt:lpstr>Facet</vt:lpstr>
      <vt:lpstr>1_Facet</vt:lpstr>
      <vt:lpstr>Web Training Session</vt:lpstr>
      <vt:lpstr>Agenda</vt:lpstr>
      <vt:lpstr>Problem with Two-way binding</vt:lpstr>
      <vt:lpstr>Problem with Two-way binding</vt:lpstr>
      <vt:lpstr>Introducing the Flux Architecture </vt:lpstr>
      <vt:lpstr>Introducing the Flux Architecture </vt:lpstr>
      <vt:lpstr>Introducing the Flux Architecture </vt:lpstr>
      <vt:lpstr>Introducing Alt.Js</vt:lpstr>
      <vt:lpstr>Ecmascript 6</vt:lpstr>
      <vt:lpstr>Learn Alt with an example</vt:lpstr>
      <vt:lpstr>Alt Directory Structure</vt:lpstr>
      <vt:lpstr>Example Todo App</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Moving back to our Todo App</vt:lpstr>
      <vt:lpstr>Using React Component as Alt View</vt:lpstr>
      <vt:lpstr>Alt Component</vt:lpstr>
      <vt:lpstr>Jsx Compilation and ES6 to 5 Transformation</vt:lpstr>
      <vt:lpstr>Build and Run</vt:lpstr>
      <vt:lpstr>Unit tests</vt:lpstr>
      <vt:lpstr>Using Jest</vt:lpstr>
      <vt:lpstr>Jest Directory Structure</vt:lpstr>
      <vt:lpstr>Demo</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113</cp:revision>
  <dcterms:created xsi:type="dcterms:W3CDTF">2015-12-16T02:18:09Z</dcterms:created>
  <dcterms:modified xsi:type="dcterms:W3CDTF">2015-12-28T08:08:26Z</dcterms:modified>
</cp:coreProperties>
</file>