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76" r:id="rId8"/>
    <p:sldId id="277" r:id="rId9"/>
    <p:sldId id="278" r:id="rId10"/>
    <p:sldId id="279" r:id="rId11"/>
    <p:sldId id="280" r:id="rId12"/>
    <p:sldId id="263" r:id="rId13"/>
    <p:sldId id="256" r:id="rId14"/>
    <p:sldId id="257" r:id="rId15"/>
    <p:sldId id="269" r:id="rId16"/>
    <p:sldId id="258" r:id="rId17"/>
    <p:sldId id="259" r:id="rId18"/>
    <p:sldId id="260" r:id="rId19"/>
    <p:sldId id="261" r:id="rId20"/>
    <p:sldId id="262" r:id="rId21"/>
    <p:sldId id="264" r:id="rId22"/>
    <p:sldId id="268" r:id="rId23"/>
    <p:sldId id="265" r:id="rId24"/>
    <p:sldId id="266"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270"/>
            <p14:sldId id="271"/>
            <p14:sldId id="272"/>
            <p14:sldId id="273"/>
            <p14:sldId id="274"/>
            <p14:sldId id="275"/>
            <p14:sldId id="276"/>
            <p14:sldId id="277"/>
            <p14:sldId id="278"/>
            <p14:sldId id="279"/>
            <p14:sldId id="280"/>
            <p14:sldId id="263"/>
            <p14:sldId id="256"/>
            <p14:sldId id="257"/>
            <p14:sldId id="269"/>
            <p14:sldId id="258"/>
            <p14:sldId id="259"/>
            <p14:sldId id="260"/>
            <p14:sldId id="261"/>
            <p14:sldId id="262"/>
            <p14:sldId id="264"/>
            <p14:sldId id="268"/>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040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65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9968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2265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4D38A-56C5-4ECB-94BC-3A22D683F2FC}" type="datetimeFigureOut">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897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4D38A-56C5-4ECB-94BC-3A22D683F2FC}"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0990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4D38A-56C5-4ECB-94BC-3A22D683F2FC}" type="datetimeFigureOut">
              <a:rPr lang="en-US" smtClean="0"/>
              <a:t>12/22/2015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8274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4D38A-56C5-4ECB-94BC-3A22D683F2FC}" type="datetimeFigureOut">
              <a:rPr lang="en-US" smtClean="0"/>
              <a:t>12/22/2015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876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4D38A-56C5-4ECB-94BC-3A22D683F2FC}" type="datetimeFigureOut">
              <a:rPr lang="en-US" smtClean="0"/>
              <a:t>12/22/2015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0162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3115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705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D38A-56C5-4ECB-94BC-3A22D683F2FC}" type="datetimeFigureOut">
              <a:rPr lang="en-US" smtClean="0"/>
              <a:t>12/22/2015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172412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p:txBody>
      </p:sp>
    </p:spTree>
    <p:extLst>
      <p:ext uri="{BB962C8B-B14F-4D97-AF65-F5344CB8AC3E}">
        <p14:creationId xmlns:p14="http://schemas.microsoft.com/office/powerpoint/2010/main" val="257818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than again initiate some action to the dispatcher.</a:t>
            </a:r>
            <a:endParaRPr lang="en-US" b="1" dirty="0"/>
          </a:p>
        </p:txBody>
      </p:sp>
    </p:spTree>
    <p:extLst>
      <p:ext uri="{BB962C8B-B14F-4D97-AF65-F5344CB8AC3E}">
        <p14:creationId xmlns:p14="http://schemas.microsoft.com/office/powerpoint/2010/main" val="310769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a:t>
            </a:r>
            <a:endParaRPr lang="en-US" dirty="0"/>
          </a:p>
        </p:txBody>
      </p:sp>
      <p:sp>
        <p:nvSpPr>
          <p:cNvPr id="3" name="Subtitle 2"/>
          <p:cNvSpPr>
            <a:spLocks noGrp="1"/>
          </p:cNvSpPr>
          <p:nvPr>
            <p:ph type="subTitle" idx="1"/>
          </p:nvPr>
        </p:nvSpPr>
        <p:spPr/>
        <p:txBody>
          <a:bodyPr/>
          <a:lstStyle/>
          <a:p>
            <a:r>
              <a:rPr lang="en-US" dirty="0" smtClean="0"/>
              <a:t>A </a:t>
            </a:r>
            <a:r>
              <a:rPr lang="en-US" dirty="0" err="1" smtClean="0"/>
              <a:t>Javascript</a:t>
            </a:r>
            <a:r>
              <a:rPr lang="en-US" dirty="0" smtClean="0"/>
              <a:t> Framework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175" y="2316163"/>
            <a:ext cx="4057650" cy="1123950"/>
          </a:xfrm>
          <a:prstGeom prst="rect">
            <a:avLst/>
          </a:prstGeom>
        </p:spPr>
      </p:pic>
    </p:spTree>
    <p:extLst>
      <p:ext uri="{BB962C8B-B14F-4D97-AF65-F5344CB8AC3E}">
        <p14:creationId xmlns:p14="http://schemas.microsoft.com/office/powerpoint/2010/main" val="1158848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a:t>DATA FLOW</a:t>
            </a:r>
          </a:p>
          <a:p>
            <a:pPr lvl="1"/>
            <a:r>
              <a:rPr lang="en-US" sz="2000" dirty="0"/>
              <a:t>React implements one-way reactive data flow which reduces boilerplate and is easier to reason about than traditional data binding.</a:t>
            </a:r>
          </a:p>
        </p:txBody>
      </p:sp>
    </p:spTree>
    <p:extLst>
      <p:ext uri="{BB962C8B-B14F-4D97-AF65-F5344CB8AC3E}">
        <p14:creationId xmlns:p14="http://schemas.microsoft.com/office/powerpoint/2010/main" val="3066686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="https://cdnjs.cloudflare.com/ajax/libs/babel-core/5.8.23/browser.min.js"&gt;&lt;/script</a:t>
            </a:r>
            <a:r>
              <a:rPr lang="en-US" sz="2000" dirty="0" smtClean="0"/>
              <a:t>&gt;</a:t>
            </a:r>
            <a:endParaRPr lang="en-US" dirty="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r>
              <a:rPr lang="en-US" sz="2000" dirty="0" smtClean="0"/>
              <a:t>//Then use with require.js</a:t>
            </a: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omponent</a:t>
            </a:r>
            <a:endParaRPr lang="en-US" dirty="0"/>
          </a:p>
        </p:txBody>
      </p:sp>
      <p:sp>
        <p:nvSpPr>
          <p:cNvPr id="3" name="Content Placeholder 2"/>
          <p:cNvSpPr>
            <a:spLocks noGrp="1"/>
          </p:cNvSpPr>
          <p:nvPr>
            <p:ph idx="1"/>
          </p:nvPr>
        </p:nvSpPr>
        <p:spPr/>
        <p:txBody>
          <a:bodyPr/>
          <a:lstStyle/>
          <a:p>
            <a:r>
              <a:rPr lang="en-US" dirty="0" smtClean="0"/>
              <a:t>In React we refer the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Tree>
    <p:extLst>
      <p:ext uri="{BB962C8B-B14F-4D97-AF65-F5344CB8AC3E}">
        <p14:creationId xmlns:p14="http://schemas.microsoft.com/office/powerpoint/2010/main" val="1758047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//this will re render the </a:t>
            </a:r>
            <a:r>
              <a:rPr lang="en-US" sz="1800" dirty="0" err="1" smtClean="0"/>
              <a:t>the</a:t>
            </a:r>
            <a:r>
              <a:rPr lang="en-US" sz="1800" dirty="0" smtClean="0"/>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Tree>
    <p:extLst>
      <p:ext uri="{BB962C8B-B14F-4D97-AF65-F5344CB8AC3E}">
        <p14:creationId xmlns:p14="http://schemas.microsoft.com/office/powerpoint/2010/main" val="1033684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 using react.js</a:t>
            </a:r>
          </a:p>
          <a:p>
            <a:pPr marL="0" indent="0">
              <a:buNone/>
            </a:pPr>
            <a:endParaRPr lang="en-US" dirty="0" smtClean="0"/>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Target</a:t>
            </a:r>
            <a:endParaRPr lang="en-US" dirty="0"/>
          </a:p>
        </p:txBody>
      </p:sp>
      <p:sp>
        <p:nvSpPr>
          <p:cNvPr id="3" name="Content Placeholder 2"/>
          <p:cNvSpPr>
            <a:spLocks noGrp="1"/>
          </p:cNvSpPr>
          <p:nvPr>
            <p:ph idx="1"/>
          </p:nvPr>
        </p:nvSpPr>
        <p:spPr/>
        <p:txBody>
          <a:bodyPr/>
          <a:lstStyle/>
          <a:p>
            <a:r>
              <a:rPr lang="en-US" dirty="0" smtClean="0"/>
              <a:t>To make some simple component using react.js</a:t>
            </a:r>
          </a:p>
          <a:p>
            <a:r>
              <a:rPr lang="en-US" dirty="0" smtClean="0"/>
              <a:t>Then Implement Flux architecture in the app</a:t>
            </a:r>
          </a:p>
          <a:p>
            <a:r>
              <a:rPr lang="en-US" dirty="0" smtClean="0"/>
              <a:t>To find how we can call </a:t>
            </a:r>
            <a:r>
              <a:rPr lang="en-US" dirty="0" err="1" smtClean="0"/>
              <a:t>api</a:t>
            </a:r>
            <a:r>
              <a:rPr lang="en-US" dirty="0" smtClean="0"/>
              <a:t> and get data from it.</a:t>
            </a:r>
          </a:p>
          <a:p>
            <a:r>
              <a:rPr lang="en-US" dirty="0" smtClean="0"/>
              <a:t>How can we use cookies in react</a:t>
            </a:r>
          </a:p>
          <a:p>
            <a:r>
              <a:rPr lang="en-US" dirty="0" smtClean="0"/>
              <a:t>How can we use local storage in react</a:t>
            </a:r>
          </a:p>
          <a:p>
            <a:r>
              <a:rPr lang="en-US" dirty="0" smtClean="0"/>
              <a:t>How can we implement hash routing to make SPA</a:t>
            </a:r>
          </a:p>
          <a:p>
            <a:r>
              <a:rPr lang="en-US" dirty="0" smtClean="0"/>
              <a:t>How to test the app with unit tests.</a:t>
            </a:r>
          </a:p>
          <a:p>
            <a:r>
              <a:rPr lang="en-US" dirty="0" smtClean="0"/>
              <a:t>Find some good </a:t>
            </a:r>
            <a:r>
              <a:rPr lang="en-US" dirty="0" err="1" smtClean="0"/>
              <a:t>Js</a:t>
            </a:r>
            <a:r>
              <a:rPr lang="en-US" dirty="0" smtClean="0"/>
              <a:t> bundling framework.</a:t>
            </a:r>
            <a:endParaRPr lang="en-US" dirty="0"/>
          </a:p>
        </p:txBody>
      </p:sp>
    </p:spTree>
    <p:extLst>
      <p:ext uri="{BB962C8B-B14F-4D97-AF65-F5344CB8AC3E}">
        <p14:creationId xmlns:p14="http://schemas.microsoft.com/office/powerpoint/2010/main" val="2692388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err="1" smtClean="0"/>
              <a:t>RnD</a:t>
            </a:r>
            <a:endParaRPr lang="en-US" dirty="0"/>
          </a:p>
        </p:txBody>
      </p:sp>
      <p:sp>
        <p:nvSpPr>
          <p:cNvPr id="3" name="Content Placeholder 2"/>
          <p:cNvSpPr>
            <a:spLocks noGrp="1"/>
          </p:cNvSpPr>
          <p:nvPr>
            <p:ph idx="1"/>
          </p:nvPr>
        </p:nvSpPr>
        <p:spPr/>
        <p:txBody>
          <a:bodyPr>
            <a:normAutofit/>
          </a:bodyPr>
          <a:lstStyle/>
          <a:p>
            <a:r>
              <a:rPr lang="en-US" dirty="0" smtClean="0"/>
              <a:t>To make some simple component using react.js </a:t>
            </a:r>
            <a:r>
              <a:rPr lang="en-US" dirty="0" smtClean="0">
                <a:solidFill>
                  <a:schemeClr val="accent6">
                    <a:lumMod val="75000"/>
                  </a:schemeClr>
                </a:solidFill>
              </a:rPr>
              <a:t>(Done)</a:t>
            </a:r>
          </a:p>
          <a:p>
            <a:r>
              <a:rPr lang="en-US" dirty="0" smtClean="0"/>
              <a:t>Then Implement Flux architecture in the app </a:t>
            </a:r>
            <a:r>
              <a:rPr lang="en-US" dirty="0" smtClean="0">
                <a:solidFill>
                  <a:schemeClr val="accent6">
                    <a:lumMod val="75000"/>
                  </a:schemeClr>
                </a:solidFill>
              </a:rPr>
              <a:t>(Alt.js)</a:t>
            </a:r>
          </a:p>
          <a:p>
            <a:r>
              <a:rPr lang="en-US" dirty="0" smtClean="0"/>
              <a:t>To find how we can call </a:t>
            </a:r>
            <a:r>
              <a:rPr lang="en-US" dirty="0" err="1" smtClean="0"/>
              <a:t>api</a:t>
            </a:r>
            <a:r>
              <a:rPr lang="en-US" dirty="0" smtClean="0"/>
              <a:t> and get data from it. </a:t>
            </a:r>
            <a:r>
              <a:rPr lang="en-US" dirty="0" smtClean="0">
                <a:solidFill>
                  <a:schemeClr val="accent6">
                    <a:lumMod val="75000"/>
                  </a:schemeClr>
                </a:solidFill>
              </a:rPr>
              <a:t>(</a:t>
            </a:r>
            <a:r>
              <a:rPr lang="en-US" dirty="0" err="1" smtClean="0">
                <a:solidFill>
                  <a:schemeClr val="accent6">
                    <a:lumMod val="75000"/>
                  </a:schemeClr>
                </a:solidFill>
              </a:rPr>
              <a:t>Jquery</a:t>
            </a:r>
            <a:r>
              <a:rPr lang="en-US" dirty="0" smtClean="0">
                <a:solidFill>
                  <a:schemeClr val="accent6">
                    <a:lumMod val="75000"/>
                  </a:schemeClr>
                </a:solidFill>
              </a:rPr>
              <a:t>)</a:t>
            </a:r>
          </a:p>
          <a:p>
            <a:r>
              <a:rPr lang="en-US" dirty="0" smtClean="0"/>
              <a:t>How can we use cookies in react </a:t>
            </a:r>
            <a:r>
              <a:rPr lang="en-US" dirty="0" smtClean="0">
                <a:solidFill>
                  <a:schemeClr val="accent6">
                    <a:lumMod val="75000"/>
                  </a:schemeClr>
                </a:solidFill>
              </a:rPr>
              <a:t>(react-cookie)</a:t>
            </a:r>
          </a:p>
          <a:p>
            <a:r>
              <a:rPr lang="en-US" dirty="0" smtClean="0"/>
              <a:t>How can we use local storage in react </a:t>
            </a:r>
            <a:r>
              <a:rPr lang="en-US" dirty="0" smtClean="0">
                <a:solidFill>
                  <a:schemeClr val="accent6">
                    <a:lumMod val="75000"/>
                  </a:schemeClr>
                </a:solidFill>
              </a:rPr>
              <a:t>(react-</a:t>
            </a:r>
            <a:r>
              <a:rPr lang="en-US" dirty="0" err="1" smtClean="0">
                <a:solidFill>
                  <a:schemeClr val="accent6">
                    <a:lumMod val="75000"/>
                  </a:schemeClr>
                </a:solidFill>
              </a:rPr>
              <a:t>localstorage</a:t>
            </a:r>
            <a:r>
              <a:rPr lang="en-US" dirty="0" smtClean="0">
                <a:solidFill>
                  <a:schemeClr val="accent6">
                    <a:lumMod val="75000"/>
                  </a:schemeClr>
                </a:solidFill>
              </a:rPr>
              <a:t>)</a:t>
            </a:r>
          </a:p>
          <a:p>
            <a:r>
              <a:rPr lang="en-US" dirty="0" smtClean="0"/>
              <a:t>How can we implement hash routing to make SPA </a:t>
            </a:r>
            <a:r>
              <a:rPr lang="en-US" dirty="0" smtClean="0">
                <a:solidFill>
                  <a:schemeClr val="accent6">
                    <a:lumMod val="75000"/>
                  </a:schemeClr>
                </a:solidFill>
              </a:rPr>
              <a:t>(react-router)</a:t>
            </a:r>
          </a:p>
          <a:p>
            <a:r>
              <a:rPr lang="en-US" dirty="0" smtClean="0"/>
              <a:t>How to test the app with unit tests. </a:t>
            </a:r>
            <a:r>
              <a:rPr lang="en-US" dirty="0" smtClean="0">
                <a:solidFill>
                  <a:schemeClr val="accent6">
                    <a:lumMod val="75000"/>
                  </a:schemeClr>
                </a:solidFill>
              </a:rPr>
              <a:t>(Jest Framework)</a:t>
            </a:r>
          </a:p>
          <a:p>
            <a:r>
              <a:rPr lang="en-US" dirty="0" smtClean="0"/>
              <a:t>Find some good </a:t>
            </a:r>
            <a:r>
              <a:rPr lang="en-US" dirty="0" err="1" smtClean="0"/>
              <a:t>Js</a:t>
            </a:r>
            <a:r>
              <a:rPr lang="en-US" dirty="0" smtClean="0"/>
              <a:t> bundling framework.</a:t>
            </a:r>
            <a:r>
              <a:rPr lang="en-US" dirty="0" smtClean="0">
                <a:solidFill>
                  <a:schemeClr val="accent6">
                    <a:lumMod val="75000"/>
                  </a:schemeClr>
                </a:solidFill>
              </a:rPr>
              <a:t>(</a:t>
            </a:r>
            <a:r>
              <a:rPr lang="en-US" dirty="0" err="1" smtClean="0">
                <a:solidFill>
                  <a:schemeClr val="accent6">
                    <a:lumMod val="75000"/>
                  </a:schemeClr>
                </a:solidFill>
              </a:rPr>
              <a:t>Require,Reactify,Browserify</a:t>
            </a:r>
            <a:r>
              <a:rPr lang="en-US" dirty="0">
                <a:solidFill>
                  <a:schemeClr val="accent6">
                    <a:lumMod val="75000"/>
                  </a:schemeClr>
                </a:solidFill>
              </a:rPr>
              <a:t>)</a:t>
            </a:r>
            <a:endParaRPr lang="en-US" dirty="0" smtClean="0">
              <a:solidFill>
                <a:schemeClr val="accent6">
                  <a:lumMod val="75000"/>
                </a:schemeClr>
              </a:solidFill>
            </a:endParaRPr>
          </a:p>
          <a:p>
            <a:endParaRPr lang="en-US" dirty="0"/>
          </a:p>
        </p:txBody>
      </p:sp>
    </p:spTree>
    <p:extLst>
      <p:ext uri="{BB962C8B-B14F-4D97-AF65-F5344CB8AC3E}">
        <p14:creationId xmlns:p14="http://schemas.microsoft.com/office/powerpoint/2010/main" val="2564383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9600" dirty="0" smtClean="0"/>
              <a:t>				Demo</a:t>
            </a:r>
            <a:endParaRPr lang="en-US" sz="9600" dirty="0"/>
          </a:p>
        </p:txBody>
      </p:sp>
    </p:spTree>
    <p:extLst>
      <p:ext uri="{BB962C8B-B14F-4D97-AF65-F5344CB8AC3E}">
        <p14:creationId xmlns:p14="http://schemas.microsoft.com/office/powerpoint/2010/main" val="260462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endParaRPr lang="en-US" dirty="0"/>
          </a:p>
        </p:txBody>
      </p:sp>
    </p:spTree>
    <p:extLst>
      <p:ext uri="{BB962C8B-B14F-4D97-AF65-F5344CB8AC3E}">
        <p14:creationId xmlns:p14="http://schemas.microsoft.com/office/powerpoint/2010/main" val="2398091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endParaRPr lang="en-US" dirty="0"/>
          </a:p>
        </p:txBody>
      </p:sp>
    </p:spTree>
    <p:extLst>
      <p:ext uri="{BB962C8B-B14F-4D97-AF65-F5344CB8AC3E}">
        <p14:creationId xmlns:p14="http://schemas.microsoft.com/office/powerpoint/2010/main" val="209395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much</a:t>
            </a:r>
          </a:p>
          <a:p>
            <a:pPr marL="285750" indent="-285750">
              <a:buFont typeface="Arial" panose="020B0604020202020204" pitchFamily="34" charset="0"/>
              <a:buChar char="•"/>
            </a:pPr>
            <a:r>
              <a:rPr lang="en-US" dirty="0" smtClean="0"/>
              <a:t>Makes a page of real time data heavy to render</a:t>
            </a:r>
          </a:p>
          <a:p>
            <a:endParaRPr lang="en-US" dirty="0"/>
          </a:p>
        </p:txBody>
      </p:sp>
    </p:spTree>
    <p:extLst>
      <p:ext uri="{BB962C8B-B14F-4D97-AF65-F5344CB8AC3E}">
        <p14:creationId xmlns:p14="http://schemas.microsoft.com/office/powerpoint/2010/main" val="138218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endParaRPr lang="en-US" dirty="0"/>
          </a:p>
        </p:txBody>
      </p:sp>
    </p:spTree>
    <p:extLst>
      <p:ext uri="{BB962C8B-B14F-4D97-AF65-F5344CB8AC3E}">
        <p14:creationId xmlns:p14="http://schemas.microsoft.com/office/powerpoint/2010/main" val="417027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Tree>
    <p:extLst>
      <p:ext uri="{BB962C8B-B14F-4D97-AF65-F5344CB8AC3E}">
        <p14:creationId xmlns:p14="http://schemas.microsoft.com/office/powerpoint/2010/main" val="302414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p:txBody>
      </p:sp>
    </p:spTree>
    <p:extLst>
      <p:ext uri="{BB962C8B-B14F-4D97-AF65-F5344CB8AC3E}">
        <p14:creationId xmlns:p14="http://schemas.microsoft.com/office/powerpoint/2010/main" val="74151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pPr marL="0" indent="0">
              <a:buNone/>
            </a:pPr>
            <a:endParaRPr lang="en-US" b="1" dirty="0"/>
          </a:p>
        </p:txBody>
      </p:sp>
    </p:spTree>
    <p:extLst>
      <p:ext uri="{BB962C8B-B14F-4D97-AF65-F5344CB8AC3E}">
        <p14:creationId xmlns:p14="http://schemas.microsoft.com/office/powerpoint/2010/main" val="248713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1045</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Agenda</vt:lpstr>
      <vt:lpstr>Problem with MVC</vt:lpstr>
      <vt:lpstr>Problem with MVC</vt:lpstr>
      <vt:lpstr>Problem with MVC</vt:lpstr>
      <vt:lpstr>Problem with MVC</vt:lpstr>
      <vt:lpstr>Problem with MVC</vt:lpstr>
      <vt:lpstr>Introducing the Flux Architecture </vt:lpstr>
      <vt:lpstr>Introducing the Flux Architecture </vt:lpstr>
      <vt:lpstr>Introducing the Flux Architecture </vt:lpstr>
      <vt:lpstr>Introducing the Flux Architecture </vt:lpstr>
      <vt:lpstr>Introducing the Flux Architecture </vt:lpstr>
      <vt:lpstr>Introducing the Flux Architecture </vt:lpstr>
      <vt:lpstr>4</vt:lpstr>
      <vt:lpstr>Introduction</vt:lpstr>
      <vt:lpstr>Installation</vt:lpstr>
      <vt:lpstr>The JSX</vt:lpstr>
      <vt:lpstr>Hello World</vt:lpstr>
      <vt:lpstr>Component</vt:lpstr>
      <vt:lpstr>Stateful Component</vt:lpstr>
      <vt:lpstr>Html Attributes</vt:lpstr>
      <vt:lpstr>Alt.Js</vt:lpstr>
      <vt:lpstr>Unit tests</vt:lpstr>
      <vt:lpstr>Our Target</vt:lpstr>
      <vt:lpstr>Our RnD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35</cp:revision>
  <dcterms:created xsi:type="dcterms:W3CDTF">2015-12-16T02:18:09Z</dcterms:created>
  <dcterms:modified xsi:type="dcterms:W3CDTF">2015-12-22T13:31:52Z</dcterms:modified>
</cp:coreProperties>
</file>