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90" r:id="rId2"/>
    <p:sldMasterId id="2147483707" r:id="rId3"/>
  </p:sldMasterIdLst>
  <p:notesMasterIdLst>
    <p:notesMasterId r:id="rId44"/>
  </p:notesMasterIdLst>
  <p:handoutMasterIdLst>
    <p:handoutMasterId r:id="rId45"/>
  </p:handoutMasterIdLst>
  <p:sldIdLst>
    <p:sldId id="309" r:id="rId4"/>
    <p:sldId id="270" r:id="rId5"/>
    <p:sldId id="302" r:id="rId6"/>
    <p:sldId id="271" r:id="rId7"/>
    <p:sldId id="276" r:id="rId8"/>
    <p:sldId id="263" r:id="rId9"/>
    <p:sldId id="264" r:id="rId10"/>
    <p:sldId id="318" r:id="rId11"/>
    <p:sldId id="322" r:id="rId12"/>
    <p:sldId id="312" r:id="rId13"/>
    <p:sldId id="313" r:id="rId14"/>
    <p:sldId id="314" r:id="rId15"/>
    <p:sldId id="287" r:id="rId16"/>
    <p:sldId id="315" r:id="rId17"/>
    <p:sldId id="289" r:id="rId18"/>
    <p:sldId id="284" r:id="rId19"/>
    <p:sldId id="286" r:id="rId20"/>
    <p:sldId id="269" r:id="rId21"/>
    <p:sldId id="258" r:id="rId22"/>
    <p:sldId id="259" r:id="rId23"/>
    <p:sldId id="291" r:id="rId24"/>
    <p:sldId id="261" r:id="rId25"/>
    <p:sldId id="293" r:id="rId26"/>
    <p:sldId id="316" r:id="rId27"/>
    <p:sldId id="298" r:id="rId28"/>
    <p:sldId id="296" r:id="rId29"/>
    <p:sldId id="321" r:id="rId30"/>
    <p:sldId id="323" r:id="rId31"/>
    <p:sldId id="301" r:id="rId32"/>
    <p:sldId id="317" r:id="rId33"/>
    <p:sldId id="320" r:id="rId34"/>
    <p:sldId id="324" r:id="rId35"/>
    <p:sldId id="325" r:id="rId36"/>
    <p:sldId id="326" r:id="rId37"/>
    <p:sldId id="268" r:id="rId38"/>
    <p:sldId id="306" r:id="rId39"/>
    <p:sldId id="327" r:id="rId40"/>
    <p:sldId id="319" r:id="rId41"/>
    <p:sldId id="304" r:id="rId42"/>
    <p:sldId id="31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302"/>
            <p14:sldId id="271"/>
            <p14:sldId id="276"/>
            <p14:sldId id="263"/>
            <p14:sldId id="264"/>
            <p14:sldId id="318"/>
            <p14:sldId id="322"/>
            <p14:sldId id="312"/>
            <p14:sldId id="313"/>
            <p14:sldId id="314"/>
            <p14:sldId id="287"/>
            <p14:sldId id="315"/>
            <p14:sldId id="289"/>
            <p14:sldId id="284"/>
            <p14:sldId id="286"/>
            <p14:sldId id="269"/>
            <p14:sldId id="258"/>
            <p14:sldId id="259"/>
            <p14:sldId id="291"/>
            <p14:sldId id="261"/>
            <p14:sldId id="293"/>
            <p14:sldId id="316"/>
            <p14:sldId id="298"/>
            <p14:sldId id="296"/>
            <p14:sldId id="321"/>
            <p14:sldId id="323"/>
            <p14:sldId id="301"/>
            <p14:sldId id="317"/>
            <p14:sldId id="320"/>
            <p14:sldId id="324"/>
            <p14:sldId id="325"/>
            <p14:sldId id="326"/>
            <p14:sldId id="268"/>
            <p14:sldId id="306"/>
            <p14:sldId id="327"/>
            <p14:sldId id="319"/>
            <p14:sldId id="304"/>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075" autoAdjust="0"/>
  </p:normalViewPr>
  <p:slideViewPr>
    <p:cSldViewPr snapToGrid="0">
      <p:cViewPr varScale="1">
        <p:scale>
          <a:sx n="54" d="100"/>
          <a:sy n="54" d="100"/>
        </p:scale>
        <p:origin x="13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FB67D1-B930-45EB-8ABD-6B5C9D4B80D1}" type="datetimeFigureOut">
              <a:rPr lang="en-US" smtClean="0"/>
              <a:t>12/30/2015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009B3-D1C4-4F25-AC27-38EB6DBF6410}" type="slidenum">
              <a:rPr lang="en-US" smtClean="0"/>
              <a:t>‹#›</a:t>
            </a:fld>
            <a:endParaRPr lang="en-US"/>
          </a:p>
        </p:txBody>
      </p:sp>
    </p:spTree>
    <p:extLst>
      <p:ext uri="{BB962C8B-B14F-4D97-AF65-F5344CB8AC3E}">
        <p14:creationId xmlns:p14="http://schemas.microsoft.com/office/powerpoint/2010/main" val="5040102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TodoActions.js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13</a:t>
            </a:fld>
            <a:endParaRPr lang="en-US"/>
          </a:p>
        </p:txBody>
      </p:sp>
    </p:spTree>
    <p:extLst>
      <p:ext uri="{BB962C8B-B14F-4D97-AF65-F5344CB8AC3E}">
        <p14:creationId xmlns:p14="http://schemas.microsoft.com/office/powerpoint/2010/main" val="336904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TodoStore.js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14</a:t>
            </a:fld>
            <a:endParaRPr lang="en-US"/>
          </a:p>
        </p:txBody>
      </p:sp>
    </p:spTree>
    <p:extLst>
      <p:ext uri="{BB962C8B-B14F-4D97-AF65-F5344CB8AC3E}">
        <p14:creationId xmlns:p14="http://schemas.microsoft.com/office/powerpoint/2010/main" val="286354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4238810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learned the React rendering enough so far.</a:t>
            </a:r>
          </a:p>
          <a:p>
            <a:r>
              <a:rPr lang="en-US" dirty="0" smtClean="0"/>
              <a:t>Lets use a react view in our app to render the </a:t>
            </a:r>
            <a:r>
              <a:rPr lang="en-US" dirty="0" err="1" smtClean="0"/>
              <a:t>todos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24</a:t>
            </a:fld>
            <a:endParaRPr lang="en-US"/>
          </a:p>
        </p:txBody>
      </p:sp>
    </p:spTree>
    <p:extLst>
      <p:ext uri="{BB962C8B-B14F-4D97-AF65-F5344CB8AC3E}">
        <p14:creationId xmlns:p14="http://schemas.microsoft.com/office/powerpoint/2010/main" val="3701715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dirty="0" smtClean="0"/>
              <a:t>We need to pass the alt store’s state data to the view.</a:t>
            </a:r>
          </a:p>
          <a:p>
            <a:endParaRPr lang="en-US" sz="1200" dirty="0" smtClean="0"/>
          </a:p>
          <a:p>
            <a:r>
              <a:rPr lang="en-US" sz="1200" dirty="0" smtClean="0"/>
              <a:t>Alt provides a built-in components that binds an specific store to the specific view. This is known as Component Container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will actually pass the state data from the store to the view as a prop. Hence the Customer component can now access the state data from Customer Store </a:t>
            </a:r>
            <a:r>
              <a:rPr lang="en-US" sz="1200" dirty="0" err="1" smtClean="0"/>
              <a:t>i.e</a:t>
            </a:r>
            <a:r>
              <a:rPr lang="en-US" sz="1200" dirty="0" smtClean="0"/>
              <a:t> customers from its prop.</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25</a:t>
            </a:fld>
            <a:endParaRPr lang="en-US"/>
          </a:p>
        </p:txBody>
      </p:sp>
    </p:spTree>
    <p:extLst>
      <p:ext uri="{BB962C8B-B14F-4D97-AF65-F5344CB8AC3E}">
        <p14:creationId xmlns:p14="http://schemas.microsoft.com/office/powerpoint/2010/main" val="2010599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26</a:t>
            </a:fld>
            <a:endParaRPr lang="en-US"/>
          </a:p>
        </p:txBody>
      </p:sp>
    </p:spTree>
    <p:extLst>
      <p:ext uri="{BB962C8B-B14F-4D97-AF65-F5344CB8AC3E}">
        <p14:creationId xmlns:p14="http://schemas.microsoft.com/office/powerpoint/2010/main" val="1555669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27</a:t>
            </a:fld>
            <a:endParaRPr lang="en-US"/>
          </a:p>
        </p:txBody>
      </p:sp>
    </p:spTree>
    <p:extLst>
      <p:ext uri="{BB962C8B-B14F-4D97-AF65-F5344CB8AC3E}">
        <p14:creationId xmlns:p14="http://schemas.microsoft.com/office/powerpoint/2010/main" val="3944715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a:t>
            </a:r>
            <a:r>
              <a:rPr lang="en-US" sz="1200" baseline="0" dirty="0" smtClean="0"/>
              <a:t> the code in index.html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And in app.js</a:t>
            </a:r>
            <a:endParaRPr lang="en-US" sz="1200"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28</a:t>
            </a:fld>
            <a:endParaRPr lang="en-US"/>
          </a:p>
        </p:txBody>
      </p:sp>
    </p:spTree>
    <p:extLst>
      <p:ext uri="{BB962C8B-B14F-4D97-AF65-F5344CB8AC3E}">
        <p14:creationId xmlns:p14="http://schemas.microsoft.com/office/powerpoint/2010/main" val="2837921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Put the following configuration in </a:t>
            </a:r>
            <a:r>
              <a:rPr lang="en-US" sz="1200" dirty="0" err="1" smtClean="0"/>
              <a:t>package.json</a:t>
            </a:r>
            <a:r>
              <a:rPr lang="en-US" sz="1200" dirty="0" smtClean="0"/>
              <a:t> which contains all the required dependencies. </a:t>
            </a:r>
          </a:p>
          <a:p>
            <a:endParaRPr lang="en-US" sz="1200" dirty="0" smtClean="0"/>
          </a:p>
          <a:p>
            <a:r>
              <a:rPr lang="en-US" sz="1200" dirty="0" smtClean="0"/>
              <a:t>Then use the commands “</a:t>
            </a:r>
            <a:r>
              <a:rPr lang="en-US" sz="1200" dirty="0" err="1" smtClean="0"/>
              <a:t>npm</a:t>
            </a:r>
            <a:r>
              <a:rPr lang="en-US" sz="1200" dirty="0" smtClean="0"/>
              <a:t> install” and “</a:t>
            </a:r>
            <a:r>
              <a:rPr lang="en-US" sz="1200" dirty="0" err="1" smtClean="0"/>
              <a:t>npm</a:t>
            </a:r>
            <a:r>
              <a:rPr lang="en-US" sz="1200" dirty="0" smtClean="0"/>
              <a:t> run build” to install the required dependencies and build the code </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30</a:t>
            </a:fld>
            <a:endParaRPr lang="en-US"/>
          </a:p>
        </p:txBody>
      </p:sp>
    </p:spTree>
    <p:extLst>
      <p:ext uri="{BB962C8B-B14F-4D97-AF65-F5344CB8AC3E}">
        <p14:creationId xmlns:p14="http://schemas.microsoft.com/office/powerpoint/2010/main" val="527664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32</a:t>
            </a:fld>
            <a:endParaRPr lang="en-US"/>
          </a:p>
        </p:txBody>
      </p:sp>
    </p:spTree>
    <p:extLst>
      <p:ext uri="{BB962C8B-B14F-4D97-AF65-F5344CB8AC3E}">
        <p14:creationId xmlns:p14="http://schemas.microsoft.com/office/powerpoint/2010/main" val="203993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did not scale well for Facebook’s huge codebase. The main problem for them was the bidirectional </a:t>
            </a:r>
          </a:p>
          <a:p>
            <a:r>
              <a:rPr lang="en-US" dirty="0" smtClean="0"/>
              <a:t>     communication, where one change can loop back and have cascading effects across the codebase </a:t>
            </a:r>
          </a:p>
          <a:p>
            <a:r>
              <a:rPr lang="en-US" dirty="0" smtClean="0"/>
              <a:t>     (making things very complicated to debug and understand).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a:t>
            </a:fld>
            <a:endParaRPr lang="en-US"/>
          </a:p>
        </p:txBody>
      </p:sp>
    </p:spTree>
    <p:extLst>
      <p:ext uri="{BB962C8B-B14F-4D97-AF65-F5344CB8AC3E}">
        <p14:creationId xmlns:p14="http://schemas.microsoft.com/office/powerpoint/2010/main" val="2624536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33</a:t>
            </a:fld>
            <a:endParaRPr lang="en-US"/>
          </a:p>
        </p:txBody>
      </p:sp>
    </p:spTree>
    <p:extLst>
      <p:ext uri="{BB962C8B-B14F-4D97-AF65-F5344CB8AC3E}">
        <p14:creationId xmlns:p14="http://schemas.microsoft.com/office/powerpoint/2010/main" val="906655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34</a:t>
            </a:fld>
            <a:endParaRPr lang="en-US"/>
          </a:p>
        </p:txBody>
      </p:sp>
    </p:spTree>
    <p:extLst>
      <p:ext uri="{BB962C8B-B14F-4D97-AF65-F5344CB8AC3E}">
        <p14:creationId xmlns:p14="http://schemas.microsoft.com/office/powerpoint/2010/main" val="299205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creates mash between</a:t>
            </a:r>
            <a:r>
              <a:rPr lang="en-US" baseline="0" dirty="0" smtClean="0"/>
              <a:t> model and views</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a:t>
            </a:fld>
            <a:endParaRPr lang="en-US"/>
          </a:p>
        </p:txBody>
      </p:sp>
    </p:spTree>
    <p:extLst>
      <p:ext uri="{BB962C8B-B14F-4D97-AF65-F5344CB8AC3E}">
        <p14:creationId xmlns:p14="http://schemas.microsoft.com/office/powerpoint/2010/main" val="78176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Actions </a:t>
            </a:r>
            <a:r>
              <a:rPr lang="en-US" dirty="0" smtClean="0"/>
              <a:t>are the triggers that are initiated by the view or some other components of an application.</a:t>
            </a:r>
            <a:endParaRPr lang="en-US" b="1" dirty="0" smtClean="0"/>
          </a:p>
          <a:p>
            <a:r>
              <a:rPr lang="en-US" b="1" dirty="0" smtClean="0"/>
              <a:t>Dispatcher </a:t>
            </a:r>
            <a:r>
              <a:rPr lang="en-US" dirty="0" smtClean="0"/>
              <a:t>catches the action and dispatch it to its respective stores where the corresponding actions was registered.</a:t>
            </a:r>
            <a:endParaRPr lang="en-US" b="1" dirty="0" smtClean="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6</a:t>
            </a:fld>
            <a:endParaRPr lang="en-US"/>
          </a:p>
        </p:txBody>
      </p:sp>
    </p:spTree>
    <p:extLst>
      <p:ext uri="{BB962C8B-B14F-4D97-AF65-F5344CB8AC3E}">
        <p14:creationId xmlns:p14="http://schemas.microsoft.com/office/powerpoint/2010/main" val="128477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Alt.js is meant to use the new features of </a:t>
            </a:r>
            <a:r>
              <a:rPr lang="en-US" dirty="0" err="1" smtClean="0"/>
              <a:t>Ecmascript</a:t>
            </a:r>
            <a:r>
              <a:rPr lang="en-US" dirty="0" smtClean="0"/>
              <a:t> 6. </a:t>
            </a:r>
          </a:p>
          <a:p>
            <a:r>
              <a:rPr lang="en-US" dirty="0" smtClean="0"/>
              <a:t>We will use classes of ES6 in our sample application. </a:t>
            </a:r>
          </a:p>
          <a:p>
            <a:r>
              <a:rPr lang="en-US" dirty="0" smtClean="0"/>
              <a:t>Therefore some transformer is needed to make the ES6 code compatible to the browsers that only know ES5</a:t>
            </a:r>
          </a:p>
          <a:p>
            <a:r>
              <a:rPr lang="en-US" dirty="0" smtClean="0"/>
              <a:t>Will discuss it later</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8</a:t>
            </a:fld>
            <a:endParaRPr lang="en-US"/>
          </a:p>
        </p:txBody>
      </p:sp>
    </p:spTree>
    <p:extLst>
      <p:ext uri="{BB962C8B-B14F-4D97-AF65-F5344CB8AC3E}">
        <p14:creationId xmlns:p14="http://schemas.microsoft.com/office/powerpoint/2010/main" val="171942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9</a:t>
            </a:fld>
            <a:endParaRPr lang="en-US"/>
          </a:p>
        </p:txBody>
      </p:sp>
    </p:spTree>
    <p:extLst>
      <p:ext uri="{BB962C8B-B14F-4D97-AF65-F5344CB8AC3E}">
        <p14:creationId xmlns:p14="http://schemas.microsoft.com/office/powerpoint/2010/main" val="269840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npm</a:t>
            </a:r>
            <a:r>
              <a:rPr lang="en-US" dirty="0" smtClean="0"/>
              <a:t> we can run the following command at the root of the directory</a:t>
            </a:r>
          </a:p>
          <a:p>
            <a:r>
              <a:rPr lang="en-US" smtClean="0"/>
              <a:t>This </a:t>
            </a:r>
            <a:r>
              <a:rPr lang="en-US" dirty="0" smtClean="0"/>
              <a:t>will install the require node modules of alt to the project directory</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10</a:t>
            </a:fld>
            <a:endParaRPr lang="en-US"/>
          </a:p>
        </p:txBody>
      </p:sp>
    </p:spTree>
    <p:extLst>
      <p:ext uri="{BB962C8B-B14F-4D97-AF65-F5344CB8AC3E}">
        <p14:creationId xmlns:p14="http://schemas.microsoft.com/office/powerpoint/2010/main" val="109379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setup an alt app in </a:t>
            </a:r>
            <a:r>
              <a:rPr lang="en-US" dirty="0" err="1" smtClean="0"/>
              <a:t>todos</a:t>
            </a:r>
            <a:r>
              <a:rPr lang="en-US" dirty="0" smtClean="0"/>
              <a:t> folder.</a:t>
            </a:r>
          </a:p>
          <a:p>
            <a:r>
              <a:rPr lang="en-US" dirty="0" smtClean="0"/>
              <a:t>In which all our </a:t>
            </a:r>
            <a:r>
              <a:rPr lang="en-US" dirty="0" err="1" smtClean="0"/>
              <a:t>Js</a:t>
            </a:r>
            <a:r>
              <a:rPr lang="en-US" dirty="0" smtClean="0"/>
              <a:t> code resides in the </a:t>
            </a:r>
            <a:r>
              <a:rPr lang="en-US" dirty="0" err="1" smtClean="0"/>
              <a:t>src</a:t>
            </a:r>
            <a:r>
              <a:rPr lang="en-US" dirty="0" smtClean="0"/>
              <a:t> directory</a:t>
            </a:r>
          </a:p>
          <a:p>
            <a:r>
              <a:rPr lang="en-US" dirty="0" smtClean="0"/>
              <a:t>We added the require files in the their respective folders</a:t>
            </a:r>
          </a:p>
          <a:p>
            <a:r>
              <a:rPr lang="en-US" dirty="0" smtClean="0"/>
              <a:t>Also The Index.html page added at the root which will be starting view</a:t>
            </a:r>
          </a:p>
          <a:p>
            <a:r>
              <a:rPr lang="en-US" dirty="0" smtClean="0"/>
              <a:t>And a </a:t>
            </a:r>
            <a:r>
              <a:rPr lang="en-US" dirty="0" err="1" smtClean="0"/>
              <a:t>package.json</a:t>
            </a:r>
            <a:r>
              <a:rPr lang="en-US" dirty="0" smtClean="0"/>
              <a:t> file for project’s </a:t>
            </a:r>
            <a:r>
              <a:rPr lang="en-US" dirty="0" err="1" smtClean="0"/>
              <a:t>npm</a:t>
            </a:r>
            <a:r>
              <a:rPr lang="en-US" dirty="0" smtClean="0"/>
              <a:t> configuration</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11</a:t>
            </a:fld>
            <a:endParaRPr lang="en-US"/>
          </a:p>
        </p:txBody>
      </p:sp>
    </p:spTree>
    <p:extLst>
      <p:ext uri="{BB962C8B-B14F-4D97-AF65-F5344CB8AC3E}">
        <p14:creationId xmlns:p14="http://schemas.microsoft.com/office/powerpoint/2010/main" val="241665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Open up </a:t>
            </a:r>
            <a:r>
              <a:rPr lang="en-US" sz="1200" dirty="0" err="1" smtClean="0"/>
              <a:t>tha</a:t>
            </a:r>
            <a:r>
              <a:rPr lang="en-US" sz="1200" dirty="0" smtClean="0"/>
              <a:t> Alt.js and use the following code that will initiate the alt object.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12</a:t>
            </a:fld>
            <a:endParaRPr lang="en-US"/>
          </a:p>
        </p:txBody>
      </p:sp>
    </p:spTree>
    <p:extLst>
      <p:ext uri="{BB962C8B-B14F-4D97-AF65-F5344CB8AC3E}">
        <p14:creationId xmlns:p14="http://schemas.microsoft.com/office/powerpoint/2010/main" val="368626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12/30/2015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12/30/2015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12/30/2015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5.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lt.j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788" y="880008"/>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Alt with an example</a:t>
            </a:r>
            <a:endParaRPr lang="en-US" dirty="0"/>
          </a:p>
        </p:txBody>
      </p:sp>
      <p:sp>
        <p:nvSpPr>
          <p:cNvPr id="3" name="Content Placeholder 2"/>
          <p:cNvSpPr>
            <a:spLocks noGrp="1"/>
          </p:cNvSpPr>
          <p:nvPr>
            <p:ph idx="1"/>
          </p:nvPr>
        </p:nvSpPr>
        <p:spPr/>
        <p:txBody>
          <a:bodyPr/>
          <a:lstStyle/>
          <a:p>
            <a:r>
              <a:rPr lang="en-US" dirty="0" smtClean="0"/>
              <a:t>Create an empty folder named “</a:t>
            </a:r>
            <a:r>
              <a:rPr lang="en-US" dirty="0" err="1" smtClean="0"/>
              <a:t>todos</a:t>
            </a:r>
            <a:r>
              <a:rPr lang="en-US" dirty="0" smtClean="0"/>
              <a:t>”.</a:t>
            </a:r>
          </a:p>
          <a:p>
            <a:pPr marL="0" lvl="7" indent="0">
              <a:spcBef>
                <a:spcPts val="1000"/>
              </a:spcBef>
              <a:buNone/>
            </a:pPr>
            <a:r>
              <a:rPr lang="en-US" sz="2800" b="1" dirty="0" smtClean="0"/>
              <a:t>				</a:t>
            </a:r>
            <a:r>
              <a:rPr lang="en-US" sz="2800" b="1" dirty="0" err="1" smtClean="0"/>
              <a:t>npm</a:t>
            </a:r>
            <a:r>
              <a:rPr lang="en-US" sz="2800" b="1" dirty="0" smtClean="0"/>
              <a:t> </a:t>
            </a:r>
            <a:r>
              <a:rPr lang="en-US" sz="2800" b="1" dirty="0"/>
              <a:t>install alt</a:t>
            </a:r>
            <a:endParaRPr lang="en-US" b="1" dirty="0"/>
          </a:p>
          <a:p>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151947"/>
            <a:ext cx="10531371" cy="2702741"/>
          </a:xfrm>
          <a:prstGeom prst="rect">
            <a:avLst/>
          </a:prstGeom>
        </p:spPr>
      </p:pic>
    </p:spTree>
    <p:extLst>
      <p:ext uri="{BB962C8B-B14F-4D97-AF65-F5344CB8AC3E}">
        <p14:creationId xmlns:p14="http://schemas.microsoft.com/office/powerpoint/2010/main" val="107330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361" y="1513785"/>
            <a:ext cx="3226221" cy="4564285"/>
          </a:xfrm>
          <a:prstGeom prst="rect">
            <a:avLst/>
          </a:prstGeom>
        </p:spPr>
      </p:pic>
    </p:spTree>
    <p:extLst>
      <p:ext uri="{BB962C8B-B14F-4D97-AF65-F5344CB8AC3E}">
        <p14:creationId xmlns:p14="http://schemas.microsoft.com/office/powerpoint/2010/main" val="733218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Alt application</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err="1"/>
              <a:t>s</a:t>
            </a:r>
            <a:r>
              <a:rPr lang="en-US" sz="1800" dirty="0" err="1" smtClean="0"/>
              <a:t>rc</a:t>
            </a:r>
            <a:r>
              <a:rPr lang="en-US" sz="1800" dirty="0" smtClean="0"/>
              <a:t>/Alt.js</a:t>
            </a:r>
            <a:endParaRPr lang="en-US" sz="1800"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2311" y="2906406"/>
            <a:ext cx="7130807" cy="2189776"/>
          </a:xfrm>
          <a:prstGeom prst="rect">
            <a:avLst/>
          </a:prstGeom>
        </p:spPr>
      </p:pic>
    </p:spTree>
    <p:extLst>
      <p:ext uri="{BB962C8B-B14F-4D97-AF65-F5344CB8AC3E}">
        <p14:creationId xmlns:p14="http://schemas.microsoft.com/office/powerpoint/2010/main" val="112951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r>
              <a:rPr lang="en-US" sz="1800" dirty="0"/>
              <a:t>a</a:t>
            </a:r>
            <a:r>
              <a:rPr lang="en-US" sz="1800" dirty="0" smtClean="0"/>
              <a:t>ctions/TodoActions.js</a:t>
            </a:r>
            <a:endParaRPr lang="en-US" sz="1800" dirty="0"/>
          </a:p>
        </p:txBody>
      </p:sp>
      <p:pic>
        <p:nvPicPr>
          <p:cNvPr id="9"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040" y="2229811"/>
            <a:ext cx="10413760" cy="3947152"/>
          </a:xfrm>
          <a:prstGeom prst="rect">
            <a:avLst/>
          </a:prstGeom>
        </p:spPr>
      </p:pic>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 Stores</a:t>
            </a: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a:xfrm>
            <a:off x="838200" y="1825625"/>
            <a:ext cx="8803877" cy="4351338"/>
          </a:xfrm>
        </p:spPr>
        <p:txBody>
          <a:bodyPr>
            <a:normAutofit/>
          </a:bodyPr>
          <a:lstStyle/>
          <a:p>
            <a:pPr marL="0" indent="0">
              <a:buNone/>
            </a:pPr>
            <a:r>
              <a:rPr lang="en-US" sz="1800" dirty="0" smtClean="0"/>
              <a:t>										</a:t>
            </a:r>
            <a:endParaRPr lang="en-US" sz="1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485900"/>
            <a:ext cx="8803878" cy="5030787"/>
          </a:xfrm>
          <a:prstGeom prst="rect">
            <a:avLst/>
          </a:prstGeom>
        </p:spPr>
      </p:pic>
      <p:sp>
        <p:nvSpPr>
          <p:cNvPr id="7" name="Rectangle 6"/>
          <p:cNvSpPr/>
          <p:nvPr/>
        </p:nvSpPr>
        <p:spPr>
          <a:xfrm>
            <a:off x="9642077" y="1506022"/>
            <a:ext cx="1994520" cy="369332"/>
          </a:xfrm>
          <a:prstGeom prst="rect">
            <a:avLst/>
          </a:prstGeom>
        </p:spPr>
        <p:txBody>
          <a:bodyPr wrap="none">
            <a:spAutoFit/>
          </a:bodyPr>
          <a:lstStyle/>
          <a:p>
            <a:r>
              <a:rPr lang="en-US" dirty="0" smtClean="0"/>
              <a:t>stores/TodoStore.js</a:t>
            </a:r>
            <a:endParaRPr lang="en-US" dirty="0"/>
          </a:p>
        </p:txBody>
      </p:sp>
    </p:spTree>
    <p:extLst>
      <p:ext uri="{BB962C8B-B14F-4D97-AF65-F5344CB8AC3E}">
        <p14:creationId xmlns:p14="http://schemas.microsoft.com/office/powerpoint/2010/main" val="181765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first then we will move back to our Alt </a:t>
            </a:r>
            <a:r>
              <a:rPr lang="en-US" dirty="0" err="1" smtClean="0"/>
              <a:t>Todo</a:t>
            </a:r>
            <a:r>
              <a:rPr lang="en-US" dirty="0" smtClean="0"/>
              <a:t> app.</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smtClean="0"/>
              <a:t>Learning React </a:t>
            </a:r>
            <a:r>
              <a:rPr lang="en-US" dirty="0" err="1" smtClean="0"/>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b="1" dirty="0" err="1" smtClean="0"/>
              <a:t>npm</a:t>
            </a:r>
            <a:r>
              <a:rPr lang="en-US" sz="2000" b="1" dirty="0" smtClean="0"/>
              <a:t> </a:t>
            </a:r>
            <a:r>
              <a:rPr lang="en-US" sz="2000" b="1" dirty="0"/>
              <a:t>install --save react </a:t>
            </a:r>
            <a:r>
              <a:rPr lang="en-US" sz="2000" b="1" dirty="0" smtClean="0"/>
              <a:t>react-</a:t>
            </a:r>
            <a:r>
              <a:rPr lang="en-US" sz="2000" b="1" dirty="0" err="1" smtClean="0"/>
              <a:t>dom</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1650969"/>
            <a:ext cx="9572207" cy="670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587" y="4157076"/>
            <a:ext cx="8895908" cy="1315255"/>
          </a:xfrm>
          <a:prstGeom prst="rect">
            <a:avLst/>
          </a:prstGeom>
        </p:spPr>
      </p:pic>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06" y="3387511"/>
            <a:ext cx="8980859" cy="2056686"/>
          </a:xfrm>
          <a:prstGeom prst="rect">
            <a:avLst/>
          </a:prstGeom>
        </p:spPr>
      </p:pic>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271" y="1690688"/>
            <a:ext cx="9369914" cy="3387749"/>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48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690688"/>
            <a:ext cx="11051367" cy="3621086"/>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p>
          <a:p>
            <a:r>
              <a:rPr lang="en-US" dirty="0" smtClean="0"/>
              <a:t>Similarly defining any inline style should also use the </a:t>
            </a:r>
            <a:r>
              <a:rPr lang="en-US" dirty="0" err="1" smtClean="0"/>
              <a:t>camelCase</a:t>
            </a:r>
            <a:r>
              <a:rPr lang="en-US" dirty="0" smtClean="0"/>
              <a:t> </a:t>
            </a:r>
            <a:r>
              <a:rPr lang="en-US" dirty="0"/>
              <a:t>syntax like: style={{</a:t>
            </a:r>
            <a:r>
              <a:rPr lang="en-US" dirty="0" err="1"/>
              <a:t>marginLeft</a:t>
            </a:r>
            <a:r>
              <a:rPr lang="en-US" dirty="0"/>
              <a:t>: '5px'}}</a:t>
            </a:r>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41520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4000" dirty="0" smtClean="0"/>
              <a:t>		</a:t>
            </a:r>
          </a:p>
          <a:p>
            <a:pPr marL="0" indent="0">
              <a:buNone/>
            </a:pPr>
            <a:r>
              <a:rPr lang="en-US" sz="4000" dirty="0"/>
              <a:t>	</a:t>
            </a:r>
            <a:r>
              <a:rPr lang="en-US" sz="4000" dirty="0" smtClean="0"/>
              <a:t>	Moving </a:t>
            </a:r>
            <a:r>
              <a:rPr lang="en-US" sz="4000" dirty="0"/>
              <a:t>back to our </a:t>
            </a:r>
            <a:r>
              <a:rPr lang="en-US" sz="4000" dirty="0" err="1"/>
              <a:t>Todo</a:t>
            </a:r>
            <a:r>
              <a:rPr lang="en-US" sz="4000" dirty="0"/>
              <a:t> App</a:t>
            </a:r>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385189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			</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309" y="3086870"/>
            <a:ext cx="6783706" cy="1744382"/>
          </a:xfrm>
          <a:prstGeom prst="rect">
            <a:avLst/>
          </a:prstGeom>
        </p:spPr>
      </p:pic>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66890" y="1690688"/>
            <a:ext cx="8741674" cy="4267589"/>
          </a:xfrm>
        </p:spPr>
      </p:pic>
      <p:sp>
        <p:nvSpPr>
          <p:cNvPr id="7" name="Rectangle 6"/>
          <p:cNvSpPr/>
          <p:nvPr/>
        </p:nvSpPr>
        <p:spPr>
          <a:xfrm>
            <a:off x="838199" y="1335726"/>
            <a:ext cx="2192716" cy="369332"/>
          </a:xfrm>
          <a:prstGeom prst="rect">
            <a:avLst/>
          </a:prstGeom>
        </p:spPr>
        <p:txBody>
          <a:bodyPr wrap="none">
            <a:spAutoFit/>
          </a:bodyPr>
          <a:lstStyle/>
          <a:p>
            <a:r>
              <a:rPr lang="en-US" dirty="0" smtClean="0"/>
              <a:t>components/Todos.js</a:t>
            </a:r>
            <a:endParaRPr lang="en-US" dirty="0"/>
          </a:p>
        </p:txBody>
      </p:sp>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7" name="Rectangle 6"/>
          <p:cNvSpPr/>
          <p:nvPr/>
        </p:nvSpPr>
        <p:spPr>
          <a:xfrm>
            <a:off x="838199" y="1787010"/>
            <a:ext cx="2192716" cy="369332"/>
          </a:xfrm>
          <a:prstGeom prst="rect">
            <a:avLst/>
          </a:prstGeom>
        </p:spPr>
        <p:txBody>
          <a:bodyPr wrap="none">
            <a:spAutoFit/>
          </a:bodyPr>
          <a:lstStyle/>
          <a:p>
            <a:r>
              <a:rPr lang="en-US" dirty="0"/>
              <a:t>components/Todos.js</a:t>
            </a:r>
          </a:p>
        </p:txBody>
      </p:sp>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87721" y="638157"/>
            <a:ext cx="5296185" cy="5718193"/>
          </a:xfrm>
        </p:spPr>
      </p:pic>
    </p:spTree>
    <p:extLst>
      <p:ext uri="{BB962C8B-B14F-4D97-AF65-F5344CB8AC3E}">
        <p14:creationId xmlns:p14="http://schemas.microsoft.com/office/powerpoint/2010/main" val="2992015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40493" y="2539873"/>
            <a:ext cx="9111013" cy="3060731"/>
          </a:xfrm>
        </p:spPr>
      </p:pic>
      <p:sp>
        <p:nvSpPr>
          <p:cNvPr id="3" name="Rectangle 2"/>
          <p:cNvSpPr/>
          <p:nvPr/>
        </p:nvSpPr>
        <p:spPr>
          <a:xfrm>
            <a:off x="1519237" y="2077102"/>
            <a:ext cx="1188980" cy="369332"/>
          </a:xfrm>
          <a:prstGeom prst="rect">
            <a:avLst/>
          </a:prstGeom>
        </p:spPr>
        <p:txBody>
          <a:bodyPr wrap="none">
            <a:spAutoFit/>
          </a:bodyPr>
          <a:lstStyle/>
          <a:p>
            <a:r>
              <a:rPr lang="en-US" dirty="0" smtClean="0"/>
              <a:t>Index.html</a:t>
            </a:r>
            <a:endParaRPr lang="en-US" dirty="0"/>
          </a:p>
        </p:txBody>
      </p:sp>
      <p:sp>
        <p:nvSpPr>
          <p:cNvPr id="7" name="Rectangle 6"/>
          <p:cNvSpPr/>
          <p:nvPr/>
        </p:nvSpPr>
        <p:spPr>
          <a:xfrm>
            <a:off x="6096000" y="2077102"/>
            <a:ext cx="763351" cy="369332"/>
          </a:xfrm>
          <a:prstGeom prst="rect">
            <a:avLst/>
          </a:prstGeom>
        </p:spPr>
        <p:txBody>
          <a:bodyPr wrap="none">
            <a:spAutoFit/>
          </a:bodyPr>
          <a:lstStyle/>
          <a:p>
            <a:r>
              <a:rPr lang="en-US" dirty="0" smtClean="0"/>
              <a:t>App.js</a:t>
            </a:r>
            <a:endParaRPr lang="en-US" dirty="0"/>
          </a:p>
        </p:txBody>
      </p:sp>
    </p:spTree>
    <p:extLst>
      <p:ext uri="{BB962C8B-B14F-4D97-AF65-F5344CB8AC3E}">
        <p14:creationId xmlns:p14="http://schemas.microsoft.com/office/powerpoint/2010/main" val="3982329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syntax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r>
              <a:rPr lang="en-US" dirty="0"/>
              <a:t>https://babeljs.io/</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929" y="4749886"/>
            <a:ext cx="4096871" cy="1427077"/>
          </a:xfrm>
          <a:prstGeom prst="rect">
            <a:avLst/>
          </a:prstGeom>
        </p:spPr>
      </p:pic>
      <p:sp>
        <p:nvSpPr>
          <p:cNvPr id="5" name="Footer Placeholder 4"/>
          <p:cNvSpPr>
            <a:spLocks noGrp="1"/>
          </p:cNvSpPr>
          <p:nvPr>
            <p:ph type="ftr" sz="quarter" idx="11"/>
          </p:nvPr>
        </p:nvSpPr>
        <p:spPr/>
        <p:txBody>
          <a:bodyPr/>
          <a:lstStyle/>
          <a:p>
            <a:r>
              <a:rPr lang="en-US" smtClean="0"/>
              <a:t>Babel Js the Transpiler</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Flux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7536" y="1900545"/>
            <a:ext cx="9453509" cy="2917404"/>
          </a:xfrm>
        </p:spPr>
      </p:pic>
      <p:sp>
        <p:nvSpPr>
          <p:cNvPr id="5" name="TextBox 4"/>
          <p:cNvSpPr txBox="1"/>
          <p:nvPr/>
        </p:nvSpPr>
        <p:spPr>
          <a:xfrm>
            <a:off x="994453" y="3591139"/>
            <a:ext cx="10359347"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dirty="0" smtClean="0"/>
              <a:t>Understanding Flux</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7724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r>
            <a:br>
              <a:rPr lang="en-US" sz="1800" dirty="0" smtClean="0"/>
            </a:br>
            <a:endParaRPr lang="en-US" sz="1800" dirty="0"/>
          </a:p>
          <a:p>
            <a:endParaRPr lang="en-US" sz="1800" dirty="0" smtClean="0"/>
          </a:p>
          <a:p>
            <a:endParaRPr lang="en-US" sz="24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798" y="4195232"/>
            <a:ext cx="3886742" cy="165758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882" y="1339123"/>
            <a:ext cx="5558118" cy="50172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9901" y="2266123"/>
            <a:ext cx="6621397" cy="1442110"/>
          </a:xfrm>
          <a:prstGeom prst="rect">
            <a:avLst/>
          </a:prstGeom>
        </p:spPr>
      </p:pic>
    </p:spTree>
    <p:extLst>
      <p:ext uri="{BB962C8B-B14F-4D97-AF65-F5344CB8AC3E}">
        <p14:creationId xmlns:p14="http://schemas.microsoft.com/office/powerpoint/2010/main" val="296427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t>
            </a:r>
          </a:p>
          <a:p>
            <a:pPr marL="0" indent="0">
              <a:buNone/>
            </a:pPr>
            <a:endParaRPr lang="en-US" sz="1800" dirty="0"/>
          </a:p>
          <a:p>
            <a:pPr marL="0" indent="0">
              <a:buNone/>
            </a:pPr>
            <a:r>
              <a:rPr lang="en-US" sz="1800" dirty="0" smtClean="0"/>
              <a:t>				</a:t>
            </a:r>
            <a:r>
              <a:rPr lang="en-US" sz="7200" dirty="0" smtClean="0"/>
              <a:t>Demo</a:t>
            </a:r>
            <a:endParaRPr lang="en-US" sz="7200" dirty="0"/>
          </a:p>
          <a:p>
            <a:pPr marL="0" indent="0">
              <a:buNone/>
            </a:pPr>
            <a:endParaRPr lang="en-US" sz="1800" dirty="0"/>
          </a:p>
          <a:p>
            <a:endParaRPr lang="en-US" sz="1800" dirty="0" smtClean="0"/>
          </a:p>
          <a:p>
            <a:endParaRPr lang="en-US" sz="2400" dirty="0"/>
          </a:p>
        </p:txBody>
      </p:sp>
    </p:spTree>
    <p:extLst>
      <p:ext uri="{BB962C8B-B14F-4D97-AF65-F5344CB8AC3E}">
        <p14:creationId xmlns:p14="http://schemas.microsoft.com/office/powerpoint/2010/main" val="740627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617225"/>
            <a:ext cx="4140513" cy="1520345"/>
          </a:xfr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8766" y="832199"/>
            <a:ext cx="1829055" cy="3191320"/>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0086" y="3375168"/>
            <a:ext cx="6496957" cy="2743583"/>
          </a:xfrm>
          <a:prstGeom prst="rect">
            <a:avLst/>
          </a:prstGeom>
        </p:spPr>
      </p:pic>
    </p:spTree>
    <p:extLst>
      <p:ext uri="{BB962C8B-B14F-4D97-AF65-F5344CB8AC3E}">
        <p14:creationId xmlns:p14="http://schemas.microsoft.com/office/powerpoint/2010/main" val="22988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700345"/>
            <a:ext cx="4533331" cy="2694095"/>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684" y="1700345"/>
            <a:ext cx="5582480" cy="3365406"/>
          </a:xfrm>
          <a:prstGeom prst="rect">
            <a:avLst/>
          </a:prstGeom>
        </p:spPr>
      </p:pic>
    </p:spTree>
    <p:extLst>
      <p:ext uri="{BB962C8B-B14F-4D97-AF65-F5344CB8AC3E}">
        <p14:creationId xmlns:p14="http://schemas.microsoft.com/office/powerpoint/2010/main" val="19053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3724" y="1275815"/>
            <a:ext cx="6420746" cy="3467584"/>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175" y="4420670"/>
            <a:ext cx="6235460" cy="1582287"/>
          </a:xfrm>
          <a:prstGeom prst="rect">
            <a:avLst/>
          </a:prstGeom>
        </p:spPr>
      </p:pic>
    </p:spTree>
    <p:extLst>
      <p:ext uri="{BB962C8B-B14F-4D97-AF65-F5344CB8AC3E}">
        <p14:creationId xmlns:p14="http://schemas.microsoft.com/office/powerpoint/2010/main" val="310091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smtClean="0"/>
              <a:t>Unit 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35</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t>
            </a:r>
            <a:r>
              <a:rPr lang="en-US" dirty="0" smtClean="0"/>
              <a:t>est Installation</a:t>
            </a:r>
            <a:endParaRPr lang="en-US" dirty="0"/>
          </a:p>
        </p:txBody>
      </p:sp>
      <p:sp>
        <p:nvSpPr>
          <p:cNvPr id="3" name="Content Placeholder 2"/>
          <p:cNvSpPr>
            <a:spLocks noGrp="1"/>
          </p:cNvSpPr>
          <p:nvPr>
            <p:ph idx="1"/>
          </p:nvPr>
        </p:nvSpPr>
        <p:spPr>
          <a:xfrm>
            <a:off x="4724400" y="1949904"/>
            <a:ext cx="10515600" cy="4351338"/>
          </a:xfrm>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dirty="0" err="1"/>
              <a:t>npm</a:t>
            </a:r>
            <a:r>
              <a:rPr lang="en-US" sz="2000" dirty="0"/>
              <a:t> install jest-cli --save-dev</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Picture 8"/>
          <p:cNvPicPr>
            <a:picLocks noChangeAspect="1"/>
          </p:cNvPicPr>
          <p:nvPr/>
        </p:nvPicPr>
        <p:blipFill>
          <a:blip r:embed="rId3"/>
          <a:stretch>
            <a:fillRect/>
          </a:stretch>
        </p:blipFill>
        <p:spPr>
          <a:xfrm>
            <a:off x="489016" y="1366653"/>
            <a:ext cx="6362667" cy="4105678"/>
          </a:xfrm>
          <a:prstGeom prst="rect">
            <a:avLst/>
          </a:prstGeom>
        </p:spPr>
      </p:pic>
      <p:pic>
        <p:nvPicPr>
          <p:cNvPr id="10" name="Picture 9"/>
          <p:cNvPicPr>
            <a:picLocks noChangeAspect="1"/>
          </p:cNvPicPr>
          <p:nvPr/>
        </p:nvPicPr>
        <p:blipFill>
          <a:blip r:embed="rId4"/>
          <a:stretch>
            <a:fillRect/>
          </a:stretch>
        </p:blipFill>
        <p:spPr>
          <a:xfrm>
            <a:off x="3836866" y="5019374"/>
            <a:ext cx="8088303" cy="1173498"/>
          </a:xfrm>
          <a:prstGeom prst="rect">
            <a:avLst/>
          </a:prstGeom>
        </p:spPr>
      </p:pic>
    </p:spTree>
    <p:extLst>
      <p:ext uri="{BB962C8B-B14F-4D97-AF65-F5344CB8AC3E}">
        <p14:creationId xmlns:p14="http://schemas.microsoft.com/office/powerpoint/2010/main" val="2911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Unit testing With JEST</a:t>
            </a:r>
          </a:p>
        </p:txBody>
      </p:sp>
      <p:sp>
        <p:nvSpPr>
          <p:cNvPr id="5" name="Slide Number Placeholder 4"/>
          <p:cNvSpPr>
            <a:spLocks noGrp="1"/>
          </p:cNvSpPr>
          <p:nvPr>
            <p:ph type="sldNum" sz="quarter" idx="12"/>
          </p:nvPr>
        </p:nvSpPr>
        <p:spPr/>
        <p:txBody>
          <a:bodyPr/>
          <a:lstStyle/>
          <a:p>
            <a:fld id="{B777A91B-BF1B-4ECE-B89B-72F2144CF226}" type="slidenum">
              <a:rPr lang="en-US" smtClean="0"/>
              <a:t>38</a:t>
            </a:fld>
            <a:endParaRPr lang="en-US"/>
          </a:p>
        </p:txBody>
      </p:sp>
      <p:pic>
        <p:nvPicPr>
          <p:cNvPr id="7" name="Picture 6"/>
          <p:cNvPicPr>
            <a:picLocks noChangeAspect="1"/>
          </p:cNvPicPr>
          <p:nvPr/>
        </p:nvPicPr>
        <p:blipFill>
          <a:blip r:embed="rId2"/>
          <a:stretch>
            <a:fillRect/>
          </a:stretch>
        </p:blipFill>
        <p:spPr>
          <a:xfrm>
            <a:off x="431040" y="1599909"/>
            <a:ext cx="6648450" cy="4611240"/>
          </a:xfrm>
          <a:prstGeom prst="rect">
            <a:avLst/>
          </a:prstGeom>
        </p:spPr>
      </p:pic>
      <p:sp>
        <p:nvSpPr>
          <p:cNvPr id="9" name="Title 1"/>
          <p:cNvSpPr>
            <a:spLocks noGrp="1"/>
          </p:cNvSpPr>
          <p:nvPr>
            <p:ph type="title"/>
          </p:nvPr>
        </p:nvSpPr>
        <p:spPr>
          <a:xfrm>
            <a:off x="431040" y="129146"/>
            <a:ext cx="10515600" cy="1325563"/>
          </a:xfrm>
        </p:spPr>
        <p:txBody>
          <a:bodyPr/>
          <a:lstStyle/>
          <a:p>
            <a:r>
              <a:rPr lang="en-US" dirty="0" smtClean="0"/>
              <a:t>Test And Result</a:t>
            </a:r>
            <a:endParaRPr lang="en-US" dirty="0"/>
          </a:p>
        </p:txBody>
      </p:sp>
      <p:pic>
        <p:nvPicPr>
          <p:cNvPr id="10" name="Picture 9"/>
          <p:cNvPicPr>
            <a:picLocks noChangeAspect="1"/>
          </p:cNvPicPr>
          <p:nvPr/>
        </p:nvPicPr>
        <p:blipFill>
          <a:blip r:embed="rId3"/>
          <a:stretch>
            <a:fillRect/>
          </a:stretch>
        </p:blipFill>
        <p:spPr>
          <a:xfrm>
            <a:off x="7202242" y="2326648"/>
            <a:ext cx="4848090" cy="1781712"/>
          </a:xfrm>
          <a:prstGeom prst="rect">
            <a:avLst/>
          </a:prstGeom>
        </p:spPr>
      </p:pic>
    </p:spTree>
    <p:extLst>
      <p:ext uri="{BB962C8B-B14F-4D97-AF65-F5344CB8AC3E}">
        <p14:creationId xmlns:p14="http://schemas.microsoft.com/office/powerpoint/2010/main" val="202719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a:xfrm>
            <a:off x="838200" y="1825625"/>
            <a:ext cx="6348211" cy="4351338"/>
          </a:xfrm>
        </p:spPr>
        <p:txBody>
          <a:bodyPr/>
          <a:lstStyle/>
          <a:p>
            <a:r>
              <a:rPr lang="en-US" dirty="0" smtClean="0"/>
              <a:t>You can follow the structure as provided by Jest Examples as it creates a folder ‘__tests__’ at top and place all test cases inside it.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39</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017529"/>
            <a:ext cx="2809590" cy="4490642"/>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237" y="1870075"/>
            <a:ext cx="8262633" cy="4306888"/>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4</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9" name="Footer Placeholder 8"/>
          <p:cNvSpPr>
            <a:spLocks noGrp="1"/>
          </p:cNvSpPr>
          <p:nvPr>
            <p:ph type="ftr" sz="quarter" idx="11"/>
          </p:nvPr>
        </p:nvSpPr>
        <p:spPr/>
        <p:txBody>
          <a:bodyPr/>
          <a:lstStyle/>
          <a:p>
            <a:r>
              <a:rPr lang="en-US" dirty="0" smtClean="0"/>
              <a:t>Understanding Flux</a:t>
            </a:r>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40</a:t>
            </a:fld>
            <a:endParaRPr lang="en-US"/>
          </a:p>
        </p:txBody>
      </p:sp>
      <p:sp>
        <p:nvSpPr>
          <p:cNvPr id="9" name="TextBox 8"/>
          <p:cNvSpPr txBox="1"/>
          <p:nvPr/>
        </p:nvSpPr>
        <p:spPr>
          <a:xfrm>
            <a:off x="748317" y="1710263"/>
            <a:ext cx="6027464" cy="2031325"/>
          </a:xfrm>
          <a:prstGeom prst="rect">
            <a:avLst/>
          </a:prstGeom>
          <a:noFill/>
        </p:spPr>
        <p:txBody>
          <a:bodyPr wrap="square" rtlCol="0">
            <a:spAutoFit/>
          </a:bodyPr>
          <a:lstStyle/>
          <a:p>
            <a:r>
              <a:rPr lang="en-US" dirty="0" smtClean="0"/>
              <a:t>	</a:t>
            </a:r>
          </a:p>
          <a:p>
            <a:r>
              <a:rPr lang="en-US" dirty="0"/>
              <a:t>	</a:t>
            </a:r>
            <a:r>
              <a:rPr lang="en-US" dirty="0" smtClean="0"/>
              <a:t>Any 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t>
            </a:r>
            <a:r>
              <a:rPr lang="en-US" dirty="0"/>
              <a:t>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smtClean="0"/>
          </a:p>
          <a:p>
            <a:r>
              <a:rPr lang="en-US" smtClean="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Flux Architecture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smtClean="0"/>
              <a:t>Flux Architecture</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7</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intro of </a:t>
            </a:r>
            <a:r>
              <a:rPr lang="en-US" dirty="0" err="1" smtClean="0"/>
              <a:t>Ecmascript</a:t>
            </a:r>
            <a:r>
              <a:rPr lang="en-US" dirty="0" smtClean="0"/>
              <a:t> 6</a:t>
            </a:r>
            <a:endParaRPr lang="en-US" dirty="0"/>
          </a:p>
        </p:txBody>
      </p:sp>
      <p:sp>
        <p:nvSpPr>
          <p:cNvPr id="3" name="Content Placeholder 2"/>
          <p:cNvSpPr>
            <a:spLocks noGrp="1"/>
          </p:cNvSpPr>
          <p:nvPr>
            <p:ph idx="1"/>
          </p:nvPr>
        </p:nvSpPr>
        <p:spPr/>
        <p:txBody>
          <a:bodyPr/>
          <a:lstStyle/>
          <a:p>
            <a:r>
              <a:rPr lang="en-US" dirty="0" smtClean="0"/>
              <a:t>Alt.js is meant to use the new features of </a:t>
            </a:r>
            <a:r>
              <a:rPr lang="en-US" dirty="0" err="1" smtClean="0"/>
              <a:t>Ecmascript</a:t>
            </a:r>
            <a:r>
              <a:rPr lang="en-US" dirty="0" smtClean="0"/>
              <a:t> 6. </a:t>
            </a:r>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999" y="2341327"/>
            <a:ext cx="7822918" cy="3925329"/>
          </a:xfrm>
          <a:prstGeom prst="rect">
            <a:avLst/>
          </a:prstGeom>
        </p:spPr>
      </p:pic>
    </p:spTree>
    <p:extLst>
      <p:ext uri="{BB962C8B-B14F-4D97-AF65-F5344CB8AC3E}">
        <p14:creationId xmlns:p14="http://schemas.microsoft.com/office/powerpoint/2010/main" val="190980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Alt provides us?</a:t>
            </a:r>
            <a:endParaRPr lang="en-US" dirty="0"/>
          </a:p>
        </p:txBody>
      </p:sp>
      <p:sp>
        <p:nvSpPr>
          <p:cNvPr id="3" name="Content Placeholder 2"/>
          <p:cNvSpPr>
            <a:spLocks noGrp="1"/>
          </p:cNvSpPr>
          <p:nvPr>
            <p:ph idx="1"/>
          </p:nvPr>
        </p:nvSpPr>
        <p:spPr>
          <a:xfrm>
            <a:off x="4038600" y="1991519"/>
            <a:ext cx="6427694" cy="4351338"/>
          </a:xfrm>
        </p:spPr>
        <p:txBody>
          <a:bodyPr/>
          <a:lstStyle/>
          <a:p>
            <a:r>
              <a:rPr lang="en-US" dirty="0" smtClean="0"/>
              <a:t>Yes </a:t>
            </a:r>
          </a:p>
          <a:p>
            <a:r>
              <a:rPr lang="en-US" dirty="0" smtClean="0"/>
              <a:t>No (we will use react-router)</a:t>
            </a:r>
          </a:p>
          <a:p>
            <a:r>
              <a:rPr lang="en-US" dirty="0" smtClean="0"/>
              <a:t>Yes (Abstract)</a:t>
            </a:r>
          </a:p>
          <a:p>
            <a:r>
              <a:rPr lang="en-US" dirty="0" smtClean="0"/>
              <a:t>Yes (Abstract)</a:t>
            </a:r>
          </a:p>
          <a:p>
            <a:r>
              <a:rPr lang="en-US" dirty="0" smtClean="0"/>
              <a:t>No (we will use jest)</a:t>
            </a:r>
          </a:p>
          <a:p>
            <a:r>
              <a:rPr lang="en-US" dirty="0" smtClean="0"/>
              <a:t>No (we will use react)</a:t>
            </a:r>
          </a:p>
          <a:p>
            <a:r>
              <a:rPr lang="en-US" dirty="0" smtClean="0"/>
              <a:t>Yes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2"/>
          <p:cNvSpPr txBox="1">
            <a:spLocks/>
          </p:cNvSpPr>
          <p:nvPr/>
        </p:nvSpPr>
        <p:spPr>
          <a:xfrm>
            <a:off x="990600" y="1978025"/>
            <a:ext cx="42537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Dispatcher </a:t>
            </a:r>
          </a:p>
          <a:p>
            <a:r>
              <a:rPr lang="en-US" dirty="0" smtClean="0"/>
              <a:t>Routing</a:t>
            </a:r>
          </a:p>
          <a:p>
            <a:r>
              <a:rPr lang="en-US" dirty="0" smtClean="0"/>
              <a:t>Stores</a:t>
            </a:r>
          </a:p>
          <a:p>
            <a:r>
              <a:rPr lang="en-US" dirty="0" smtClean="0"/>
              <a:t>Actions</a:t>
            </a:r>
          </a:p>
          <a:p>
            <a:r>
              <a:rPr lang="en-US" dirty="0" smtClean="0"/>
              <a:t>Unit Testing</a:t>
            </a:r>
          </a:p>
          <a:p>
            <a:r>
              <a:rPr lang="en-US" dirty="0" smtClean="0"/>
              <a:t>Views </a:t>
            </a:r>
          </a:p>
          <a:p>
            <a:r>
              <a:rPr lang="en-US" dirty="0" smtClean="0"/>
              <a:t>Flexible Directory Structure			</a:t>
            </a:r>
            <a:endParaRPr lang="en-US" dirty="0"/>
          </a:p>
        </p:txBody>
      </p:sp>
    </p:spTree>
    <p:extLst>
      <p:ext uri="{BB962C8B-B14F-4D97-AF65-F5344CB8AC3E}">
        <p14:creationId xmlns:p14="http://schemas.microsoft.com/office/powerpoint/2010/main" val="4279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1212</TotalTime>
  <Words>1479</Words>
  <Application>Microsoft Office PowerPoint</Application>
  <PresentationFormat>Widescreen</PresentationFormat>
  <Paragraphs>318</Paragraphs>
  <Slides>40</Slides>
  <Notes>21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40</vt:i4>
      </vt:variant>
    </vt:vector>
  </HeadingPairs>
  <TitlesOfParts>
    <vt:vector size="48" baseType="lpstr">
      <vt:lpstr>Arial</vt:lpstr>
      <vt:lpstr>Calibri</vt:lpstr>
      <vt:lpstr>Calibri Light</vt:lpstr>
      <vt:lpstr>Trebuchet MS</vt:lpstr>
      <vt:lpstr>Wingdings 3</vt:lpstr>
      <vt:lpstr>Office Theme</vt:lpstr>
      <vt:lpstr>Facet</vt:lpstr>
      <vt:lpstr>1_Facet</vt:lpstr>
      <vt:lpstr>Web Training Session</vt:lpstr>
      <vt:lpstr>Agenda</vt:lpstr>
      <vt:lpstr>Introducing Flux Architecture</vt:lpstr>
      <vt:lpstr>Problem with Two-way binding</vt:lpstr>
      <vt:lpstr>Understanding the Flux Architecture </vt:lpstr>
      <vt:lpstr>Understanding the Flux Architecture </vt:lpstr>
      <vt:lpstr>Introducing Alt.Js</vt:lpstr>
      <vt:lpstr>A brief intro of Ecmascript 6</vt:lpstr>
      <vt:lpstr>What Alt provides us?</vt:lpstr>
      <vt:lpstr>Learn Alt with an example</vt:lpstr>
      <vt:lpstr>Alt Directory Structure</vt:lpstr>
      <vt:lpstr>Initiating Alt application</vt:lpstr>
      <vt:lpstr>Alt Actions</vt:lpstr>
      <vt:lpstr>Alt Stores</vt:lpstr>
      <vt:lpstr>Alt Views</vt:lpstr>
      <vt:lpstr>Introducing React Js</vt:lpstr>
      <vt:lpstr>Introducing React Js</vt:lpstr>
      <vt:lpstr>React Installation</vt:lpstr>
      <vt:lpstr>The JSX syntax</vt:lpstr>
      <vt:lpstr>Hello World</vt:lpstr>
      <vt:lpstr>React Component</vt:lpstr>
      <vt:lpstr>Stateful Component</vt:lpstr>
      <vt:lpstr>Html Attributes in React</vt:lpstr>
      <vt:lpstr>PowerPoint Presentation</vt:lpstr>
      <vt:lpstr>Using React Component as Alt View</vt:lpstr>
      <vt:lpstr>Alt Component</vt:lpstr>
      <vt:lpstr>Alt Component</vt:lpstr>
      <vt:lpstr>Rendering Component</vt:lpstr>
      <vt:lpstr>Jsx Compilation and ES6 to 5 Transformation</vt:lpstr>
      <vt:lpstr>Build and Run</vt:lpstr>
      <vt:lpstr>PowerPoint Presentation</vt:lpstr>
      <vt:lpstr>Introducing hash routes</vt:lpstr>
      <vt:lpstr>Introducing hash routes</vt:lpstr>
      <vt:lpstr>Introducing hash routes</vt:lpstr>
      <vt:lpstr>Unit tests</vt:lpstr>
      <vt:lpstr>Using Jest</vt:lpstr>
      <vt:lpstr>Jest Installation</vt:lpstr>
      <vt:lpstr>Test And Result</vt:lpstr>
      <vt:lpstr>Jest Directory Structure</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154</cp:revision>
  <dcterms:created xsi:type="dcterms:W3CDTF">2015-12-16T02:18:09Z</dcterms:created>
  <dcterms:modified xsi:type="dcterms:W3CDTF">2015-12-30T12:48:52Z</dcterms:modified>
</cp:coreProperties>
</file>