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4"/>
  </p:notesMasterIdLst>
  <p:handoutMasterIdLst>
    <p:handoutMasterId r:id="rId45"/>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91" r:id="rId24"/>
    <p:sldId id="261" r:id="rId25"/>
    <p:sldId id="293" r:id="rId26"/>
    <p:sldId id="316" r:id="rId27"/>
    <p:sldId id="298" r:id="rId28"/>
    <p:sldId id="296" r:id="rId29"/>
    <p:sldId id="321" r:id="rId30"/>
    <p:sldId id="323" r:id="rId31"/>
    <p:sldId id="301" r:id="rId32"/>
    <p:sldId id="317" r:id="rId33"/>
    <p:sldId id="324" r:id="rId34"/>
    <p:sldId id="325" r:id="rId35"/>
    <p:sldId id="326" r:id="rId36"/>
    <p:sldId id="320" r:id="rId37"/>
    <p:sldId id="268" r:id="rId38"/>
    <p:sldId id="306" r:id="rId39"/>
    <p:sldId id="327" r:id="rId40"/>
    <p:sldId id="319" r:id="rId41"/>
    <p:sldId id="304" r:id="rId42"/>
    <p:sldId id="31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91"/>
            <p14:sldId id="261"/>
            <p14:sldId id="293"/>
            <p14:sldId id="316"/>
            <p14:sldId id="298"/>
            <p14:sldId id="296"/>
            <p14:sldId id="321"/>
            <p14:sldId id="323"/>
            <p14:sldId id="301"/>
            <p14:sldId id="317"/>
            <p14:sldId id="324"/>
            <p14:sldId id="325"/>
            <p14:sldId id="326"/>
            <p14:sldId id="320"/>
            <p14:sldId id="268"/>
            <p14:sldId id="306"/>
            <p14:sldId id="327"/>
            <p14:sldId id="319"/>
            <p14:sldId id="304"/>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140" autoAdjust="0"/>
  </p:normalViewPr>
  <p:slideViewPr>
    <p:cSldViewPr snapToGrid="0">
      <p:cViewPr varScale="1">
        <p:scale>
          <a:sx n="56" d="100"/>
          <a:sy n="56" d="100"/>
        </p:scale>
        <p:origin x="12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31</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32</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5.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Alt.js</a:t>
            </a:r>
            <a:endParaRPr lang="en-US" sz="24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smtClean="0"/>
              <a:t>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smtClean="0"/>
              <a:t>										TodoStore.js</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a:t>
            </a:r>
            <a:r>
              <a:rPr lang="en-US" dirty="0"/>
              <a:t>syntax like: style={{</a:t>
            </a:r>
            <a:r>
              <a:rPr lang="en-US" dirty="0" err="1"/>
              <a:t>marginLeft</a:t>
            </a:r>
            <a:r>
              <a:rPr lang="en-US" dirty="0"/>
              <a:t>: '5px'}}</a:t>
            </a:r>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4819" y="1506071"/>
            <a:ext cx="8741674" cy="4267589"/>
          </a:xfrm>
        </p:spPr>
      </p:pic>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76800" y="646112"/>
            <a:ext cx="5378824" cy="5789422"/>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36791" y="2241177"/>
            <a:ext cx="9111013" cy="3060731"/>
          </a:xfrm>
        </p:spPr>
      </p:pic>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929" y="4749886"/>
            <a:ext cx="4096871" cy="1427077"/>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7536" y="1900545"/>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26" y="1646238"/>
            <a:ext cx="6149013" cy="33457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160" y="2251906"/>
            <a:ext cx="6624794" cy="143978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 y="4347859"/>
            <a:ext cx="7935974" cy="97111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700345"/>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684" y="1700345"/>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35</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est </a:t>
            </a:r>
            <a:r>
              <a:rPr lang="en-US" dirty="0" smtClean="0"/>
              <a:t>Installation</a:t>
            </a:r>
            <a:endParaRPr lang="en-US" dirty="0"/>
          </a:p>
        </p:txBody>
      </p:sp>
      <p:sp>
        <p:nvSpPr>
          <p:cNvPr id="3" name="Content Placeholder 2"/>
          <p:cNvSpPr>
            <a:spLocks noGrp="1"/>
          </p:cNvSpPr>
          <p:nvPr>
            <p:ph idx="1"/>
          </p:nvPr>
        </p:nvSpPr>
        <p:spPr>
          <a:xfrm>
            <a:off x="4724400" y="1949904"/>
            <a:ext cx="10515600" cy="4351338"/>
          </a:xfrm>
        </p:spPr>
        <p:txBody>
          <a:bodyPr/>
          <a:lstStyle/>
          <a:p>
            <a:pPr marL="0" indent="0">
              <a:buNone/>
            </a:pPr>
            <a:r>
              <a:rPr lang="en-US" dirty="0" smtClean="0"/>
              <a:t>	</a:t>
            </a:r>
          </a:p>
          <a:p>
            <a:pPr marL="0" indent="0">
              <a:buNone/>
            </a:pPr>
            <a:r>
              <a:rPr lang="en-US" dirty="0" smtClean="0"/>
              <a:t>				</a:t>
            </a:r>
            <a:r>
              <a:rPr lang="en-US" dirty="0" smtClean="0"/>
              <a:t>OR</a:t>
            </a:r>
            <a:endParaRPr lang="en-US" dirty="0"/>
          </a:p>
          <a:p>
            <a:pPr marL="0" indent="0">
              <a:buNone/>
            </a:pPr>
            <a:endParaRPr lang="en-US" dirty="0"/>
          </a:p>
          <a:p>
            <a:pPr marL="0" indent="0">
              <a:buNone/>
            </a:pPr>
            <a:r>
              <a:rPr lang="en-US" sz="2000" b="1" dirty="0" smtClean="0"/>
              <a:t>			</a:t>
            </a:r>
            <a:r>
              <a:rPr lang="en-US" sz="2000" dirty="0" err="1"/>
              <a:t>npm</a:t>
            </a:r>
            <a:r>
              <a:rPr lang="en-US" sz="2000" dirty="0"/>
              <a:t> install jest-cli --save-dev</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Picture 8"/>
          <p:cNvPicPr>
            <a:picLocks noChangeAspect="1"/>
          </p:cNvPicPr>
          <p:nvPr/>
        </p:nvPicPr>
        <p:blipFill>
          <a:blip r:embed="rId3"/>
          <a:stretch>
            <a:fillRect/>
          </a:stretch>
        </p:blipFill>
        <p:spPr>
          <a:xfrm>
            <a:off x="489016" y="1366653"/>
            <a:ext cx="6362667" cy="4105678"/>
          </a:xfrm>
          <a:prstGeom prst="rect">
            <a:avLst/>
          </a:prstGeom>
        </p:spPr>
      </p:pic>
      <p:pic>
        <p:nvPicPr>
          <p:cNvPr id="10" name="Picture 9"/>
          <p:cNvPicPr>
            <a:picLocks noChangeAspect="1"/>
          </p:cNvPicPr>
          <p:nvPr/>
        </p:nvPicPr>
        <p:blipFill>
          <a:blip r:embed="rId4"/>
          <a:stretch>
            <a:fillRect/>
          </a:stretch>
        </p:blipFill>
        <p:spPr>
          <a:xfrm>
            <a:off x="3836866" y="5019374"/>
            <a:ext cx="8088303" cy="1173498"/>
          </a:xfrm>
          <a:prstGeom prst="rect">
            <a:avLst/>
          </a:prstGeom>
        </p:spPr>
      </p:pic>
    </p:spTree>
    <p:extLst>
      <p:ext uri="{BB962C8B-B14F-4D97-AF65-F5344CB8AC3E}">
        <p14:creationId xmlns:p14="http://schemas.microsoft.com/office/powerpoint/2010/main" val="2911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7" name="Picture 6"/>
          <p:cNvPicPr>
            <a:picLocks noChangeAspect="1"/>
          </p:cNvPicPr>
          <p:nvPr/>
        </p:nvPicPr>
        <p:blipFill>
          <a:blip r:embed="rId2"/>
          <a:stretch>
            <a:fillRect/>
          </a:stretch>
        </p:blipFill>
        <p:spPr>
          <a:xfrm>
            <a:off x="431040" y="1599909"/>
            <a:ext cx="6648450" cy="4611240"/>
          </a:xfrm>
          <a:prstGeom prst="rect">
            <a:avLst/>
          </a:prstGeom>
        </p:spPr>
      </p:pic>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10" name="Picture 9"/>
          <p:cNvPicPr>
            <a:picLocks noChangeAspect="1"/>
          </p:cNvPicPr>
          <p:nvPr/>
        </p:nvPicPr>
        <p:blipFill>
          <a:blip r:embed="rId3"/>
          <a:stretch>
            <a:fillRect/>
          </a:stretch>
        </p:blipFill>
        <p:spPr>
          <a:xfrm>
            <a:off x="7202242" y="2326648"/>
            <a:ext cx="4848090" cy="1781712"/>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40</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p>
          <a:p>
            <a:r>
              <a:rPr lang="en-US" dirty="0" smtClean="0"/>
              <a:t>No (we will use react-router)</a:t>
            </a:r>
          </a:p>
          <a:p>
            <a:r>
              <a:rPr lang="en-US" dirty="0" smtClean="0"/>
              <a:t>Yes (Abstract)</a:t>
            </a:r>
          </a:p>
          <a:p>
            <a:r>
              <a:rPr lang="en-US" dirty="0" smtClean="0"/>
              <a:t>Yes (Abstract)</a:t>
            </a:r>
          </a:p>
          <a:p>
            <a:r>
              <a:rPr lang="en-US" dirty="0" smtClean="0"/>
              <a:t>No (we will use jest)</a:t>
            </a:r>
          </a:p>
          <a:p>
            <a:r>
              <a:rPr lang="en-US" dirty="0" smtClean="0"/>
              <a:t>No (we will use react)</a:t>
            </a:r>
          </a:p>
          <a:p>
            <a:r>
              <a:rPr lang="en-US" dirty="0" smtClean="0"/>
              <a:t>Yes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Routing</a:t>
            </a:r>
          </a:p>
          <a:p>
            <a:r>
              <a:rPr lang="en-US" dirty="0" smtClean="0"/>
              <a:t>Stores</a:t>
            </a:r>
          </a:p>
          <a:p>
            <a:r>
              <a:rPr lang="en-US" dirty="0" smtClean="0"/>
              <a:t>Actions</a:t>
            </a:r>
          </a:p>
          <a:p>
            <a:r>
              <a:rPr lang="en-US" dirty="0" smtClean="0"/>
              <a:t>Unit Testing</a:t>
            </a:r>
          </a:p>
          <a:p>
            <a:r>
              <a:rPr lang="en-US" dirty="0" smtClean="0"/>
              <a:t>Views </a:t>
            </a:r>
          </a:p>
          <a:p>
            <a:r>
              <a:rPr lang="en-US" dirty="0" smtClean="0"/>
              <a:t>Flexible Directory Structure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1118</TotalTime>
  <Words>1474</Words>
  <Application>Microsoft Office PowerPoint</Application>
  <PresentationFormat>Widescreen</PresentationFormat>
  <Paragraphs>313</Paragraphs>
  <Slides>40</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40</vt:i4>
      </vt:variant>
    </vt:vector>
  </HeadingPairs>
  <TitlesOfParts>
    <vt:vector size="48"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Build and Run</vt:lpstr>
      <vt:lpstr>Introducing hash routes</vt:lpstr>
      <vt:lpstr>Introducing hash routes</vt:lpstr>
      <vt:lpstr>Introducing hash routes</vt:lpstr>
      <vt:lpstr>PowerPoint Presentation</vt:lpstr>
      <vt:lpstr>Unit tests</vt:lpstr>
      <vt:lpstr>Using Jest</vt:lpstr>
      <vt:lpstr>Jest Installation</vt:lpstr>
      <vt:lpstr>Test And Result</vt:lpstr>
      <vt:lpstr>Jest Directory Structure</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VD</cp:lastModifiedBy>
  <cp:revision>148</cp:revision>
  <dcterms:created xsi:type="dcterms:W3CDTF">2015-12-16T02:18:09Z</dcterms:created>
  <dcterms:modified xsi:type="dcterms:W3CDTF">2015-12-28T12:18:35Z</dcterms:modified>
</cp:coreProperties>
</file>