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6"/>
  </p:notesMasterIdLst>
  <p:handoutMasterIdLst>
    <p:handoutMasterId r:id="rId47"/>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28" r:id="rId33"/>
    <p:sldId id="317" r:id="rId34"/>
    <p:sldId id="320" r:id="rId35"/>
    <p:sldId id="324" r:id="rId36"/>
    <p:sldId id="325" r:id="rId37"/>
    <p:sldId id="326" r:id="rId38"/>
    <p:sldId id="268" r:id="rId39"/>
    <p:sldId id="306" r:id="rId40"/>
    <p:sldId id="327" r:id="rId41"/>
    <p:sldId id="319" r:id="rId42"/>
    <p:sldId id="304" r:id="rId43"/>
    <p:sldId id="329"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28"/>
            <p14:sldId id="317"/>
            <p14:sldId id="320"/>
            <p14:sldId id="324"/>
            <p14:sldId id="325"/>
            <p14:sldId id="326"/>
            <p14:sldId id="268"/>
            <p14:sldId id="306"/>
            <p14:sldId id="327"/>
            <p14:sldId id="319"/>
            <p14:sldId id="304"/>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35</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refer</a:t>
            </a:r>
            <a:r>
              <a:rPr lang="en-US" baseline="0" dirty="0" smtClean="0"/>
              <a:t> the given links for </a:t>
            </a:r>
            <a:r>
              <a:rPr lang="en-US" baseline="0" smtClean="0"/>
              <a:t>further learning</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41</a:t>
            </a:fld>
            <a:endParaRPr lang="en-US"/>
          </a:p>
        </p:txBody>
      </p:sp>
    </p:spTree>
    <p:extLst>
      <p:ext uri="{BB962C8B-B14F-4D97-AF65-F5344CB8AC3E}">
        <p14:creationId xmlns:p14="http://schemas.microsoft.com/office/powerpoint/2010/main" val="3339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es6-features.org/#Constants" TargetMode="External"/><Relationship Id="rId3" Type="http://schemas.openxmlformats.org/officeDocument/2006/relationships/hyperlink" Target="https://github.com/awahab29/samplealt" TargetMode="External"/><Relationship Id="rId7" Type="http://schemas.openxmlformats.org/officeDocument/2006/relationships/hyperlink" Target="https://github.com/rackt/react-route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github.com/substack/node-browserify#usage" TargetMode="External"/><Relationship Id="rId5" Type="http://schemas.openxmlformats.org/officeDocument/2006/relationships/hyperlink" Target="https://github.com/substack/browserify-handbook" TargetMode="External"/><Relationship Id="rId4" Type="http://schemas.openxmlformats.org/officeDocument/2006/relationships/hyperlink" Target="https://github.com/goatslacker/alt" TargetMode="External"/><Relationship Id="rId9"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36</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a:hlinkClick r:id="rId3"/>
              </a:rPr>
              <a:t>https://</a:t>
            </a:r>
            <a:r>
              <a:rPr lang="en-US" dirty="0" smtClean="0">
                <a:hlinkClick r:id="rId3"/>
              </a:rPr>
              <a:t>github.com/awahab29/samplealt</a:t>
            </a:r>
            <a:r>
              <a:rPr lang="en-US" dirty="0" smtClean="0"/>
              <a:t> (Presentation Code)</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github.com/goatslacker/alt</a:t>
            </a:r>
            <a:endParaRPr lang="en-US" dirty="0" smtClean="0"/>
          </a:p>
          <a:p>
            <a:r>
              <a:rPr lang="en-US" dirty="0">
                <a:hlinkClick r:id="rId5"/>
              </a:rPr>
              <a:t>https://</a:t>
            </a:r>
            <a:r>
              <a:rPr lang="en-US" dirty="0" smtClean="0">
                <a:hlinkClick r:id="rId5"/>
              </a:rPr>
              <a:t>github.com/substack/browserify-handbook</a:t>
            </a:r>
            <a:endParaRPr lang="en-US" dirty="0" smtClean="0"/>
          </a:p>
          <a:p>
            <a:r>
              <a:rPr lang="en-US" dirty="0">
                <a:hlinkClick r:id="rId6"/>
              </a:rPr>
              <a:t>https://</a:t>
            </a:r>
            <a:r>
              <a:rPr lang="en-US" dirty="0" smtClean="0">
                <a:hlinkClick r:id="rId6"/>
              </a:rPr>
              <a:t>github.com/substack/node-browserify#usage</a:t>
            </a:r>
            <a:endParaRPr lang="en-US" dirty="0" smtClean="0"/>
          </a:p>
          <a:p>
            <a:r>
              <a:rPr lang="en-US" dirty="0">
                <a:hlinkClick r:id="rId7"/>
              </a:rPr>
              <a:t>https://</a:t>
            </a:r>
            <a:r>
              <a:rPr lang="en-US" dirty="0" smtClean="0">
                <a:hlinkClick r:id="rId7"/>
              </a:rPr>
              <a:t>github.com/rackt/react-router</a:t>
            </a:r>
            <a:endParaRPr lang="en-US" dirty="0" smtClean="0"/>
          </a:p>
          <a:p>
            <a:r>
              <a:rPr lang="en-US" dirty="0" smtClean="0">
                <a:hlinkClick r:id="rId8"/>
              </a:rPr>
              <a:t>http</a:t>
            </a:r>
            <a:r>
              <a:rPr lang="en-US" dirty="0">
                <a:hlinkClick r:id="rId8"/>
              </a:rPr>
              <a:t>://es6-features.org/#</a:t>
            </a:r>
            <a:r>
              <a:rPr lang="en-US" dirty="0" smtClean="0">
                <a:hlinkClick r:id="rId8"/>
              </a:rPr>
              <a:t>Constants</a:t>
            </a:r>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42</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1292</TotalTime>
  <Words>1628</Words>
  <Application>Microsoft Office PowerPoint</Application>
  <PresentationFormat>Widescreen</PresentationFormat>
  <Paragraphs>351</Paragraphs>
  <Slides>42</Slides>
  <Notes>25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42</vt:i4>
      </vt:variant>
    </vt:vector>
  </HeadingPairs>
  <TitlesOfParts>
    <vt:vector size="50"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164</cp:revision>
  <dcterms:created xsi:type="dcterms:W3CDTF">2015-12-16T02:18:09Z</dcterms:created>
  <dcterms:modified xsi:type="dcterms:W3CDTF">2015-12-31T09:06:46Z</dcterms:modified>
</cp:coreProperties>
</file>