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76" r:id="rId8"/>
    <p:sldId id="277" r:id="rId9"/>
    <p:sldId id="278" r:id="rId10"/>
    <p:sldId id="279" r:id="rId11"/>
    <p:sldId id="280" r:id="rId12"/>
    <p:sldId id="263" r:id="rId13"/>
    <p:sldId id="264" r:id="rId14"/>
    <p:sldId id="282" r:id="rId15"/>
    <p:sldId id="283" r:id="rId16"/>
    <p:sldId id="287" r:id="rId17"/>
    <p:sldId id="288" r:id="rId18"/>
    <p:sldId id="289" r:id="rId19"/>
    <p:sldId id="284" r:id="rId20"/>
    <p:sldId id="257" r:id="rId21"/>
    <p:sldId id="285" r:id="rId22"/>
    <p:sldId id="286" r:id="rId23"/>
    <p:sldId id="269" r:id="rId24"/>
    <p:sldId id="258" r:id="rId25"/>
    <p:sldId id="259" r:id="rId26"/>
    <p:sldId id="260" r:id="rId27"/>
    <p:sldId id="290" r:id="rId28"/>
    <p:sldId id="291" r:id="rId29"/>
    <p:sldId id="261" r:id="rId30"/>
    <p:sldId id="262" r:id="rId31"/>
    <p:sldId id="292" r:id="rId32"/>
    <p:sldId id="293" r:id="rId33"/>
    <p:sldId id="294" r:id="rId34"/>
    <p:sldId id="297" r:id="rId35"/>
    <p:sldId id="298" r:id="rId36"/>
    <p:sldId id="296" r:id="rId37"/>
    <p:sldId id="268"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270"/>
            <p14:sldId id="271"/>
            <p14:sldId id="272"/>
            <p14:sldId id="273"/>
            <p14:sldId id="274"/>
            <p14:sldId id="275"/>
            <p14:sldId id="276"/>
            <p14:sldId id="277"/>
            <p14:sldId id="278"/>
            <p14:sldId id="279"/>
            <p14:sldId id="280"/>
            <p14:sldId id="263"/>
            <p14:sldId id="264"/>
            <p14:sldId id="282"/>
            <p14:sldId id="283"/>
            <p14:sldId id="287"/>
            <p14:sldId id="288"/>
            <p14:sldId id="289"/>
            <p14:sldId id="284"/>
            <p14:sldId id="257"/>
            <p14:sldId id="285"/>
            <p14:sldId id="286"/>
            <p14:sldId id="269"/>
            <p14:sldId id="258"/>
            <p14:sldId id="259"/>
            <p14:sldId id="260"/>
            <p14:sldId id="290"/>
            <p14:sldId id="291"/>
            <p14:sldId id="261"/>
            <p14:sldId id="262"/>
            <p14:sldId id="292"/>
            <p14:sldId id="293"/>
            <p14:sldId id="294"/>
            <p14:sldId id="297"/>
            <p14:sldId id="298"/>
            <p14:sldId id="296"/>
            <p14:sldId id="268"/>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040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65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9968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2265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897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0990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4D38A-56C5-4ECB-94BC-3A22D683F2FC}"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8274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4D38A-56C5-4ECB-94BC-3A22D683F2FC}"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876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4D38A-56C5-4ECB-94BC-3A22D683F2FC}"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0162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3115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705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D38A-56C5-4ECB-94BC-3A22D683F2FC}"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172412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p:txBody>
      </p:sp>
    </p:spTree>
    <p:extLst>
      <p:ext uri="{BB962C8B-B14F-4D97-AF65-F5344CB8AC3E}">
        <p14:creationId xmlns:p14="http://schemas.microsoft.com/office/powerpoint/2010/main" val="2578186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than again initiate some action to the dispatcher.</a:t>
            </a:r>
            <a:endParaRPr lang="en-US" b="1" dirty="0"/>
          </a:p>
        </p:txBody>
      </p:sp>
    </p:spTree>
    <p:extLst>
      <p:ext uri="{BB962C8B-B14F-4D97-AF65-F5344CB8AC3E}">
        <p14:creationId xmlns:p14="http://schemas.microsoft.com/office/powerpoint/2010/main" val="3107692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 using react.js</a:t>
            </a:r>
          </a:p>
          <a:p>
            <a:pPr marL="0" indent="0">
              <a:buNone/>
            </a:pPr>
            <a:endParaRPr lang="en-US" dirty="0" smtClean="0"/>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err="1" smtClean="0"/>
              <a:t>npm</a:t>
            </a:r>
            <a:r>
              <a:rPr lang="en-US" dirty="0" smtClean="0"/>
              <a:t> we can run the following command at the root directory of our project.</a:t>
            </a:r>
          </a:p>
          <a:p>
            <a:pPr marL="0" indent="0">
              <a:buNone/>
            </a:pPr>
            <a:r>
              <a:rPr lang="en-US" dirty="0" smtClean="0"/>
              <a:t>				</a:t>
            </a:r>
            <a:r>
              <a:rPr lang="en-US" dirty="0" err="1" smtClean="0"/>
              <a:t>npm</a:t>
            </a:r>
            <a:r>
              <a:rPr lang="en-US" dirty="0" smtClean="0"/>
              <a:t> </a:t>
            </a:r>
            <a:r>
              <a:rPr lang="en-US" dirty="0"/>
              <a:t>install </a:t>
            </a:r>
            <a:r>
              <a:rPr lang="en-US" dirty="0" smtClean="0"/>
              <a:t>alt</a:t>
            </a:r>
          </a:p>
          <a:p>
            <a:pPr marL="0" indent="0">
              <a:buNone/>
            </a:pPr>
            <a:endParaRPr lang="en-US" dirty="0" smtClean="0"/>
          </a:p>
          <a:p>
            <a:pPr marL="0" indent="0">
              <a:buNone/>
            </a:pPr>
            <a:r>
              <a:rPr lang="en-US" dirty="0" smtClean="0"/>
              <a:t>This will install the require node modules of alt to the project directory.</a:t>
            </a:r>
          </a:p>
          <a:p>
            <a:pPr marL="0" indent="0">
              <a:buNone/>
            </a:pPr>
            <a:endParaRPr lang="en-US" dirty="0"/>
          </a:p>
        </p:txBody>
      </p:sp>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LocationActions.updateCustomers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endParaRPr lang="en-US" sz="2000" dirty="0" smtClean="0"/>
          </a:p>
        </p:txBody>
      </p:sp>
    </p:spTree>
    <p:extLst>
      <p:ext uri="{BB962C8B-B14F-4D97-AF65-F5344CB8AC3E}">
        <p14:creationId xmlns:p14="http://schemas.microsoft.com/office/powerpoint/2010/main" val="3066686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endParaRPr lang="en-US" sz="2000" dirty="0" smtClean="0"/>
          </a:p>
        </p:txBody>
      </p:sp>
    </p:spTree>
    <p:extLst>
      <p:ext uri="{BB962C8B-B14F-4D97-AF65-F5344CB8AC3E}">
        <p14:creationId xmlns:p14="http://schemas.microsoft.com/office/powerpoint/2010/main" val="1992413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Tree>
    <p:extLst>
      <p:ext uri="{BB962C8B-B14F-4D97-AF65-F5344CB8AC3E}">
        <p14:creationId xmlns:p14="http://schemas.microsoft.com/office/powerpoint/2010/main" val="245537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="https://cdnjs.cloudflare.com/ajax/libs/babel-core/5.8.23/browser.min.js"&gt;&lt;/script</a:t>
            </a:r>
            <a:r>
              <a:rPr lang="en-US" sz="2000" dirty="0" smtClean="0"/>
              <a:t>&gt;</a:t>
            </a:r>
            <a:endParaRPr lang="en-US" dirty="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r>
              <a:rPr lang="en-US" sz="2000" dirty="0" smtClean="0"/>
              <a:t>//Then use with require.js</a:t>
            </a: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t>
            </a:r>
            <a:r>
              <a:rPr lang="en-US" dirty="0" smtClean="0"/>
              <a:t>all </a:t>
            </a:r>
            <a:r>
              <a:rPr lang="en-US" dirty="0" smtClean="0"/>
              <a:t>the piece of code as component. </a:t>
            </a:r>
          </a:p>
        </p:txBody>
      </p:sp>
    </p:spTree>
    <p:extLst>
      <p:ext uri="{BB962C8B-B14F-4D97-AF65-F5344CB8AC3E}">
        <p14:creationId xmlns:p14="http://schemas.microsoft.com/office/powerpoint/2010/main" val="1758047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a:t>
            </a:r>
            <a:r>
              <a:rPr lang="en-US" smtClean="0"/>
              <a:t>refer </a:t>
            </a:r>
            <a:r>
              <a:rPr lang="en-US" smtClean="0"/>
              <a:t>all </a:t>
            </a:r>
            <a:r>
              <a:rPr lang="en-US" dirty="0" smtClean="0"/>
              <a:t>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a:t>
            </a:r>
            <a:r>
              <a:rPr lang="en-US" dirty="0" smtClean="0"/>
              <a:t>() method </a:t>
            </a:r>
            <a:r>
              <a:rPr lang="en-US" dirty="0" smtClean="0"/>
              <a:t>this is known as </a:t>
            </a:r>
            <a:r>
              <a:rPr lang="en-US" dirty="0" err="1" smtClean="0"/>
              <a:t>stateful</a:t>
            </a:r>
            <a:r>
              <a:rPr lang="en-US" dirty="0" smtClean="0"/>
              <a:t> component</a:t>
            </a:r>
            <a:r>
              <a:rPr lang="en-US" dirty="0" smtClean="0"/>
              <a:t>.</a:t>
            </a:r>
            <a:endParaRPr lang="en-US" dirty="0" smtClean="0"/>
          </a:p>
        </p:txBody>
      </p:sp>
    </p:spTree>
    <p:extLst>
      <p:ext uri="{BB962C8B-B14F-4D97-AF65-F5344CB8AC3E}">
        <p14:creationId xmlns:p14="http://schemas.microsoft.com/office/powerpoint/2010/main" val="1267586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a:t>
            </a:r>
            <a:r>
              <a:rPr lang="en-US" dirty="0" smtClean="0"/>
              <a:t>refer </a:t>
            </a:r>
            <a:r>
              <a:rPr lang="en-US" dirty="0" smtClean="0"/>
              <a:t>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a:t>
            </a:r>
            <a:r>
              <a:rPr lang="en-US" dirty="0" smtClean="0"/>
              <a:t>() method </a:t>
            </a:r>
            <a:r>
              <a:rPr lang="en-US" dirty="0" smtClean="0"/>
              <a:t>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Tree>
    <p:extLst>
      <p:ext uri="{BB962C8B-B14F-4D97-AF65-F5344CB8AC3E}">
        <p14:creationId xmlns:p14="http://schemas.microsoft.com/office/powerpoint/2010/main" val="244897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a:t>
            </a:r>
            <a:r>
              <a:rPr lang="en-US" sz="1800" dirty="0" smtClean="0">
                <a:solidFill>
                  <a:schemeClr val="accent1">
                    <a:lumMod val="75000"/>
                  </a:schemeClr>
                </a:solidFill>
              </a:rPr>
              <a:t>//</a:t>
            </a:r>
            <a:r>
              <a:rPr lang="en-US" sz="1800" dirty="0" smtClean="0">
                <a:solidFill>
                  <a:schemeClr val="accent1">
                    <a:lumMod val="75000"/>
                  </a:schemeClr>
                </a:solidFill>
              </a:rPr>
              <a:t>this method </a:t>
            </a:r>
            <a:r>
              <a:rPr lang="en-US" sz="1800" dirty="0" smtClean="0">
                <a:solidFill>
                  <a:schemeClr val="accent1">
                    <a:lumMod val="75000"/>
                  </a:schemeClr>
                </a:solidFill>
              </a:rPr>
              <a:t>will re render the </a:t>
            </a:r>
            <a:r>
              <a:rPr lang="en-US" sz="1800" dirty="0" err="1" smtClean="0">
                <a:solidFill>
                  <a:schemeClr val="accent1">
                    <a:lumMod val="75000"/>
                  </a:schemeClr>
                </a:solidFill>
              </a:rPr>
              <a:t>the</a:t>
            </a:r>
            <a:r>
              <a:rPr lang="en-US" sz="1800" dirty="0" smtClean="0">
                <a:solidFill>
                  <a:schemeClr val="accent1">
                    <a:lumMod val="75000"/>
                  </a:schemeClr>
                </a:solidFill>
              </a:rPr>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endParaRPr lang="en-US" sz="2400" dirty="0"/>
          </a:p>
        </p:txBody>
      </p:sp>
    </p:spTree>
    <p:extLst>
      <p:ext uri="{BB962C8B-B14F-4D97-AF65-F5344CB8AC3E}">
        <p14:creationId xmlns:p14="http://schemas.microsoft.com/office/powerpoint/2010/main" val="239809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r>
              <a:rPr lang="en-US" dirty="0" smtClean="0"/>
              <a:t>.</a:t>
            </a:r>
            <a:endParaRPr lang="en-US" dirty="0" smtClean="0"/>
          </a:p>
        </p:txBody>
      </p:sp>
    </p:spTree>
    <p:extLst>
      <p:ext uri="{BB962C8B-B14F-4D97-AF65-F5344CB8AC3E}">
        <p14:creationId xmlns:p14="http://schemas.microsoft.com/office/powerpoint/2010/main" val="1033684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endParaRPr lang="en-US" dirty="0" smtClean="0"/>
          </a:p>
        </p:txBody>
      </p:sp>
    </p:spTree>
    <p:extLst>
      <p:ext uri="{BB962C8B-B14F-4D97-AF65-F5344CB8AC3E}">
        <p14:creationId xmlns:p14="http://schemas.microsoft.com/office/powerpoint/2010/main" val="1313642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pPr marL="0" indent="0">
              <a:buNone/>
            </a:pPr>
            <a:endParaRPr lang="en-US" sz="2400" dirty="0"/>
          </a:p>
        </p:txBody>
      </p:sp>
    </p:spTree>
    <p:extLst>
      <p:ext uri="{BB962C8B-B14F-4D97-AF65-F5344CB8AC3E}">
        <p14:creationId xmlns:p14="http://schemas.microsoft.com/office/powerpoint/2010/main" val="3950615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pPr marL="0" indent="0">
              <a:buNone/>
            </a:pPr>
            <a:endParaRPr lang="en-US" sz="2400" dirty="0"/>
          </a:p>
        </p:txBody>
      </p:sp>
    </p:spTree>
    <p:extLst>
      <p:ext uri="{BB962C8B-B14F-4D97-AF65-F5344CB8AC3E}">
        <p14:creationId xmlns:p14="http://schemas.microsoft.com/office/powerpoint/2010/main" val="13716926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var</a:t>
            </a:r>
            <a:r>
              <a:rPr lang="en-US" dirty="0" smtClean="0"/>
              <a:t> Customers= </a:t>
            </a:r>
            <a:r>
              <a:rPr lang="en-US" dirty="0" err="1"/>
              <a:t>React.createClass</a:t>
            </a:r>
            <a:r>
              <a:rPr lang="en-US" dirty="0"/>
              <a:t>({</a:t>
            </a:r>
          </a:p>
          <a:p>
            <a:pPr marL="0" indent="0">
              <a:buNone/>
            </a:pPr>
            <a:r>
              <a:rPr lang="en-US" dirty="0"/>
              <a:t>  render() {</a:t>
            </a:r>
          </a:p>
          <a:p>
            <a:pPr marL="0" indent="0">
              <a:buNone/>
            </a:pPr>
            <a:r>
              <a:rPr lang="en-US" dirty="0"/>
              <a:t>    return (</a:t>
            </a:r>
          </a:p>
          <a:p>
            <a:pPr marL="0" indent="0">
              <a:buNone/>
            </a:pPr>
            <a:r>
              <a:rPr lang="en-US" dirty="0"/>
              <a:t>      &lt;</a:t>
            </a:r>
            <a:r>
              <a:rPr lang="en-US" dirty="0" err="1"/>
              <a:t>ul</a:t>
            </a:r>
            <a:r>
              <a:rPr lang="en-US" dirty="0"/>
              <a:t>&gt;</a:t>
            </a:r>
          </a:p>
          <a:p>
            <a:pPr marL="0" indent="0">
              <a:buNone/>
            </a:pPr>
            <a:r>
              <a:rPr lang="en-US" dirty="0"/>
              <a:t>        {</a:t>
            </a:r>
            <a:r>
              <a:rPr lang="en-US" dirty="0" err="1" smtClean="0"/>
              <a:t>this.props.customers.map</a:t>
            </a:r>
            <a:r>
              <a:rPr lang="en-US" dirty="0"/>
              <a:t>((location, </a:t>
            </a:r>
            <a:r>
              <a:rPr lang="en-US" dirty="0" err="1"/>
              <a:t>i</a:t>
            </a:r>
            <a:r>
              <a:rPr lang="en-US" dirty="0"/>
              <a:t>) =&gt; </a:t>
            </a:r>
            <a:r>
              <a:rPr lang="en-US" dirty="0" smtClean="0"/>
              <a:t>{  </a:t>
            </a:r>
            <a:r>
              <a:rPr lang="en-US" dirty="0" smtClean="0">
                <a:solidFill>
                  <a:schemeClr val="accent1">
                    <a:lumMod val="75000"/>
                  </a:schemeClr>
                </a:solidFill>
              </a:rPr>
              <a:t>//getting customers data of store from the props</a:t>
            </a:r>
            <a:endParaRPr lang="en-US" dirty="0">
              <a:solidFill>
                <a:schemeClr val="accent1">
                  <a:lumMod val="75000"/>
                </a:schemeClr>
              </a:solidFill>
            </a:endParaRPr>
          </a:p>
          <a:p>
            <a:pPr marL="0" indent="0">
              <a:buNone/>
            </a:pPr>
            <a:r>
              <a:rPr lang="en-US" dirty="0"/>
              <a:t>          return (</a:t>
            </a:r>
          </a:p>
          <a:p>
            <a:pPr marL="0" indent="0">
              <a:buNone/>
            </a:pPr>
            <a:r>
              <a:rPr lang="en-US" dirty="0"/>
              <a:t>            &lt;li key={</a:t>
            </a:r>
            <a:r>
              <a:rPr lang="en-US" dirty="0" err="1"/>
              <a:t>i</a:t>
            </a:r>
            <a:r>
              <a:rPr lang="en-US" dirty="0"/>
              <a:t>}&gt;</a:t>
            </a:r>
          </a:p>
          <a:p>
            <a:pPr marL="0" indent="0">
              <a:buNone/>
            </a:pPr>
            <a:r>
              <a:rPr lang="en-US" dirty="0"/>
              <a:t>              {location.name}</a:t>
            </a:r>
          </a:p>
          <a:p>
            <a:pPr marL="0" indent="0">
              <a:buNone/>
            </a:pPr>
            <a:r>
              <a:rPr lang="en-US" dirty="0"/>
              <a:t>            &lt;/li&gt;</a:t>
            </a:r>
          </a:p>
          <a:p>
            <a:pPr marL="0" indent="0">
              <a:buNone/>
            </a:pPr>
            <a:r>
              <a:rPr lang="en-US" dirty="0"/>
              <a:t>          );</a:t>
            </a:r>
          </a:p>
          <a:p>
            <a:pPr marL="0" indent="0">
              <a:buNone/>
            </a:pPr>
            <a:r>
              <a:rPr lang="en-US" dirty="0"/>
              <a:t>        })}</a:t>
            </a:r>
          </a:p>
          <a:p>
            <a:pPr marL="0" indent="0">
              <a:buNone/>
            </a:pPr>
            <a:r>
              <a:rPr lang="en-US" dirty="0"/>
              <a:t>      &lt;/</a:t>
            </a:r>
            <a:r>
              <a:rPr lang="en-US" dirty="0" err="1"/>
              <a:t>ul</a:t>
            </a:r>
            <a:r>
              <a:rPr lang="en-US" dirty="0"/>
              <a:t>&gt;</a:t>
            </a:r>
          </a:p>
          <a:p>
            <a:pPr marL="0" indent="0">
              <a:buNone/>
            </a:pPr>
            <a:r>
              <a:rPr lang="en-US" dirty="0"/>
              <a:t>    );</a:t>
            </a:r>
          </a:p>
          <a:p>
            <a:pPr marL="0" indent="0">
              <a:buNone/>
            </a:pPr>
            <a:r>
              <a:rPr lang="en-US" dirty="0"/>
              <a:t>  }</a:t>
            </a:r>
          </a:p>
          <a:p>
            <a:pPr marL="0" indent="0">
              <a:buNone/>
            </a:pPr>
            <a:r>
              <a:rPr lang="en-US" dirty="0"/>
              <a:t>});</a:t>
            </a:r>
            <a:endParaRPr lang="en-US" dirty="0" smtClean="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lnSpcReduction="10000"/>
          </a:bodyPr>
          <a:lstStyle/>
          <a:p>
            <a:pPr marL="0" indent="0">
              <a:buNone/>
            </a:pPr>
            <a:r>
              <a:rPr lang="en-US" dirty="0" smtClean="0"/>
              <a:t>Let see a sample single page app developed using Alt and React.</a:t>
            </a:r>
          </a:p>
          <a:p>
            <a:pPr marL="0" indent="0">
              <a:buNone/>
            </a:pPr>
            <a:endParaRPr lang="en-US"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107996"/>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endParaRPr lang="en-US" dirty="0"/>
          </a:p>
        </p:txBody>
      </p:sp>
    </p:spTree>
    <p:extLst>
      <p:ext uri="{BB962C8B-B14F-4D97-AF65-F5344CB8AC3E}">
        <p14:creationId xmlns:p14="http://schemas.microsoft.com/office/powerpoint/2010/main" val="209395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477328"/>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pPr marL="285750" indent="-285750">
              <a:buFont typeface="Arial" panose="020B0604020202020204" pitchFamily="34" charset="0"/>
              <a:buChar char="•"/>
            </a:pPr>
            <a:r>
              <a:rPr lang="en-US" sz="2400" dirty="0" smtClean="0"/>
              <a:t>Makes </a:t>
            </a:r>
            <a:r>
              <a:rPr lang="en-US" sz="2400" dirty="0" smtClean="0"/>
              <a:t>a page of real time data heavy to render</a:t>
            </a:r>
          </a:p>
          <a:p>
            <a:endParaRPr lang="en-US" dirty="0"/>
          </a:p>
        </p:txBody>
      </p:sp>
    </p:spTree>
    <p:extLst>
      <p:ext uri="{BB962C8B-B14F-4D97-AF65-F5344CB8AC3E}">
        <p14:creationId xmlns:p14="http://schemas.microsoft.com/office/powerpoint/2010/main" val="138218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846659"/>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a:t>Views re rendering too </a:t>
            </a:r>
            <a:r>
              <a:rPr lang="en-US" sz="2400" dirty="0" smtClean="0"/>
              <a:t>much due to cascading update</a:t>
            </a:r>
            <a:endParaRPr lang="en-US" sz="2400" dirty="0"/>
          </a:p>
          <a:p>
            <a:pPr marL="285750" indent="-285750">
              <a:buFont typeface="Arial" panose="020B0604020202020204" pitchFamily="34" charset="0"/>
              <a:buChar char="•"/>
            </a:pPr>
            <a:r>
              <a:rPr lang="en-US" sz="2400" dirty="0" smtClean="0"/>
              <a:t>Makes a page of real time data heavy to render</a:t>
            </a:r>
          </a:p>
          <a:p>
            <a:pPr marL="285750" indent="-285750">
              <a:buFont typeface="Arial" panose="020B0604020202020204" pitchFamily="34" charset="0"/>
              <a:buChar char="•"/>
            </a:pPr>
            <a:r>
              <a:rPr lang="en-US" sz="2400" dirty="0" smtClean="0"/>
              <a:t>Two way data flow make it difficult to debug a problem</a:t>
            </a:r>
          </a:p>
          <a:p>
            <a:endParaRPr lang="en-US" dirty="0"/>
          </a:p>
        </p:txBody>
      </p:sp>
    </p:spTree>
    <p:extLst>
      <p:ext uri="{BB962C8B-B14F-4D97-AF65-F5344CB8AC3E}">
        <p14:creationId xmlns:p14="http://schemas.microsoft.com/office/powerpoint/2010/main" val="417027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p:txBody>
      </p:sp>
    </p:spTree>
    <p:extLst>
      <p:ext uri="{BB962C8B-B14F-4D97-AF65-F5344CB8AC3E}">
        <p14:creationId xmlns:p14="http://schemas.microsoft.com/office/powerpoint/2010/main" val="741513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pPr marL="0" indent="0">
              <a:buNone/>
            </a:pPr>
            <a:endParaRPr lang="en-US" b="1" dirty="0"/>
          </a:p>
        </p:txBody>
      </p:sp>
    </p:spTree>
    <p:extLst>
      <p:ext uri="{BB962C8B-B14F-4D97-AF65-F5344CB8AC3E}">
        <p14:creationId xmlns:p14="http://schemas.microsoft.com/office/powerpoint/2010/main" val="2487134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1580</Words>
  <Application>Microsoft Office PowerPoint</Application>
  <PresentationFormat>Widescreen</PresentationFormat>
  <Paragraphs>223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Agenda</vt:lpstr>
      <vt:lpstr>Problem with MVC</vt:lpstr>
      <vt:lpstr>Problem with MVC</vt:lpstr>
      <vt:lpstr>Problem with MVC</vt:lpstr>
      <vt:lpstr>Problem with MVC</vt:lpstr>
      <vt:lpstr>Problem with MVC</vt:lpstr>
      <vt:lpstr>Introducing the Flux Architecture </vt:lpstr>
      <vt:lpstr>Introducing the Flux Architecture </vt:lpstr>
      <vt:lpstr>Introducing the Flux Architecture </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Introducing React Js</vt:lpstr>
      <vt:lpstr>Introducing React Js</vt:lpstr>
      <vt:lpstr>React Installation</vt:lpstr>
      <vt:lpstr>The JSX syntax</vt:lpstr>
      <vt:lpstr>Hello World</vt:lpstr>
      <vt:lpstr>React Component</vt:lpstr>
      <vt:lpstr>React Component</vt:lpstr>
      <vt:lpstr>React Component</vt:lpstr>
      <vt:lpstr>Stateful Component</vt:lpstr>
      <vt:lpstr>Html Attributes in React</vt:lpstr>
      <vt:lpstr>Html Attributes in React</vt:lpstr>
      <vt:lpstr>Html Attributes in React</vt:lpstr>
      <vt:lpstr>Using React Component as Alt View</vt:lpstr>
      <vt:lpstr>Using React Component as Alt View</vt:lpstr>
      <vt:lpstr>Using React Component as Alt View</vt:lpstr>
      <vt:lpstr>Using React Component as Alt View</vt:lpstr>
      <vt:lpstr>Unit tests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67</cp:revision>
  <dcterms:created xsi:type="dcterms:W3CDTF">2015-12-16T02:18:09Z</dcterms:created>
  <dcterms:modified xsi:type="dcterms:W3CDTF">2015-12-23T09:46:12Z</dcterms:modified>
</cp:coreProperties>
</file>