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5"/>
  </p:notesMasterIdLst>
  <p:handoutMasterIdLst>
    <p:handoutMasterId r:id="rId46"/>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61" r:id="rId24"/>
    <p:sldId id="293" r:id="rId25"/>
    <p:sldId id="316" r:id="rId26"/>
    <p:sldId id="298" r:id="rId27"/>
    <p:sldId id="296" r:id="rId28"/>
    <p:sldId id="321" r:id="rId29"/>
    <p:sldId id="323" r:id="rId30"/>
    <p:sldId id="301" r:id="rId31"/>
    <p:sldId id="328" r:id="rId32"/>
    <p:sldId id="317" r:id="rId33"/>
    <p:sldId id="320" r:id="rId34"/>
    <p:sldId id="324" r:id="rId35"/>
    <p:sldId id="325" r:id="rId36"/>
    <p:sldId id="326" r:id="rId37"/>
    <p:sldId id="268" r:id="rId38"/>
    <p:sldId id="306" r:id="rId39"/>
    <p:sldId id="327" r:id="rId40"/>
    <p:sldId id="304" r:id="rId41"/>
    <p:sldId id="319" r:id="rId42"/>
    <p:sldId id="329" r:id="rId43"/>
    <p:sldId id="31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61"/>
            <p14:sldId id="293"/>
            <p14:sldId id="316"/>
            <p14:sldId id="298"/>
            <p14:sldId id="296"/>
            <p14:sldId id="321"/>
            <p14:sldId id="323"/>
            <p14:sldId id="301"/>
            <p14:sldId id="328"/>
            <p14:sldId id="317"/>
            <p14:sldId id="320"/>
            <p14:sldId id="324"/>
            <p14:sldId id="325"/>
            <p14:sldId id="326"/>
            <p14:sldId id="268"/>
            <p14:sldId id="306"/>
            <p14:sldId id="327"/>
            <p14:sldId id="304"/>
            <p14:sldId id="319"/>
            <p14:sldId id="32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075"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a:t>
            </a:r>
            <a:r>
              <a:rPr lang="en-US" dirty="0" err="1" smtClean="0"/>
              <a:t>dom</a:t>
            </a:r>
            <a:r>
              <a:rPr lang="en-US" dirty="0" smtClean="0"/>
              <a:t> will make the new </a:t>
            </a:r>
            <a:r>
              <a:rPr lang="en-US" dirty="0" err="1" smtClean="0"/>
              <a:t>dom</a:t>
            </a:r>
            <a:r>
              <a:rPr lang="en-US" dirty="0" smtClean="0"/>
              <a:t> tree whenever</a:t>
            </a:r>
            <a:r>
              <a:rPr lang="en-US" baseline="0" dirty="0" smtClean="0"/>
              <a:t> there is a change in array</a:t>
            </a:r>
          </a:p>
          <a:p>
            <a:endParaRPr lang="en-US" baseline="0" dirty="0" smtClean="0"/>
          </a:p>
          <a:p>
            <a:r>
              <a:rPr lang="en-US" baseline="0" dirty="0" smtClean="0"/>
              <a:t>And matches it with previous </a:t>
            </a:r>
            <a:r>
              <a:rPr lang="en-US" baseline="0" dirty="0" err="1" smtClean="0"/>
              <a:t>dom</a:t>
            </a:r>
            <a:r>
              <a:rPr lang="en-US" baseline="0" dirty="0" smtClean="0"/>
              <a:t> structure and calculate the difference</a:t>
            </a:r>
          </a:p>
          <a:p>
            <a:endParaRPr lang="en-US" baseline="0" dirty="0" smtClean="0"/>
          </a:p>
          <a:p>
            <a:r>
              <a:rPr lang="en-US" baseline="0" dirty="0" smtClean="0"/>
              <a:t>So only the differenced </a:t>
            </a:r>
            <a:r>
              <a:rPr lang="en-US" baseline="0" dirty="0" err="1" smtClean="0"/>
              <a:t>dom</a:t>
            </a:r>
            <a:r>
              <a:rPr lang="en-US" baseline="0" dirty="0" smtClean="0"/>
              <a:t> would be flush to </a:t>
            </a:r>
            <a:r>
              <a:rPr lang="en-US" baseline="0" dirty="0" err="1" smtClean="0"/>
              <a:t>ui</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17</a:t>
            </a:fld>
            <a:endParaRPr lang="en-US"/>
          </a:p>
        </p:txBody>
      </p:sp>
    </p:spTree>
    <p:extLst>
      <p:ext uri="{BB962C8B-B14F-4D97-AF65-F5344CB8AC3E}">
        <p14:creationId xmlns:p14="http://schemas.microsoft.com/office/powerpoint/2010/main" val="74790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18</a:t>
            </a:fld>
            <a:endParaRPr lang="en-US"/>
          </a:p>
        </p:txBody>
      </p:sp>
    </p:spTree>
    <p:extLst>
      <p:ext uri="{BB962C8B-B14F-4D97-AF65-F5344CB8AC3E}">
        <p14:creationId xmlns:p14="http://schemas.microsoft.com/office/powerpoint/2010/main" val="873875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React we refer all the piece of code as component. </a:t>
            </a:r>
          </a:p>
          <a:p>
            <a:endParaRPr lang="en-US" dirty="0" smtClean="0"/>
          </a:p>
          <a:p>
            <a:r>
              <a:rPr lang="en-US" dirty="0" smtClean="0"/>
              <a:t>A component can maintain internal state data (accessed via </a:t>
            </a:r>
            <a:r>
              <a:rPr lang="en-US" dirty="0" err="1" smtClean="0"/>
              <a:t>this.props</a:t>
            </a:r>
            <a:r>
              <a:rPr lang="en-US" dirty="0" smtClean="0"/>
              <a:t> or </a:t>
            </a:r>
            <a:r>
              <a:rPr lang="en-US" dirty="0" err="1" smtClean="0"/>
              <a:t>this.state</a:t>
            </a:r>
            <a:r>
              <a:rPr lang="en-US" dirty="0" smtClean="0"/>
              <a:t>) When a component's state data changes, the rendered markup will be updated by re-invoking render() method this is known as </a:t>
            </a:r>
            <a:r>
              <a:rPr lang="en-US" dirty="0" err="1" smtClean="0"/>
              <a:t>stateful</a:t>
            </a:r>
            <a:r>
              <a:rPr lang="en-US" dirty="0" smtClean="0"/>
              <a:t> component.</a:t>
            </a:r>
          </a:p>
          <a:p>
            <a:endParaRPr lang="en-US" dirty="0" smtClean="0"/>
          </a:p>
          <a:p>
            <a:r>
              <a:rPr lang="en-US" dirty="0" smtClean="0"/>
              <a:t>Components can be nested i.e. One component can use the other component inside its render method()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20</a:t>
            </a:fld>
            <a:endParaRPr lang="en-US"/>
          </a:p>
        </p:txBody>
      </p:sp>
    </p:spTree>
    <p:extLst>
      <p:ext uri="{BB962C8B-B14F-4D97-AF65-F5344CB8AC3E}">
        <p14:creationId xmlns:p14="http://schemas.microsoft.com/office/powerpoint/2010/main" val="2663272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syntax like: style={{</a:t>
            </a:r>
            <a:r>
              <a:rPr lang="en-US" dirty="0" err="1" smtClean="0"/>
              <a:t>marginLeft</a:t>
            </a:r>
            <a:r>
              <a:rPr lang="en-US" dirty="0" smtClean="0"/>
              <a:t>: '5px'}}</a:t>
            </a:r>
          </a:p>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23</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3969333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require</a:t>
            </a:r>
            <a:r>
              <a:rPr lang="en-US" baseline="0" dirty="0" smtClean="0"/>
              <a:t> method of Node but we are actually making the client app</a:t>
            </a:r>
          </a:p>
          <a:p>
            <a:endParaRPr lang="en-US" baseline="0" dirty="0" smtClean="0"/>
          </a:p>
          <a:p>
            <a:r>
              <a:rPr lang="en-US" baseline="0" dirty="0" err="1" smtClean="0"/>
              <a:t>Browserify</a:t>
            </a:r>
            <a:r>
              <a:rPr lang="en-US" baseline="0" dirty="0" smtClean="0"/>
              <a:t> will let us able to use the node style code and bundles it up into on </a:t>
            </a:r>
            <a:r>
              <a:rPr lang="en-US" baseline="0" dirty="0" err="1" smtClean="0"/>
              <a:t>js</a:t>
            </a:r>
            <a:r>
              <a:rPr lang="en-US" baseline="0" dirty="0" smtClean="0"/>
              <a:t> file</a:t>
            </a:r>
          </a:p>
          <a:p>
            <a:endParaRPr lang="en-US" baseline="0" dirty="0" smtClean="0"/>
          </a:p>
          <a:p>
            <a:r>
              <a:rPr lang="en-US" baseline="0" dirty="0" smtClean="0"/>
              <a:t>So we can use the </a:t>
            </a:r>
            <a:r>
              <a:rPr lang="en-US" baseline="0" dirty="0" err="1" smtClean="0"/>
              <a:t>npm</a:t>
            </a:r>
            <a:r>
              <a:rPr lang="en-US" baseline="0" dirty="0" smtClean="0"/>
              <a:t> packages and modular approach for client code designing as well</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29</a:t>
            </a:fld>
            <a:endParaRPr lang="en-US"/>
          </a:p>
        </p:txBody>
      </p:sp>
    </p:spTree>
    <p:extLst>
      <p:ext uri="{BB962C8B-B14F-4D97-AF65-F5344CB8AC3E}">
        <p14:creationId xmlns:p14="http://schemas.microsoft.com/office/powerpoint/2010/main" val="2079015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34</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refer</a:t>
            </a:r>
            <a:r>
              <a:rPr lang="en-US" baseline="0" dirty="0" smtClean="0"/>
              <a:t> the given links for </a:t>
            </a:r>
            <a:r>
              <a:rPr lang="en-US" baseline="0" smtClean="0"/>
              <a:t>further learning</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40</a:t>
            </a:fld>
            <a:endParaRPr lang="en-US"/>
          </a:p>
        </p:txBody>
      </p:sp>
    </p:spTree>
    <p:extLst>
      <p:ext uri="{BB962C8B-B14F-4D97-AF65-F5344CB8AC3E}">
        <p14:creationId xmlns:p14="http://schemas.microsoft.com/office/powerpoint/2010/main" val="33396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0.jpg"/></Relationships>
</file>

<file path=ppt/slides/_rels/slide29.xml.rels><?xml version="1.0" encoding="UTF-8" standalone="yes"?>
<Relationships xmlns="http://schemas.openxmlformats.org/package/2006/relationships"><Relationship Id="rId3" Type="http://schemas.openxmlformats.org/officeDocument/2006/relationships/hyperlink" Target="http://browserify.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schempy/react-flux-routing-seo" TargetMode="External"/><Relationship Id="rId3" Type="http://schemas.openxmlformats.org/officeDocument/2006/relationships/hyperlink" Target="https://github.com/awahab29/samplealt" TargetMode="External"/><Relationship Id="rId7" Type="http://schemas.openxmlformats.org/officeDocument/2006/relationships/hyperlink" Target="https://github.com/rackt/react-router"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facebook.github.io/react/blog/2014/09/24/testing-flux-applications.html" TargetMode="External"/><Relationship Id="rId5" Type="http://schemas.openxmlformats.org/officeDocument/2006/relationships/hyperlink" Target="https://github.com/substack/browserify-handbook" TargetMode="External"/><Relationship Id="rId10" Type="http://schemas.openxmlformats.org/officeDocument/2006/relationships/image" Target="../media/image6.png"/><Relationship Id="rId4" Type="http://schemas.openxmlformats.org/officeDocument/2006/relationships/hyperlink" Target="https://github.com/goatslacker/alt" TargetMode="External"/><Relationship Id="rId9" Type="http://schemas.openxmlformats.org/officeDocument/2006/relationships/hyperlink" Target="http://es6-features.org/#Constants"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8.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t>s</a:t>
            </a:r>
            <a:r>
              <a:rPr lang="en-US" sz="1800" dirty="0" err="1" smtClean="0"/>
              <a:t>rc</a:t>
            </a:r>
            <a:r>
              <a:rPr lang="en-US" sz="1800" dirty="0" smtClean="0"/>
              <a:t>/Alt.js</a:t>
            </a:r>
            <a:endParaRPr lang="en-US" sz="18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a:t>a</a:t>
            </a:r>
            <a:r>
              <a:rPr lang="en-US" sz="1800" dirty="0" smtClean="0"/>
              <a:t>ctions/TodoActions.js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a:xfrm>
            <a:off x="838200" y="1825625"/>
            <a:ext cx="8803877" cy="4351338"/>
          </a:xfrm>
        </p:spPr>
        <p:txBody>
          <a:bodyPr>
            <a:normAutofit/>
          </a:bodyPr>
          <a:lstStyle/>
          <a:p>
            <a:pPr marL="0" indent="0">
              <a:buNone/>
            </a:pPr>
            <a:r>
              <a:rPr lang="en-US" sz="1800" dirty="0" smtClean="0"/>
              <a:t>										</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
        <p:nvSpPr>
          <p:cNvPr id="7" name="Rectangle 6"/>
          <p:cNvSpPr/>
          <p:nvPr/>
        </p:nvSpPr>
        <p:spPr>
          <a:xfrm>
            <a:off x="9642077" y="1506022"/>
            <a:ext cx="1994520" cy="369332"/>
          </a:xfrm>
          <a:prstGeom prst="rect">
            <a:avLst/>
          </a:prstGeom>
        </p:spPr>
        <p:txBody>
          <a:bodyPr wrap="none">
            <a:spAutoFit/>
          </a:bodyPr>
          <a:lstStyle/>
          <a:p>
            <a:r>
              <a:rPr lang="en-US" dirty="0" smtClean="0"/>
              <a:t>stores/TodoStore.js</a:t>
            </a:r>
            <a:endParaRPr lang="en-US" dirty="0"/>
          </a:p>
        </p:txBody>
      </p:sp>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normAutofit lnSpcReduction="10000"/>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endParaRPr lang="en-US" cap="all" dirty="0" smtClean="0"/>
          </a:p>
          <a:p>
            <a:endParaRPr lang="en-US" cap="all" dirty="0"/>
          </a:p>
          <a:p>
            <a:r>
              <a:rPr lang="en-US" cap="all" dirty="0" smtClean="0"/>
              <a:t>DATA </a:t>
            </a:r>
            <a:r>
              <a:rPr lang="en-US" cap="all" dirty="0" smtClean="0"/>
              <a:t>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6857" y="3739636"/>
            <a:ext cx="3881438" cy="12477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t>
            </a:r>
            <a:r>
              <a:rPr lang="en-US" dirty="0" smtClean="0"/>
              <a:t>World Component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71676"/>
            <a:ext cx="9595356" cy="2887098"/>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6890" y="1690688"/>
            <a:ext cx="8741674" cy="4267589"/>
          </a:xfrm>
        </p:spPr>
      </p:pic>
      <p:sp>
        <p:nvSpPr>
          <p:cNvPr id="7" name="Rectangle 6"/>
          <p:cNvSpPr/>
          <p:nvPr/>
        </p:nvSpPr>
        <p:spPr>
          <a:xfrm>
            <a:off x="838199" y="1335726"/>
            <a:ext cx="2192716" cy="369332"/>
          </a:xfrm>
          <a:prstGeom prst="rect">
            <a:avLst/>
          </a:prstGeom>
        </p:spPr>
        <p:txBody>
          <a:bodyPr wrap="none">
            <a:spAutoFit/>
          </a:bodyPr>
          <a:lstStyle/>
          <a:p>
            <a:r>
              <a:rPr lang="en-US" dirty="0" smtClean="0"/>
              <a:t>components/Todos.js</a:t>
            </a:r>
            <a:endParaRPr lang="en-US" dirty="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838199" y="1787010"/>
            <a:ext cx="2192716" cy="369332"/>
          </a:xfrm>
          <a:prstGeom prst="rect">
            <a:avLst/>
          </a:prstGeom>
        </p:spPr>
        <p:txBody>
          <a:bodyPr wrap="none">
            <a:spAutoFit/>
          </a:bodyPr>
          <a:lstStyle/>
          <a:p>
            <a:r>
              <a:rPr lang="en-US" dirty="0"/>
              <a:t>components/Todos.js</a:t>
            </a:r>
          </a:p>
        </p:txBody>
      </p:sp>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7721" y="638157"/>
            <a:ext cx="5296185" cy="5718193"/>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0493" y="2539873"/>
            <a:ext cx="9111013" cy="3060731"/>
          </a:xfrm>
        </p:spPr>
      </p:pic>
      <p:sp>
        <p:nvSpPr>
          <p:cNvPr id="3" name="Rectangle 2"/>
          <p:cNvSpPr/>
          <p:nvPr/>
        </p:nvSpPr>
        <p:spPr>
          <a:xfrm>
            <a:off x="1519237" y="2077102"/>
            <a:ext cx="1188980" cy="369332"/>
          </a:xfrm>
          <a:prstGeom prst="rect">
            <a:avLst/>
          </a:prstGeom>
        </p:spPr>
        <p:txBody>
          <a:bodyPr wrap="none">
            <a:spAutoFit/>
          </a:bodyPr>
          <a:lstStyle/>
          <a:p>
            <a:r>
              <a:rPr lang="en-US" dirty="0" smtClean="0"/>
              <a:t>Index.html</a:t>
            </a:r>
            <a:endParaRPr lang="en-US" dirty="0"/>
          </a:p>
        </p:txBody>
      </p:sp>
      <p:sp>
        <p:nvSpPr>
          <p:cNvPr id="7" name="Rectangle 6"/>
          <p:cNvSpPr/>
          <p:nvPr/>
        </p:nvSpPr>
        <p:spPr>
          <a:xfrm>
            <a:off x="6096000" y="2077102"/>
            <a:ext cx="763351" cy="369332"/>
          </a:xfrm>
          <a:prstGeom prst="rect">
            <a:avLst/>
          </a:prstGeom>
        </p:spPr>
        <p:txBody>
          <a:bodyPr wrap="none">
            <a:spAutoFit/>
          </a:bodyPr>
          <a:lstStyle/>
          <a:p>
            <a:r>
              <a:rPr lang="en-US" dirty="0" smtClean="0"/>
              <a:t>App.js</a:t>
            </a:r>
            <a:endParaRPr lang="en-US" dirty="0"/>
          </a:p>
        </p:txBody>
      </p:sp>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://babeljs.io/</a:t>
            </a:r>
            <a:endParaRPr lang="en-US" dirty="0" smtClean="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0164" y="2705933"/>
            <a:ext cx="7467481" cy="2601173"/>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28</a:t>
            </a:fld>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up the node style code</a:t>
            </a:r>
            <a:endParaRPr lang="en-US" dirty="0"/>
          </a:p>
        </p:txBody>
      </p:sp>
      <p:sp>
        <p:nvSpPr>
          <p:cNvPr id="3" name="Content Placeholder 2"/>
          <p:cNvSpPr>
            <a:spLocks noGrp="1"/>
          </p:cNvSpPr>
          <p:nvPr>
            <p:ph idx="1"/>
          </p:nvPr>
        </p:nvSpPr>
        <p:spPr/>
        <p:txBody>
          <a:bodyPr/>
          <a:lstStyle/>
          <a:p>
            <a:r>
              <a:rPr lang="en-US" dirty="0">
                <a:hlinkClick r:id="rId3"/>
              </a:rPr>
              <a:t>http://browserify.org/</a:t>
            </a:r>
            <a:endParaRPr lang="en-US" dirty="0"/>
          </a:p>
        </p:txBody>
      </p:sp>
      <p:sp>
        <p:nvSpPr>
          <p:cNvPr id="5" name="Footer Placeholder 4"/>
          <p:cNvSpPr>
            <a:spLocks noGrp="1"/>
          </p:cNvSpPr>
          <p:nvPr>
            <p:ph type="ftr" sz="quarter" idx="11"/>
          </p:nvPr>
        </p:nvSpPr>
        <p:spPr/>
        <p:txBody>
          <a:bodyPr/>
          <a:lstStyle/>
          <a:p>
            <a:r>
              <a:rPr lang="en-US" dirty="0" err="1" smtClean="0"/>
              <a:t>Browserify</a:t>
            </a:r>
            <a:r>
              <a:rPr lang="en-US" dirty="0" smtClean="0"/>
              <a:t> Library</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142" y="2381818"/>
            <a:ext cx="7125694" cy="3238952"/>
          </a:xfrm>
          <a:prstGeom prst="rect">
            <a:avLst/>
          </a:prstGeom>
        </p:spPr>
      </p:pic>
    </p:spTree>
    <p:extLst>
      <p:ext uri="{BB962C8B-B14F-4D97-AF65-F5344CB8AC3E}">
        <p14:creationId xmlns:p14="http://schemas.microsoft.com/office/powerpoint/2010/main" val="4282012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97" y="2210994"/>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901760" y="2313745"/>
            <a:ext cx="2270750" cy="400110"/>
          </a:xfrm>
          <a:prstGeom prst="rect">
            <a:avLst/>
          </a:prstGeom>
        </p:spPr>
        <p:txBody>
          <a:bodyPr wrap="none">
            <a:spAutoFit/>
          </a:bodyPr>
          <a:lstStyle/>
          <a:p>
            <a:r>
              <a:rPr lang="en-US" sz="2000" dirty="0" smtClean="0"/>
              <a:t>A Typical MVC Flow </a:t>
            </a:r>
            <a:endParaRPr lang="en-US" sz="2000" dirty="0"/>
          </a:p>
        </p:txBody>
      </p:sp>
    </p:spTree>
    <p:extLst>
      <p:ext uri="{BB962C8B-B14F-4D97-AF65-F5344CB8AC3E}">
        <p14:creationId xmlns:p14="http://schemas.microsoft.com/office/powerpoint/2010/main" val="772403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2" y="1339123"/>
            <a:ext cx="5558118" cy="5017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01" y="2266123"/>
            <a:ext cx="6621397" cy="1442110"/>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086" y="3375168"/>
            <a:ext cx="6496957" cy="2743583"/>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503893" y="1700344"/>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894" y="1670099"/>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54795" y="5182852"/>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2" name="Picture 1"/>
          <p:cNvPicPr>
            <a:picLocks noChangeAspect="1"/>
          </p:cNvPicPr>
          <p:nvPr/>
        </p:nvPicPr>
        <p:blipFill>
          <a:blip r:embed="rId2"/>
          <a:stretch>
            <a:fillRect/>
          </a:stretch>
        </p:blipFill>
        <p:spPr>
          <a:xfrm>
            <a:off x="96592" y="1005168"/>
            <a:ext cx="6459483" cy="5635853"/>
          </a:xfrm>
          <a:prstGeom prst="rect">
            <a:avLst/>
          </a:prstGeom>
        </p:spPr>
      </p:pic>
      <p:pic>
        <p:nvPicPr>
          <p:cNvPr id="3" name="Picture 2"/>
          <p:cNvPicPr>
            <a:picLocks noChangeAspect="1"/>
          </p:cNvPicPr>
          <p:nvPr/>
        </p:nvPicPr>
        <p:blipFill>
          <a:blip r:embed="rId3"/>
          <a:stretch>
            <a:fillRect/>
          </a:stretch>
        </p:blipFill>
        <p:spPr>
          <a:xfrm>
            <a:off x="6700467" y="2500097"/>
            <a:ext cx="5307503" cy="1726846"/>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Learning Resources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hlinkClick r:id="rId3"/>
              </a:rPr>
              <a:t>https://</a:t>
            </a:r>
            <a:r>
              <a:rPr lang="en-US" dirty="0" smtClean="0">
                <a:hlinkClick r:id="rId3"/>
              </a:rPr>
              <a:t>github.com/awahab29/samplealt</a:t>
            </a:r>
            <a:r>
              <a:rPr lang="en-US" dirty="0" smtClean="0"/>
              <a:t> (Presentation Code)</a:t>
            </a:r>
            <a:endParaRPr lang="en-US" dirty="0" smtClean="0">
              <a:hlinkClick r:id="rId4"/>
            </a:endParaRPr>
          </a:p>
          <a:p>
            <a:r>
              <a:rPr lang="en-US" dirty="0" smtClean="0">
                <a:hlinkClick r:id="rId4"/>
              </a:rPr>
              <a:t>https</a:t>
            </a:r>
            <a:r>
              <a:rPr lang="en-US" dirty="0">
                <a:hlinkClick r:id="rId4"/>
              </a:rPr>
              <a:t>://</a:t>
            </a:r>
            <a:r>
              <a:rPr lang="en-US" dirty="0" smtClean="0">
                <a:hlinkClick r:id="rId4"/>
              </a:rPr>
              <a:t>github.com/goatslacker/alt</a:t>
            </a:r>
            <a:endParaRPr lang="en-US" dirty="0" smtClean="0"/>
          </a:p>
          <a:p>
            <a:r>
              <a:rPr lang="en-US" dirty="0">
                <a:hlinkClick r:id="rId5"/>
              </a:rPr>
              <a:t>https://</a:t>
            </a:r>
            <a:r>
              <a:rPr lang="en-US" dirty="0" smtClean="0">
                <a:hlinkClick r:id="rId5"/>
              </a:rPr>
              <a:t>github.com/substack/browserify-handbook</a:t>
            </a:r>
            <a:endParaRPr lang="en-US" dirty="0" smtClean="0"/>
          </a:p>
          <a:p>
            <a:r>
              <a:rPr lang="en-US" dirty="0" smtClean="0">
                <a:hlinkClick r:id="rId6"/>
              </a:rPr>
              <a:t>https</a:t>
            </a:r>
            <a:r>
              <a:rPr lang="en-US" dirty="0">
                <a:hlinkClick r:id="rId6"/>
              </a:rPr>
              <a:t>://</a:t>
            </a:r>
            <a:r>
              <a:rPr lang="en-US" dirty="0" smtClean="0">
                <a:hlinkClick r:id="rId6"/>
              </a:rPr>
              <a:t>facebook.github.io/react/blog/2014/09/24/testing-flux-applications.html</a:t>
            </a:r>
            <a:endParaRPr lang="en-US" dirty="0" smtClean="0"/>
          </a:p>
          <a:p>
            <a:r>
              <a:rPr lang="en-US" dirty="0" smtClean="0">
                <a:hlinkClick r:id="rId7"/>
              </a:rPr>
              <a:t>https</a:t>
            </a:r>
            <a:r>
              <a:rPr lang="en-US" dirty="0">
                <a:hlinkClick r:id="rId7"/>
              </a:rPr>
              <a:t>://</a:t>
            </a:r>
            <a:r>
              <a:rPr lang="en-US" dirty="0" smtClean="0">
                <a:hlinkClick r:id="rId7"/>
              </a:rPr>
              <a:t>github.com/rackt/react-router</a:t>
            </a:r>
            <a:endParaRPr lang="en-US" dirty="0" smtClean="0"/>
          </a:p>
          <a:p>
            <a:r>
              <a:rPr lang="en-US" dirty="0">
                <a:hlinkClick r:id="rId8"/>
              </a:rPr>
              <a:t>https://</a:t>
            </a:r>
            <a:r>
              <a:rPr lang="en-US" dirty="0" smtClean="0">
                <a:hlinkClick r:id="rId8"/>
              </a:rPr>
              <a:t>github.com/schempy/react-flux-routing-seo</a:t>
            </a:r>
            <a:endParaRPr lang="en-US" dirty="0" smtClean="0"/>
          </a:p>
          <a:p>
            <a:r>
              <a:rPr lang="en-US" dirty="0" smtClean="0">
                <a:hlinkClick r:id="rId9"/>
              </a:rPr>
              <a:t>http</a:t>
            </a:r>
            <a:r>
              <a:rPr lang="en-US" dirty="0">
                <a:hlinkClick r:id="rId9"/>
              </a:rPr>
              <a:t>://es6-features.org/#</a:t>
            </a:r>
            <a:r>
              <a:rPr lang="en-US" dirty="0" smtClean="0">
                <a:hlinkClick r:id="rId9"/>
              </a:rPr>
              <a:t>Constants</a:t>
            </a:r>
            <a:endParaRPr lang="en-US" dirty="0" smtClean="0"/>
          </a:p>
          <a:p>
            <a:pPr marL="0" indent="0">
              <a:buNone/>
            </a:pPr>
            <a:endParaRPr lang="en-US" dirty="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err="1" smtClean="0"/>
              <a:t>Usefull</a:t>
            </a:r>
            <a:r>
              <a:rPr lang="en-US" dirty="0" smtClean="0"/>
              <a:t> Resources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36850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41</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r>
              <a:rPr lang="en-US" dirty="0" smtClean="0"/>
              <a:t>(Abstract)</a:t>
            </a:r>
            <a:endParaRPr lang="en-US" dirty="0" smtClean="0"/>
          </a:p>
          <a:p>
            <a:r>
              <a:rPr lang="en-US" dirty="0" smtClean="0"/>
              <a:t>Yes </a:t>
            </a:r>
          </a:p>
          <a:p>
            <a:r>
              <a:rPr lang="en-US" dirty="0" smtClean="0"/>
              <a:t>Yes </a:t>
            </a:r>
          </a:p>
          <a:p>
            <a:r>
              <a:rPr lang="en-US" dirty="0"/>
              <a:t>No (we will use react</a:t>
            </a:r>
            <a:r>
              <a:rPr lang="en-US" dirty="0" smtClean="0"/>
              <a:t>)</a:t>
            </a:r>
            <a:endParaRPr lang="en-US" dirty="0" smtClean="0"/>
          </a:p>
          <a:p>
            <a:r>
              <a:rPr lang="en-US" dirty="0" smtClean="0"/>
              <a:t>No (we will use jest)</a:t>
            </a:r>
          </a:p>
          <a:p>
            <a:r>
              <a:rPr lang="en-US" dirty="0" smtClean="0"/>
              <a:t>No </a:t>
            </a:r>
            <a:r>
              <a:rPr lang="en-US" dirty="0"/>
              <a:t>(we will use react-router</a:t>
            </a:r>
            <a:r>
              <a:rPr lang="en-US" dirty="0" smtClean="0"/>
              <a:t>)</a:t>
            </a:r>
            <a:endParaRPr lang="en-US" dirty="0" smtClean="0"/>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Stores</a:t>
            </a:r>
            <a:endParaRPr lang="en-US" dirty="0" smtClean="0"/>
          </a:p>
          <a:p>
            <a:r>
              <a:rPr lang="en-US" dirty="0" smtClean="0"/>
              <a:t>Actions</a:t>
            </a:r>
          </a:p>
          <a:p>
            <a:r>
              <a:rPr lang="en-US" dirty="0"/>
              <a:t>Views </a:t>
            </a:r>
            <a:endParaRPr lang="en-US" dirty="0" smtClean="0"/>
          </a:p>
          <a:p>
            <a:r>
              <a:rPr lang="en-US" dirty="0" smtClean="0"/>
              <a:t>Unit Testing</a:t>
            </a:r>
          </a:p>
          <a:p>
            <a:r>
              <a:rPr lang="en-US" dirty="0" smtClean="0"/>
              <a:t>Routing</a:t>
            </a:r>
            <a:endParaRPr lang="en-US" dirty="0" smtClean="0"/>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2360</TotalTime>
  <Words>1631</Words>
  <Application>Microsoft Office PowerPoint</Application>
  <PresentationFormat>Widescreen</PresentationFormat>
  <Paragraphs>358</Paragraphs>
  <Slides>41</Slides>
  <Notes>27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41</vt:i4>
      </vt:variant>
    </vt:vector>
  </HeadingPairs>
  <TitlesOfParts>
    <vt:vector size="49"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Bundling up the node style code</vt:lpstr>
      <vt:lpstr>Build and Run</vt:lpstr>
      <vt:lpstr>PowerPoint Presentation</vt:lpstr>
      <vt:lpstr>Introducing hash routes</vt:lpstr>
      <vt:lpstr>Introducing hash routes</vt:lpstr>
      <vt:lpstr>Introducing hash routes</vt:lpstr>
      <vt:lpstr>Unit tests</vt:lpstr>
      <vt:lpstr>Using Jest</vt:lpstr>
      <vt:lpstr>Jest Installation</vt:lpstr>
      <vt:lpstr>Jest Directory Structure</vt:lpstr>
      <vt:lpstr>Test And Result</vt:lpstr>
      <vt:lpstr>More Learning Resources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176</cp:revision>
  <dcterms:created xsi:type="dcterms:W3CDTF">2015-12-16T02:18:09Z</dcterms:created>
  <dcterms:modified xsi:type="dcterms:W3CDTF">2016-01-01T07:27:05Z</dcterms:modified>
</cp:coreProperties>
</file>