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1" r:id="rId3"/>
    <p:sldId id="272" r:id="rId4"/>
    <p:sldId id="273" r:id="rId5"/>
    <p:sldId id="274" r:id="rId6"/>
    <p:sldId id="275" r:id="rId7"/>
    <p:sldId id="276" r:id="rId8"/>
    <p:sldId id="277" r:id="rId9"/>
    <p:sldId id="278" r:id="rId10"/>
    <p:sldId id="279" r:id="rId11"/>
    <p:sldId id="280" r:id="rId12"/>
    <p:sldId id="263" r:id="rId13"/>
    <p:sldId id="264" r:id="rId14"/>
    <p:sldId id="282" r:id="rId15"/>
    <p:sldId id="283" r:id="rId16"/>
    <p:sldId id="287" r:id="rId17"/>
    <p:sldId id="288" r:id="rId18"/>
    <p:sldId id="289" r:id="rId19"/>
    <p:sldId id="284" r:id="rId20"/>
    <p:sldId id="257" r:id="rId21"/>
    <p:sldId id="285" r:id="rId22"/>
    <p:sldId id="286" r:id="rId23"/>
    <p:sldId id="269" r:id="rId24"/>
    <p:sldId id="258" r:id="rId25"/>
    <p:sldId id="259" r:id="rId26"/>
    <p:sldId id="260" r:id="rId27"/>
    <p:sldId id="261" r:id="rId28"/>
    <p:sldId id="262" r:id="rId29"/>
    <p:sldId id="268" r:id="rId30"/>
    <p:sldId id="265" r:id="rId31"/>
    <p:sldId id="266" r:id="rId32"/>
    <p:sldId id="26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FD9B8E-C96D-4966-AB0C-65054ECE24DD}">
          <p14:sldIdLst>
            <p14:sldId id="270"/>
            <p14:sldId id="271"/>
            <p14:sldId id="272"/>
            <p14:sldId id="273"/>
            <p14:sldId id="274"/>
            <p14:sldId id="275"/>
            <p14:sldId id="276"/>
            <p14:sldId id="277"/>
            <p14:sldId id="278"/>
            <p14:sldId id="279"/>
            <p14:sldId id="280"/>
            <p14:sldId id="263"/>
            <p14:sldId id="264"/>
            <p14:sldId id="282"/>
            <p14:sldId id="283"/>
            <p14:sldId id="287"/>
            <p14:sldId id="288"/>
            <p14:sldId id="289"/>
            <p14:sldId id="284"/>
            <p14:sldId id="257"/>
            <p14:sldId id="285"/>
            <p14:sldId id="286"/>
            <p14:sldId id="269"/>
            <p14:sldId id="258"/>
            <p14:sldId id="259"/>
            <p14:sldId id="260"/>
            <p14:sldId id="261"/>
            <p14:sldId id="262"/>
            <p14:sldId id="268"/>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04097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46545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99689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622651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89759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34D38A-56C5-4ECB-94BC-3A22D683F2FC}" type="datetimeFigureOut">
              <a:rPr lang="en-US" smtClean="0"/>
              <a:t>12/23/2015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409903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34D38A-56C5-4ECB-94BC-3A22D683F2FC}" type="datetimeFigureOut">
              <a:rPr lang="en-US" smtClean="0"/>
              <a:t>12/23/2015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582748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34D38A-56C5-4ECB-94BC-3A22D683F2FC}" type="datetimeFigureOut">
              <a:rPr lang="en-US" smtClean="0"/>
              <a:t>12/23/2015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87608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34D38A-56C5-4ECB-94BC-3A22D683F2FC}" type="datetimeFigureOut">
              <a:rPr lang="en-US" smtClean="0"/>
              <a:t>12/23/2015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01629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34D38A-56C5-4ECB-94BC-3A22D683F2FC}" type="datetimeFigureOut">
              <a:rPr lang="en-US" smtClean="0"/>
              <a:t>12/23/2015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311527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34D38A-56C5-4ECB-94BC-3A22D683F2FC}" type="datetimeFigureOut">
              <a:rPr lang="en-US" smtClean="0"/>
              <a:t>12/23/2015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070561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34D38A-56C5-4ECB-94BC-3A22D683F2FC}" type="datetimeFigureOut">
              <a:rPr lang="en-US" smtClean="0"/>
              <a:t>12/23/2015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1724124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alt.js.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facebook.github.io/jes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61178"/>
          </a:xfrm>
        </p:spPr>
        <p:txBody>
          <a:bodyPr/>
          <a:lstStyle/>
          <a:p>
            <a:pPr algn="l"/>
            <a:r>
              <a:rPr lang="en-US" dirty="0" smtClean="0"/>
              <a:t>Agenda</a:t>
            </a:r>
            <a:endParaRPr lang="en-US" dirty="0"/>
          </a:p>
        </p:txBody>
      </p:sp>
      <p:sp>
        <p:nvSpPr>
          <p:cNvPr id="3" name="Subtitle 2"/>
          <p:cNvSpPr>
            <a:spLocks noGrp="1"/>
          </p:cNvSpPr>
          <p:nvPr>
            <p:ph type="subTitle" idx="1"/>
          </p:nvPr>
        </p:nvSpPr>
        <p:spPr>
          <a:xfrm>
            <a:off x="1524000" y="3602038"/>
            <a:ext cx="9144000" cy="1655762"/>
          </a:xfrm>
        </p:spPr>
        <p:txBody>
          <a:bodyPr>
            <a:normAutofit lnSpcReduction="10000"/>
          </a:bodyPr>
          <a:lstStyle/>
          <a:p>
            <a:pPr marL="457200" indent="-457200" algn="l">
              <a:buFont typeface="Arial" panose="020B0604020202020204" pitchFamily="34" charset="0"/>
              <a:buChar char="•"/>
            </a:pPr>
            <a:r>
              <a:rPr lang="en-US" dirty="0" smtClean="0"/>
              <a:t>Understanding Flux Architecture</a:t>
            </a:r>
          </a:p>
          <a:p>
            <a:pPr marL="457200" indent="-457200" algn="l">
              <a:buFont typeface="Arial" panose="020B0604020202020204" pitchFamily="34" charset="0"/>
              <a:buChar char="•"/>
            </a:pPr>
            <a:r>
              <a:rPr lang="en-US" dirty="0" smtClean="0"/>
              <a:t>Application Development using Alt.js</a:t>
            </a:r>
          </a:p>
          <a:p>
            <a:pPr marL="457200" indent="-457200" algn="l">
              <a:buFont typeface="Arial" panose="020B0604020202020204" pitchFamily="34" charset="0"/>
              <a:buChar char="•"/>
            </a:pPr>
            <a:r>
              <a:rPr lang="en-US" dirty="0" smtClean="0"/>
              <a:t>Front End Rendering with React.js</a:t>
            </a:r>
          </a:p>
          <a:p>
            <a:pPr marL="457200" indent="-457200" algn="l">
              <a:buFont typeface="Arial" panose="020B0604020202020204" pitchFamily="34" charset="0"/>
              <a:buChar char="•"/>
            </a:pPr>
            <a:r>
              <a:rPr lang="en-US" dirty="0" smtClean="0"/>
              <a:t>Test with Jest.js Framework</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7905" y="1741386"/>
            <a:ext cx="920923" cy="9209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8752" y="4779586"/>
            <a:ext cx="739597" cy="79876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29833" y="3711544"/>
            <a:ext cx="678517" cy="678517"/>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94651" y="2805440"/>
            <a:ext cx="707433" cy="476047"/>
          </a:xfrm>
          <a:prstGeom prst="rect">
            <a:avLst/>
          </a:prstGeom>
        </p:spPr>
      </p:pic>
    </p:spTree>
    <p:extLst>
      <p:ext uri="{BB962C8B-B14F-4D97-AF65-F5344CB8AC3E}">
        <p14:creationId xmlns:p14="http://schemas.microsoft.com/office/powerpoint/2010/main" val="23691479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r>
              <a:rPr lang="en-US" b="1" dirty="0" smtClean="0"/>
              <a:t>Actions </a:t>
            </a:r>
            <a:r>
              <a:rPr lang="en-US" dirty="0" smtClean="0"/>
              <a:t>are the triggers that are initiated by the view or some other components of an application.</a:t>
            </a:r>
            <a:endParaRPr lang="en-US" b="1" dirty="0"/>
          </a:p>
          <a:p>
            <a:r>
              <a:rPr lang="en-US" b="1" dirty="0" smtClean="0"/>
              <a:t>Dispatcher </a:t>
            </a:r>
            <a:r>
              <a:rPr lang="en-US" dirty="0" smtClean="0"/>
              <a:t>catches the action and dispatch it to its respective stores where the corresponding actions was registered.</a:t>
            </a:r>
            <a:endParaRPr lang="en-US" b="1" dirty="0"/>
          </a:p>
          <a:p>
            <a:r>
              <a:rPr lang="en-US" b="1" dirty="0" smtClean="0"/>
              <a:t>Stores </a:t>
            </a:r>
            <a:r>
              <a:rPr lang="en-US" dirty="0" smtClean="0"/>
              <a:t>are the data layer of flux that holds the application state data. It also holds the callbacks of actions coming from the dispatcher where the data can be manipulated to its new state. Once the state of data is changed it re renders its respective view.</a:t>
            </a:r>
          </a:p>
        </p:txBody>
      </p:sp>
    </p:spTree>
    <p:extLst>
      <p:ext uri="{BB962C8B-B14F-4D97-AF65-F5344CB8AC3E}">
        <p14:creationId xmlns:p14="http://schemas.microsoft.com/office/powerpoint/2010/main" val="2578186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r>
              <a:rPr lang="en-US" b="1" dirty="0" smtClean="0"/>
              <a:t>Actions </a:t>
            </a:r>
            <a:r>
              <a:rPr lang="en-US" dirty="0" smtClean="0"/>
              <a:t>are the triggers that are initiated by the view or some other components of an application.</a:t>
            </a:r>
            <a:endParaRPr lang="en-US" b="1" dirty="0"/>
          </a:p>
          <a:p>
            <a:r>
              <a:rPr lang="en-US" b="1" dirty="0" smtClean="0"/>
              <a:t>Dispatcher </a:t>
            </a:r>
            <a:r>
              <a:rPr lang="en-US" dirty="0" smtClean="0"/>
              <a:t>catches the action and dispatch it to its respective stores where the corresponding actions was registered.</a:t>
            </a:r>
            <a:endParaRPr lang="en-US" b="1" dirty="0"/>
          </a:p>
          <a:p>
            <a:r>
              <a:rPr lang="en-US" b="1" dirty="0" smtClean="0"/>
              <a:t>Stores </a:t>
            </a:r>
            <a:r>
              <a:rPr lang="en-US" dirty="0" smtClean="0"/>
              <a:t>are the data layer of flux that holds the application state data. It also holds the callbacks of actions coming from the dispatcher where the data can be manipulated to its new state. Once the state of data is changed it re renders its respective view.</a:t>
            </a:r>
          </a:p>
          <a:p>
            <a:r>
              <a:rPr lang="en-US" b="1" dirty="0" smtClean="0"/>
              <a:t>Views </a:t>
            </a:r>
            <a:r>
              <a:rPr lang="en-US" dirty="0" smtClean="0"/>
              <a:t>are the front end components to render the data coming from the stores. Views than again initiate some action to the dispatcher.</a:t>
            </a:r>
            <a:endParaRPr lang="en-US" b="1" dirty="0"/>
          </a:p>
        </p:txBody>
      </p:sp>
    </p:spTree>
    <p:extLst>
      <p:ext uri="{BB962C8B-B14F-4D97-AF65-F5344CB8AC3E}">
        <p14:creationId xmlns:p14="http://schemas.microsoft.com/office/powerpoint/2010/main" val="3107692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the Flux Architecture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3928" y="1690688"/>
            <a:ext cx="7989744" cy="4351338"/>
          </a:xfrm>
        </p:spPr>
      </p:pic>
    </p:spTree>
    <p:extLst>
      <p:ext uri="{BB962C8B-B14F-4D97-AF65-F5344CB8AC3E}">
        <p14:creationId xmlns:p14="http://schemas.microsoft.com/office/powerpoint/2010/main" val="839428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Alt.Js</a:t>
            </a:r>
            <a:endParaRPr lang="en-US" dirty="0"/>
          </a:p>
        </p:txBody>
      </p:sp>
      <p:sp>
        <p:nvSpPr>
          <p:cNvPr id="3" name="Content Placeholder 2"/>
          <p:cNvSpPr>
            <a:spLocks noGrp="1"/>
          </p:cNvSpPr>
          <p:nvPr>
            <p:ph idx="1"/>
          </p:nvPr>
        </p:nvSpPr>
        <p:spPr/>
        <p:txBody>
          <a:bodyPr/>
          <a:lstStyle/>
          <a:p>
            <a:r>
              <a:rPr lang="en-US" dirty="0" smtClean="0"/>
              <a:t>Alt.js provides us an easy and convenient way to implement flux architecture into project using react.js</a:t>
            </a:r>
          </a:p>
          <a:p>
            <a:pPr marL="0" indent="0">
              <a:buNone/>
            </a:pPr>
            <a:endParaRPr lang="en-US" dirty="0" smtClean="0"/>
          </a:p>
          <a:p>
            <a:pPr marL="0" indent="0">
              <a:buNone/>
            </a:pPr>
            <a:r>
              <a:rPr lang="en-US" dirty="0" smtClean="0"/>
              <a:t>		</a:t>
            </a:r>
            <a:r>
              <a:rPr lang="en-US" dirty="0" smtClean="0">
                <a:hlinkClick r:id="rId2"/>
              </a:rPr>
              <a:t>http://alt.js.org/</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8369" y="3678564"/>
            <a:ext cx="6211167" cy="1390844"/>
          </a:xfrm>
          <a:prstGeom prst="rect">
            <a:avLst/>
          </a:prstGeom>
        </p:spPr>
      </p:pic>
    </p:spTree>
    <p:extLst>
      <p:ext uri="{BB962C8B-B14F-4D97-AF65-F5344CB8AC3E}">
        <p14:creationId xmlns:p14="http://schemas.microsoft.com/office/powerpoint/2010/main" val="1782904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Alt</a:t>
            </a:r>
            <a:endParaRPr lang="en-US" dirty="0"/>
          </a:p>
        </p:txBody>
      </p:sp>
      <p:sp>
        <p:nvSpPr>
          <p:cNvPr id="3" name="Content Placeholder 2"/>
          <p:cNvSpPr>
            <a:spLocks noGrp="1"/>
          </p:cNvSpPr>
          <p:nvPr>
            <p:ph idx="1"/>
          </p:nvPr>
        </p:nvSpPr>
        <p:spPr/>
        <p:txBody>
          <a:bodyPr/>
          <a:lstStyle/>
          <a:p>
            <a:pPr marL="0" indent="0">
              <a:buNone/>
            </a:pPr>
            <a:r>
              <a:rPr lang="en-US" dirty="0" smtClean="0"/>
              <a:t>Using </a:t>
            </a:r>
            <a:r>
              <a:rPr lang="en-US" dirty="0" err="1" smtClean="0"/>
              <a:t>npm</a:t>
            </a:r>
            <a:r>
              <a:rPr lang="en-US" dirty="0" smtClean="0"/>
              <a:t> we can run the following command at the root directory of our project.</a:t>
            </a:r>
          </a:p>
          <a:p>
            <a:pPr marL="0" indent="0">
              <a:buNone/>
            </a:pPr>
            <a:r>
              <a:rPr lang="en-US" dirty="0" smtClean="0"/>
              <a:t>				</a:t>
            </a:r>
            <a:r>
              <a:rPr lang="en-US" dirty="0" err="1" smtClean="0"/>
              <a:t>npm</a:t>
            </a:r>
            <a:r>
              <a:rPr lang="en-US" dirty="0" smtClean="0"/>
              <a:t> </a:t>
            </a:r>
            <a:r>
              <a:rPr lang="en-US" dirty="0"/>
              <a:t>install </a:t>
            </a:r>
            <a:r>
              <a:rPr lang="en-US" dirty="0" smtClean="0"/>
              <a:t>alt</a:t>
            </a:r>
          </a:p>
          <a:p>
            <a:pPr marL="0" indent="0">
              <a:buNone/>
            </a:pPr>
            <a:endParaRPr lang="en-US" dirty="0" smtClean="0"/>
          </a:p>
          <a:p>
            <a:pPr marL="0" indent="0">
              <a:buNone/>
            </a:pPr>
            <a:r>
              <a:rPr lang="en-US" dirty="0" smtClean="0"/>
              <a:t>This will install the require node modules of alt to the project directory.</a:t>
            </a:r>
          </a:p>
          <a:p>
            <a:pPr marL="0" indent="0">
              <a:buNone/>
            </a:pPr>
            <a:endParaRPr lang="en-US" dirty="0"/>
          </a:p>
        </p:txBody>
      </p:sp>
    </p:spTree>
    <p:extLst>
      <p:ext uri="{BB962C8B-B14F-4D97-AF65-F5344CB8AC3E}">
        <p14:creationId xmlns:p14="http://schemas.microsoft.com/office/powerpoint/2010/main" val="3395295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Directory Structure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 typical directory structure of alt look like:</a:t>
            </a:r>
          </a:p>
          <a:p>
            <a:pPr marL="0" indent="0">
              <a:buNone/>
            </a:pPr>
            <a:endParaRPr lang="en-US" dirty="0"/>
          </a:p>
          <a:p>
            <a:pPr marL="0" indent="0">
              <a:buNone/>
            </a:pPr>
            <a:r>
              <a:rPr lang="en-US" sz="2000" dirty="0" err="1" smtClean="0"/>
              <a:t>my_project</a:t>
            </a:r>
            <a:endParaRPr lang="en-US" sz="2000" dirty="0"/>
          </a:p>
          <a:p>
            <a:pPr marL="0" indent="0">
              <a:buNone/>
            </a:pPr>
            <a:r>
              <a:rPr lang="en-US" sz="2000" dirty="0"/>
              <a:t>|--actions/</a:t>
            </a:r>
          </a:p>
          <a:p>
            <a:pPr marL="0" indent="0">
              <a:buNone/>
            </a:pPr>
            <a:r>
              <a:rPr lang="en-US" sz="2000" dirty="0"/>
              <a:t>|  </a:t>
            </a:r>
            <a:r>
              <a:rPr lang="en-US" sz="2000" dirty="0" smtClean="0"/>
              <a:t>	|--MyActions.js </a:t>
            </a:r>
            <a:r>
              <a:rPr lang="en-US" sz="2000" dirty="0" smtClean="0">
                <a:solidFill>
                  <a:schemeClr val="accent1">
                    <a:lumMod val="75000"/>
                  </a:schemeClr>
                </a:solidFill>
              </a:rPr>
              <a:t>// contains the actions that needs to dispatch to the controllers</a:t>
            </a:r>
            <a:endParaRPr lang="en-US" sz="2000" dirty="0">
              <a:solidFill>
                <a:schemeClr val="accent1">
                  <a:lumMod val="75000"/>
                </a:schemeClr>
              </a:solidFill>
            </a:endParaRPr>
          </a:p>
          <a:p>
            <a:pPr marL="0" indent="0">
              <a:buNone/>
            </a:pPr>
            <a:r>
              <a:rPr lang="en-US" sz="2000" dirty="0"/>
              <a:t>|--stores/</a:t>
            </a:r>
          </a:p>
          <a:p>
            <a:pPr marL="0" indent="0">
              <a:buNone/>
            </a:pPr>
            <a:r>
              <a:rPr lang="en-US" sz="2000" dirty="0"/>
              <a:t>|  </a:t>
            </a:r>
            <a:r>
              <a:rPr lang="en-US" sz="2000" dirty="0" smtClean="0"/>
              <a:t>	|--MyStore.js </a:t>
            </a:r>
            <a:r>
              <a:rPr lang="en-US" sz="2000" dirty="0" smtClean="0">
                <a:solidFill>
                  <a:schemeClr val="accent1">
                    <a:lumMod val="75000"/>
                  </a:schemeClr>
                </a:solidFill>
              </a:rPr>
              <a:t>// the data store</a:t>
            </a:r>
            <a:endParaRPr lang="en-US" sz="2000" dirty="0">
              <a:solidFill>
                <a:schemeClr val="accent1">
                  <a:lumMod val="75000"/>
                </a:schemeClr>
              </a:solidFill>
            </a:endParaRPr>
          </a:p>
          <a:p>
            <a:pPr marL="0" indent="0">
              <a:buNone/>
            </a:pPr>
            <a:r>
              <a:rPr lang="en-US" sz="2000" dirty="0"/>
              <a:t>|--components/</a:t>
            </a:r>
          </a:p>
          <a:p>
            <a:pPr marL="0" indent="0">
              <a:buNone/>
            </a:pPr>
            <a:r>
              <a:rPr lang="en-US" sz="2000" dirty="0"/>
              <a:t>|  </a:t>
            </a:r>
            <a:r>
              <a:rPr lang="en-US" sz="2000" dirty="0" smtClean="0"/>
              <a:t>	|--MyComponent.js </a:t>
            </a:r>
            <a:r>
              <a:rPr lang="en-US" sz="2000" dirty="0" smtClean="0">
                <a:solidFill>
                  <a:schemeClr val="accent1">
                    <a:lumMod val="75000"/>
                  </a:schemeClr>
                </a:solidFill>
              </a:rPr>
              <a:t>// view components to render the data coming from stores</a:t>
            </a:r>
            <a:endParaRPr lang="en-US" sz="2000" dirty="0">
              <a:solidFill>
                <a:schemeClr val="accent1">
                  <a:lumMod val="75000"/>
                </a:schemeClr>
              </a:solidFill>
            </a:endParaRPr>
          </a:p>
          <a:p>
            <a:pPr marL="0" indent="0">
              <a:buNone/>
            </a:pPr>
            <a:r>
              <a:rPr lang="en-US" sz="2000" dirty="0"/>
              <a:t>|--</a:t>
            </a:r>
            <a:r>
              <a:rPr lang="en-US" sz="2000" dirty="0" smtClean="0"/>
              <a:t>alt.js </a:t>
            </a:r>
            <a:r>
              <a:rPr lang="en-US" sz="2000" dirty="0" smtClean="0">
                <a:solidFill>
                  <a:schemeClr val="accent1">
                    <a:lumMod val="75000"/>
                  </a:schemeClr>
                </a:solidFill>
              </a:rPr>
              <a:t>// contains the code of initializing alt object</a:t>
            </a:r>
            <a:endParaRPr lang="en-US" sz="2000" dirty="0">
              <a:solidFill>
                <a:schemeClr val="accent1">
                  <a:lumMod val="75000"/>
                </a:schemeClr>
              </a:solidFill>
            </a:endParaRPr>
          </a:p>
          <a:p>
            <a:pPr marL="0" indent="0">
              <a:buNone/>
            </a:pPr>
            <a:r>
              <a:rPr lang="en-US" sz="2000" dirty="0"/>
              <a:t>|--</a:t>
            </a:r>
            <a:r>
              <a:rPr lang="en-US" sz="2000" dirty="0" smtClean="0"/>
              <a:t>app.js </a:t>
            </a:r>
            <a:r>
              <a:rPr lang="en-US" sz="2000" dirty="0" smtClean="0">
                <a:solidFill>
                  <a:schemeClr val="accent1">
                    <a:lumMod val="75000"/>
                  </a:schemeClr>
                </a:solidFill>
              </a:rPr>
              <a:t>// The main starting point of the app that uses alt object</a:t>
            </a:r>
            <a:endParaRPr lang="en-US" sz="2000" dirty="0">
              <a:solidFill>
                <a:schemeClr val="accent1">
                  <a:lumMod val="75000"/>
                </a:schemeClr>
              </a:solidFill>
            </a:endParaRPr>
          </a:p>
        </p:txBody>
      </p:sp>
    </p:spTree>
    <p:extLst>
      <p:ext uri="{BB962C8B-B14F-4D97-AF65-F5344CB8AC3E}">
        <p14:creationId xmlns:p14="http://schemas.microsoft.com/office/powerpoint/2010/main" val="7376978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Actions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err="1"/>
              <a:t>var</a:t>
            </a:r>
            <a:r>
              <a:rPr lang="en-US" sz="2000" dirty="0"/>
              <a:t> alt = require('../alt</a:t>
            </a:r>
            <a:r>
              <a:rPr lang="en-US" sz="2000" dirty="0" smtClean="0"/>
              <a:t>');</a:t>
            </a:r>
          </a:p>
          <a:p>
            <a:pPr marL="0" indent="0">
              <a:buNone/>
            </a:pPr>
            <a:r>
              <a:rPr lang="en-US" sz="2000" dirty="0" smtClean="0"/>
              <a:t>class </a:t>
            </a:r>
            <a:r>
              <a:rPr lang="en-US" sz="2000" dirty="0" err="1" smtClean="0"/>
              <a:t>CustomerActions</a:t>
            </a:r>
            <a:r>
              <a:rPr lang="en-US" sz="2000" dirty="0" smtClean="0"/>
              <a:t> </a:t>
            </a:r>
            <a:r>
              <a:rPr lang="en-US" sz="2000" dirty="0"/>
              <a:t>{</a:t>
            </a:r>
          </a:p>
          <a:p>
            <a:pPr marL="0" indent="0">
              <a:buNone/>
            </a:pPr>
            <a:r>
              <a:rPr lang="en-US" sz="2000" dirty="0"/>
              <a:t>  </a:t>
            </a:r>
            <a:r>
              <a:rPr lang="en-US" sz="2000" dirty="0" err="1" smtClean="0"/>
              <a:t>updateCustomers</a:t>
            </a:r>
            <a:r>
              <a:rPr lang="en-US" sz="2000" dirty="0" smtClean="0"/>
              <a:t>(customers) { </a:t>
            </a:r>
            <a:r>
              <a:rPr lang="en-US" sz="2000" dirty="0" smtClean="0">
                <a:solidFill>
                  <a:schemeClr val="accent1">
                    <a:lumMod val="75000"/>
                  </a:schemeClr>
                </a:solidFill>
              </a:rPr>
              <a:t>//an action getting the customers payload</a:t>
            </a:r>
            <a:endParaRPr lang="en-US" sz="2000" dirty="0">
              <a:solidFill>
                <a:schemeClr val="accent1">
                  <a:lumMod val="75000"/>
                </a:schemeClr>
              </a:solidFill>
            </a:endParaRPr>
          </a:p>
          <a:p>
            <a:pPr marL="0" indent="0">
              <a:buNone/>
            </a:pPr>
            <a:r>
              <a:rPr lang="en-US" sz="2000" dirty="0"/>
              <a:t>    return customers</a:t>
            </a:r>
            <a:r>
              <a:rPr lang="en-US" sz="2000" dirty="0" smtClean="0"/>
              <a:t>; </a:t>
            </a:r>
            <a:r>
              <a:rPr lang="en-US" sz="2000" dirty="0" smtClean="0">
                <a:solidFill>
                  <a:schemeClr val="accent1">
                    <a:lumMod val="75000"/>
                  </a:schemeClr>
                </a:solidFill>
              </a:rPr>
              <a:t>//or we can use </a:t>
            </a:r>
            <a:r>
              <a:rPr lang="en-US" sz="2000" dirty="0" err="1" smtClean="0">
                <a:solidFill>
                  <a:schemeClr val="accent1">
                    <a:lumMod val="75000"/>
                  </a:schemeClr>
                </a:solidFill>
              </a:rPr>
              <a:t>this.dispatch</a:t>
            </a:r>
            <a:r>
              <a:rPr lang="en-US" sz="2000" dirty="0" smtClean="0">
                <a:solidFill>
                  <a:schemeClr val="accent1">
                    <a:lumMod val="75000"/>
                  </a:schemeClr>
                </a:solidFill>
              </a:rPr>
              <a:t>(customers) to dispatch this action</a:t>
            </a:r>
            <a:endParaRPr lang="en-US" sz="2000" dirty="0">
              <a:solidFill>
                <a:schemeClr val="accent1">
                  <a:lumMod val="75000"/>
                </a:schemeClr>
              </a:solidFill>
            </a:endParaRPr>
          </a:p>
          <a:p>
            <a:pPr marL="0" indent="0">
              <a:buNone/>
            </a:pPr>
            <a:r>
              <a:rPr lang="en-US" sz="2000" dirty="0"/>
              <a:t>  }</a:t>
            </a:r>
          </a:p>
          <a:p>
            <a:pPr marL="0" indent="0">
              <a:buNone/>
            </a:pPr>
            <a:r>
              <a:rPr lang="en-US" sz="2000" dirty="0" smtClean="0"/>
              <a:t>}</a:t>
            </a:r>
            <a:endParaRPr lang="en-US" sz="2000" dirty="0"/>
          </a:p>
          <a:p>
            <a:pPr marL="0" indent="0">
              <a:buNone/>
            </a:pPr>
            <a:r>
              <a:rPr lang="en-US" sz="2000" dirty="0" err="1" smtClean="0"/>
              <a:t>module.exports</a:t>
            </a:r>
            <a:r>
              <a:rPr lang="en-US" sz="2000" dirty="0" smtClean="0"/>
              <a:t> </a:t>
            </a:r>
            <a:r>
              <a:rPr lang="en-US" sz="2000" dirty="0"/>
              <a:t>= </a:t>
            </a:r>
            <a:r>
              <a:rPr lang="en-US" sz="2000" dirty="0" err="1" smtClean="0"/>
              <a:t>alt.createActions</a:t>
            </a:r>
            <a:r>
              <a:rPr lang="en-US" sz="2000" dirty="0" smtClean="0"/>
              <a:t>(</a:t>
            </a:r>
            <a:r>
              <a:rPr lang="en-US" sz="2000" dirty="0" err="1" smtClean="0"/>
              <a:t>CustomerActions</a:t>
            </a:r>
            <a:r>
              <a:rPr lang="en-US" sz="2000" dirty="0" smtClean="0"/>
              <a:t>); </a:t>
            </a:r>
            <a:r>
              <a:rPr lang="en-US" sz="2000" dirty="0" smtClean="0">
                <a:solidFill>
                  <a:schemeClr val="accent1">
                    <a:lumMod val="75000"/>
                  </a:schemeClr>
                </a:solidFill>
              </a:rPr>
              <a:t>//this will create the actions and export it as 						       module</a:t>
            </a:r>
          </a:p>
          <a:p>
            <a:pPr marL="0" indent="0">
              <a:buNone/>
            </a:pPr>
            <a:endParaRPr lang="en-US" sz="2000" dirty="0"/>
          </a:p>
          <a:p>
            <a:pPr marL="0" indent="0">
              <a:buNone/>
            </a:pPr>
            <a:r>
              <a:rPr lang="en-US" sz="2000" b="1" dirty="0" smtClean="0"/>
              <a:t>NOTE:</a:t>
            </a:r>
            <a:r>
              <a:rPr lang="en-US" sz="2000" dirty="0" smtClean="0"/>
              <a:t> Alt is meant to use the ES6 syntax of class and constructors . But we can convert it to ES5 syntax using a </a:t>
            </a:r>
            <a:r>
              <a:rPr lang="en-US" sz="2000" dirty="0" err="1" smtClean="0"/>
              <a:t>javascript</a:t>
            </a:r>
            <a:r>
              <a:rPr lang="en-US" sz="2000" dirty="0" smtClean="0"/>
              <a:t> </a:t>
            </a:r>
            <a:r>
              <a:rPr lang="en-US" sz="2000" dirty="0" err="1" smtClean="0"/>
              <a:t>utitilty</a:t>
            </a:r>
            <a:r>
              <a:rPr lang="en-US" sz="2000" dirty="0" smtClean="0"/>
              <a:t>. </a:t>
            </a:r>
            <a:endParaRPr lang="en-US" sz="2000" b="1" dirty="0"/>
          </a:p>
        </p:txBody>
      </p:sp>
    </p:spTree>
    <p:extLst>
      <p:ext uri="{BB962C8B-B14F-4D97-AF65-F5344CB8AC3E}">
        <p14:creationId xmlns:p14="http://schemas.microsoft.com/office/powerpoint/2010/main" val="10214641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Stores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1600" dirty="0" err="1"/>
              <a:t>var</a:t>
            </a:r>
            <a:r>
              <a:rPr lang="en-US" sz="1600" dirty="0"/>
              <a:t> alt = require('../alt');</a:t>
            </a:r>
          </a:p>
          <a:p>
            <a:pPr marL="0" indent="0">
              <a:buNone/>
            </a:pPr>
            <a:r>
              <a:rPr lang="en-US" sz="1600" dirty="0" err="1"/>
              <a:t>var</a:t>
            </a:r>
            <a:r>
              <a:rPr lang="en-US" sz="1600" dirty="0"/>
              <a:t> </a:t>
            </a:r>
            <a:r>
              <a:rPr lang="en-US" sz="1600" dirty="0" err="1" smtClean="0"/>
              <a:t>CustomerActions</a:t>
            </a:r>
            <a:r>
              <a:rPr lang="en-US" sz="1600" dirty="0" smtClean="0"/>
              <a:t> </a:t>
            </a:r>
            <a:r>
              <a:rPr lang="en-US" sz="1600" dirty="0"/>
              <a:t>= require('../</a:t>
            </a:r>
            <a:r>
              <a:rPr lang="en-US" sz="1600" dirty="0" smtClean="0"/>
              <a:t>actions/</a:t>
            </a:r>
            <a:r>
              <a:rPr lang="en-US" sz="1600" dirty="0" err="1" smtClean="0"/>
              <a:t>CustomerActions</a:t>
            </a:r>
            <a:r>
              <a:rPr lang="en-US" sz="1600" dirty="0" smtClean="0"/>
              <a:t>'); </a:t>
            </a:r>
            <a:r>
              <a:rPr lang="en-US" sz="1600" dirty="0" smtClean="0">
                <a:solidFill>
                  <a:schemeClr val="accent1">
                    <a:lumMod val="75000"/>
                  </a:schemeClr>
                </a:solidFill>
              </a:rPr>
              <a:t>//Loading the created customer actions</a:t>
            </a:r>
            <a:endParaRPr lang="en-US" sz="1600" dirty="0">
              <a:solidFill>
                <a:schemeClr val="accent1">
                  <a:lumMod val="75000"/>
                </a:schemeClr>
              </a:solidFill>
            </a:endParaRPr>
          </a:p>
          <a:p>
            <a:pPr marL="0" indent="0">
              <a:buNone/>
            </a:pPr>
            <a:r>
              <a:rPr lang="en-US" sz="1600" dirty="0"/>
              <a:t>class </a:t>
            </a:r>
            <a:r>
              <a:rPr lang="en-US" sz="1600" dirty="0" err="1" smtClean="0"/>
              <a:t>CustomerStore</a:t>
            </a:r>
            <a:r>
              <a:rPr lang="en-US" sz="1600" dirty="0" smtClean="0"/>
              <a:t> { </a:t>
            </a:r>
            <a:r>
              <a:rPr lang="en-US" sz="1600" dirty="0" smtClean="0">
                <a:solidFill>
                  <a:schemeClr val="accent1">
                    <a:lumMod val="75000"/>
                  </a:schemeClr>
                </a:solidFill>
              </a:rPr>
              <a:t>//defining store class</a:t>
            </a:r>
            <a:endParaRPr lang="en-US" sz="1600" dirty="0">
              <a:solidFill>
                <a:schemeClr val="accent1">
                  <a:lumMod val="75000"/>
                </a:schemeClr>
              </a:solidFill>
            </a:endParaRPr>
          </a:p>
          <a:p>
            <a:pPr marL="0" indent="0">
              <a:buNone/>
            </a:pPr>
            <a:r>
              <a:rPr lang="en-US" sz="1600" dirty="0"/>
              <a:t>  constructor() {</a:t>
            </a:r>
          </a:p>
          <a:p>
            <a:pPr marL="0" indent="0">
              <a:buNone/>
            </a:pPr>
            <a:r>
              <a:rPr lang="en-US" sz="1600" dirty="0"/>
              <a:t>    </a:t>
            </a:r>
            <a:r>
              <a:rPr lang="en-US" sz="1600" dirty="0" err="1" smtClean="0"/>
              <a:t>this.customers</a:t>
            </a:r>
            <a:r>
              <a:rPr lang="en-US" sz="1600" dirty="0" smtClean="0"/>
              <a:t> </a:t>
            </a:r>
            <a:r>
              <a:rPr lang="en-US" sz="1600" dirty="0"/>
              <a:t>= </a:t>
            </a:r>
            <a:r>
              <a:rPr lang="en-US" sz="1600" dirty="0" smtClean="0"/>
              <a:t>[]; </a:t>
            </a:r>
            <a:r>
              <a:rPr lang="en-US" sz="1600" dirty="0" smtClean="0">
                <a:solidFill>
                  <a:schemeClr val="accent1">
                    <a:lumMod val="75000"/>
                  </a:schemeClr>
                </a:solidFill>
              </a:rPr>
              <a:t>//any class member defines inside the store constructors will be treated as store’s state variables</a:t>
            </a:r>
            <a:endParaRPr lang="en-US" sz="1600" dirty="0">
              <a:solidFill>
                <a:schemeClr val="accent1">
                  <a:lumMod val="75000"/>
                </a:schemeClr>
              </a:solidFill>
            </a:endParaRPr>
          </a:p>
          <a:p>
            <a:pPr marL="0" indent="0">
              <a:buNone/>
            </a:pPr>
            <a:endParaRPr lang="en-US" sz="1600" dirty="0"/>
          </a:p>
          <a:p>
            <a:pPr marL="0" indent="0">
              <a:buNone/>
            </a:pPr>
            <a:r>
              <a:rPr lang="en-US" sz="1600" dirty="0"/>
              <a:t>    </a:t>
            </a:r>
            <a:r>
              <a:rPr lang="en-US" sz="1600" dirty="0" err="1"/>
              <a:t>this.bindListeners</a:t>
            </a:r>
            <a:r>
              <a:rPr lang="en-US" sz="1600" dirty="0"/>
              <a:t>({</a:t>
            </a:r>
          </a:p>
          <a:p>
            <a:pPr marL="0" indent="0">
              <a:buNone/>
            </a:pPr>
            <a:r>
              <a:rPr lang="en-US" sz="1600" dirty="0"/>
              <a:t>      </a:t>
            </a:r>
            <a:r>
              <a:rPr lang="en-US" sz="1600" dirty="0" err="1" smtClean="0"/>
              <a:t>handleUpdateCustomers</a:t>
            </a:r>
            <a:r>
              <a:rPr lang="en-US" sz="1600" dirty="0" smtClean="0"/>
              <a:t>: </a:t>
            </a:r>
            <a:r>
              <a:rPr lang="en-US" sz="1600" dirty="0" err="1" smtClean="0"/>
              <a:t>LocationActions.updateCustomers</a:t>
            </a:r>
            <a:r>
              <a:rPr lang="en-US" sz="1600" dirty="0" smtClean="0"/>
              <a:t> </a:t>
            </a:r>
            <a:r>
              <a:rPr lang="en-US" sz="1600" dirty="0" smtClean="0">
                <a:solidFill>
                  <a:schemeClr val="accent1">
                    <a:lumMod val="75000"/>
                  </a:schemeClr>
                </a:solidFill>
              </a:rPr>
              <a:t>// binding the stores callback to the action. So whenever the action is 	</a:t>
            </a:r>
            <a:r>
              <a:rPr lang="en-US" sz="1600" dirty="0" smtClean="0"/>
              <a:t>					</a:t>
            </a:r>
            <a:r>
              <a:rPr lang="en-US" sz="1600" dirty="0" smtClean="0">
                <a:solidFill>
                  <a:schemeClr val="accent1">
                    <a:lumMod val="75000"/>
                  </a:schemeClr>
                </a:solidFill>
              </a:rPr>
              <a:t>      dispatched it will be handle by the callback </a:t>
            </a:r>
            <a:endParaRPr lang="en-US" sz="1600" dirty="0">
              <a:solidFill>
                <a:schemeClr val="accent1">
                  <a:lumMod val="75000"/>
                </a:schemeClr>
              </a:solidFill>
            </a:endParaRPr>
          </a:p>
          <a:p>
            <a:pPr marL="0" indent="0">
              <a:buNone/>
            </a:pPr>
            <a:r>
              <a:rPr lang="en-US" sz="1600" dirty="0"/>
              <a:t>    });</a:t>
            </a:r>
          </a:p>
          <a:p>
            <a:pPr marL="0" indent="0">
              <a:buNone/>
            </a:pPr>
            <a:r>
              <a:rPr lang="en-US" sz="1600" dirty="0"/>
              <a:t>  </a:t>
            </a:r>
            <a:r>
              <a:rPr lang="en-US" sz="1600" dirty="0" smtClean="0"/>
              <a:t>}</a:t>
            </a:r>
            <a:endParaRPr lang="en-US" sz="1600" dirty="0"/>
          </a:p>
          <a:p>
            <a:pPr marL="0" indent="0">
              <a:buNone/>
            </a:pPr>
            <a:r>
              <a:rPr lang="en-US" sz="1600" dirty="0"/>
              <a:t>  </a:t>
            </a:r>
            <a:r>
              <a:rPr lang="en-US" sz="1600" dirty="0" err="1" smtClean="0"/>
              <a:t>handleUpdateCustomers</a:t>
            </a:r>
            <a:r>
              <a:rPr lang="en-US" sz="1600" dirty="0" smtClean="0"/>
              <a:t>(customers) { </a:t>
            </a:r>
            <a:r>
              <a:rPr lang="en-US" sz="1600" dirty="0" smtClean="0">
                <a:solidFill>
                  <a:schemeClr val="accent1">
                    <a:lumMod val="75000"/>
                  </a:schemeClr>
                </a:solidFill>
              </a:rPr>
              <a:t>//the callback of </a:t>
            </a:r>
            <a:r>
              <a:rPr lang="en-US" sz="1600" dirty="0" err="1" smtClean="0">
                <a:solidFill>
                  <a:schemeClr val="accent1">
                    <a:lumMod val="75000"/>
                  </a:schemeClr>
                </a:solidFill>
              </a:rPr>
              <a:t>updateCustomers</a:t>
            </a:r>
            <a:r>
              <a:rPr lang="en-US" sz="1600" dirty="0" smtClean="0">
                <a:solidFill>
                  <a:schemeClr val="accent1">
                    <a:lumMod val="75000"/>
                  </a:schemeClr>
                </a:solidFill>
              </a:rPr>
              <a:t> action</a:t>
            </a:r>
            <a:endParaRPr lang="en-US" sz="1600" dirty="0">
              <a:solidFill>
                <a:schemeClr val="accent1">
                  <a:lumMod val="75000"/>
                </a:schemeClr>
              </a:solidFill>
            </a:endParaRPr>
          </a:p>
          <a:p>
            <a:pPr marL="0" indent="0">
              <a:buNone/>
            </a:pPr>
            <a:r>
              <a:rPr lang="en-US" sz="1600" dirty="0"/>
              <a:t>    this</a:t>
            </a:r>
            <a:r>
              <a:rPr lang="en-US" sz="1600" dirty="0" smtClean="0"/>
              <a:t>.</a:t>
            </a:r>
            <a:r>
              <a:rPr lang="en-US" sz="1600" dirty="0"/>
              <a:t> customers</a:t>
            </a:r>
            <a:r>
              <a:rPr lang="en-US" sz="1600" dirty="0" smtClean="0"/>
              <a:t> </a:t>
            </a:r>
            <a:r>
              <a:rPr lang="en-US" sz="1600" dirty="0"/>
              <a:t>= customers</a:t>
            </a:r>
            <a:r>
              <a:rPr lang="en-US" sz="1600" dirty="0" smtClean="0"/>
              <a:t>;</a:t>
            </a:r>
            <a:endParaRPr lang="en-US" sz="1600" dirty="0"/>
          </a:p>
          <a:p>
            <a:pPr marL="0" indent="0">
              <a:buNone/>
            </a:pPr>
            <a:r>
              <a:rPr lang="en-US" sz="1600" dirty="0"/>
              <a:t>  }</a:t>
            </a:r>
          </a:p>
          <a:p>
            <a:pPr marL="0" indent="0">
              <a:buNone/>
            </a:pPr>
            <a:r>
              <a:rPr lang="en-US" sz="1600" dirty="0" smtClean="0"/>
              <a:t>}</a:t>
            </a:r>
            <a:endParaRPr lang="en-US" sz="1600" dirty="0"/>
          </a:p>
          <a:p>
            <a:pPr marL="0" indent="0">
              <a:buNone/>
            </a:pPr>
            <a:r>
              <a:rPr lang="en-US" sz="1600" dirty="0" err="1"/>
              <a:t>module.exports</a:t>
            </a:r>
            <a:r>
              <a:rPr lang="en-US" sz="1600" dirty="0"/>
              <a:t> = </a:t>
            </a:r>
            <a:r>
              <a:rPr lang="en-US" sz="1600" dirty="0" err="1" smtClean="0"/>
              <a:t>alt.createStore</a:t>
            </a:r>
            <a:r>
              <a:rPr lang="en-US" sz="1600" dirty="0" smtClean="0"/>
              <a:t>(</a:t>
            </a:r>
            <a:r>
              <a:rPr lang="en-US" sz="1600" dirty="0" err="1" smtClean="0"/>
              <a:t>CustomerStore</a:t>
            </a:r>
            <a:r>
              <a:rPr lang="en-US" sz="1600" dirty="0"/>
              <a:t>, </a:t>
            </a:r>
            <a:r>
              <a:rPr lang="en-US" sz="1600" dirty="0" smtClean="0"/>
              <a:t>‘</a:t>
            </a:r>
            <a:r>
              <a:rPr lang="en-US" sz="1600" dirty="0" err="1" smtClean="0"/>
              <a:t>CustomerStore</a:t>
            </a:r>
            <a:r>
              <a:rPr lang="en-US" sz="1600" dirty="0" smtClean="0"/>
              <a:t>'); </a:t>
            </a:r>
            <a:r>
              <a:rPr lang="en-US" sz="1600" dirty="0" smtClean="0">
                <a:solidFill>
                  <a:schemeClr val="accent1">
                    <a:lumMod val="75000"/>
                  </a:schemeClr>
                </a:solidFill>
              </a:rPr>
              <a:t>//creating the class as alt store and export it</a:t>
            </a:r>
            <a:endParaRPr lang="en-US" sz="1600" dirty="0">
              <a:solidFill>
                <a:schemeClr val="accent1">
                  <a:lumMod val="75000"/>
                </a:schemeClr>
              </a:solidFill>
            </a:endParaRPr>
          </a:p>
        </p:txBody>
      </p:sp>
    </p:spTree>
    <p:extLst>
      <p:ext uri="{BB962C8B-B14F-4D97-AF65-F5344CB8AC3E}">
        <p14:creationId xmlns:p14="http://schemas.microsoft.com/office/powerpoint/2010/main" val="21472165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Views</a:t>
            </a:r>
            <a:endParaRPr lang="en-US" dirty="0"/>
          </a:p>
        </p:txBody>
      </p:sp>
      <p:sp>
        <p:nvSpPr>
          <p:cNvPr id="3" name="Content Placeholder 2"/>
          <p:cNvSpPr>
            <a:spLocks noGrp="1"/>
          </p:cNvSpPr>
          <p:nvPr>
            <p:ph idx="1"/>
          </p:nvPr>
        </p:nvSpPr>
        <p:spPr/>
        <p:txBody>
          <a:bodyPr/>
          <a:lstStyle/>
          <a:p>
            <a:pPr marL="0" indent="0">
              <a:buNone/>
            </a:pPr>
            <a:r>
              <a:rPr lang="en-US" dirty="0" smtClean="0"/>
              <a:t>To render the stores state variables data to the view we are targeting </a:t>
            </a:r>
            <a:r>
              <a:rPr lang="en-US" dirty="0" err="1" smtClean="0"/>
              <a:t>React.Js</a:t>
            </a:r>
            <a:endParaRPr lang="en-US" dirty="0" smtClean="0"/>
          </a:p>
          <a:p>
            <a:pPr marL="0" indent="0">
              <a:buNone/>
            </a:pPr>
            <a:endParaRPr lang="en-US" dirty="0" smtClean="0"/>
          </a:p>
          <a:p>
            <a:pPr marL="0" indent="0">
              <a:buNone/>
            </a:pPr>
            <a:r>
              <a:rPr lang="en-US" dirty="0" smtClean="0"/>
              <a:t>Lets understand the react then we will move back to Alt.</a:t>
            </a:r>
            <a:endParaRPr lang="en-US" dirty="0"/>
          </a:p>
        </p:txBody>
      </p:sp>
    </p:spTree>
    <p:extLst>
      <p:ext uri="{BB962C8B-B14F-4D97-AF65-F5344CB8AC3E}">
        <p14:creationId xmlns:p14="http://schemas.microsoft.com/office/powerpoint/2010/main" val="1123625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React </a:t>
            </a:r>
            <a:r>
              <a:rPr lang="en-US" dirty="0" err="1" smtClean="0"/>
              <a:t>Js</a:t>
            </a:r>
            <a:endParaRPr lang="en-US" dirty="0"/>
          </a:p>
        </p:txBody>
      </p:sp>
      <p:sp>
        <p:nvSpPr>
          <p:cNvPr id="3" name="Content Placeholder 2"/>
          <p:cNvSpPr>
            <a:spLocks noGrp="1"/>
          </p:cNvSpPr>
          <p:nvPr>
            <p:ph idx="1"/>
          </p:nvPr>
        </p:nvSpPr>
        <p:spPr>
          <a:xfrm>
            <a:off x="838200" y="1825625"/>
            <a:ext cx="10515600" cy="3324599"/>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 </a:t>
            </a:r>
            <a:r>
              <a:rPr lang="en-US" dirty="0" err="1" smtClean="0"/>
              <a:t>Javascript</a:t>
            </a:r>
            <a:r>
              <a:rPr lang="en-US" dirty="0" smtClean="0"/>
              <a:t> framework for front end rendering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810" y="2450633"/>
            <a:ext cx="4057650" cy="1123950"/>
          </a:xfrm>
          <a:prstGeom prst="rect">
            <a:avLst/>
          </a:prstGeom>
        </p:spPr>
      </p:pic>
    </p:spTree>
    <p:extLst>
      <p:ext uri="{BB962C8B-B14F-4D97-AF65-F5344CB8AC3E}">
        <p14:creationId xmlns:p14="http://schemas.microsoft.com/office/powerpoint/2010/main" val="1010064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183381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endParaRPr lang="en-US" sz="2000" dirty="0" smtClean="0"/>
          </a:p>
        </p:txBody>
      </p:sp>
    </p:spTree>
    <p:extLst>
      <p:ext uri="{BB962C8B-B14F-4D97-AF65-F5344CB8AC3E}">
        <p14:creationId xmlns:p14="http://schemas.microsoft.com/office/powerpoint/2010/main" val="30666864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a:p>
            <a:r>
              <a:rPr lang="en-US" cap="all" dirty="0"/>
              <a:t>VIRTUAL DOM</a:t>
            </a:r>
          </a:p>
          <a:p>
            <a:pPr lvl="1"/>
            <a:r>
              <a:rPr lang="en-US" sz="2000" dirty="0"/>
              <a:t>React abstracts away the DOM from you, giving a simpler programming model and better </a:t>
            </a:r>
            <a:r>
              <a:rPr lang="en-US" sz="2000" dirty="0" smtClean="0"/>
              <a:t>performance</a:t>
            </a:r>
            <a:endParaRPr lang="en-US" sz="2000" dirty="0" smtClean="0"/>
          </a:p>
        </p:txBody>
      </p:sp>
    </p:spTree>
    <p:extLst>
      <p:ext uri="{BB962C8B-B14F-4D97-AF65-F5344CB8AC3E}">
        <p14:creationId xmlns:p14="http://schemas.microsoft.com/office/powerpoint/2010/main" val="19924139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a:p>
            <a:r>
              <a:rPr lang="en-US" cap="all" dirty="0"/>
              <a:t>VIRTUAL DOM</a:t>
            </a:r>
          </a:p>
          <a:p>
            <a:pPr lvl="1"/>
            <a:r>
              <a:rPr lang="en-US" sz="2000" dirty="0"/>
              <a:t>React abstracts away the DOM from you, giving a simpler programming model and better </a:t>
            </a:r>
            <a:r>
              <a:rPr lang="en-US" sz="2000" dirty="0" smtClean="0"/>
              <a:t>performance</a:t>
            </a:r>
          </a:p>
          <a:p>
            <a:r>
              <a:rPr lang="en-US" cap="all" dirty="0" smtClean="0"/>
              <a:t>DATA FLOW</a:t>
            </a:r>
          </a:p>
          <a:p>
            <a:pPr lvl="1"/>
            <a:r>
              <a:rPr lang="en-US" sz="2000" dirty="0" smtClean="0"/>
              <a:t>React implements one-way reactive data flow which reduces boilerplate and is easier to reason about than traditional data binding.</a:t>
            </a:r>
            <a:endParaRPr lang="en-US" sz="2000" dirty="0"/>
          </a:p>
        </p:txBody>
      </p:sp>
    </p:spTree>
    <p:extLst>
      <p:ext uri="{BB962C8B-B14F-4D97-AF65-F5344CB8AC3E}">
        <p14:creationId xmlns:p14="http://schemas.microsoft.com/office/powerpoint/2010/main" val="2455371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Installation</a:t>
            </a:r>
            <a:endParaRPr lang="en-US" dirty="0"/>
          </a:p>
        </p:txBody>
      </p:sp>
      <p:sp>
        <p:nvSpPr>
          <p:cNvPr id="3" name="Content Placeholder 2"/>
          <p:cNvSpPr>
            <a:spLocks noGrp="1"/>
          </p:cNvSpPr>
          <p:nvPr>
            <p:ph idx="1"/>
          </p:nvPr>
        </p:nvSpPr>
        <p:spPr/>
        <p:txBody>
          <a:bodyPr/>
          <a:lstStyle/>
          <a:p>
            <a:pPr marL="0" indent="0">
              <a:buNone/>
            </a:pPr>
            <a:r>
              <a:rPr lang="en-US" sz="2000" dirty="0"/>
              <a:t>&lt;script </a:t>
            </a:r>
            <a:r>
              <a:rPr lang="en-US" sz="2000" dirty="0" err="1"/>
              <a:t>src</a:t>
            </a:r>
            <a:r>
              <a:rPr lang="en-US" sz="2000" dirty="0"/>
              <a:t>="build/react.js"&gt;&lt;/script&gt; </a:t>
            </a:r>
            <a:endParaRPr lang="en-US" sz="2000" dirty="0" smtClean="0"/>
          </a:p>
          <a:p>
            <a:pPr marL="0" indent="0">
              <a:buNone/>
            </a:pPr>
            <a:r>
              <a:rPr lang="en-US" sz="2000" dirty="0" smtClean="0"/>
              <a:t>&lt;</a:t>
            </a:r>
            <a:r>
              <a:rPr lang="en-US" sz="2000" dirty="0"/>
              <a:t>script </a:t>
            </a:r>
            <a:r>
              <a:rPr lang="en-US" sz="2000" dirty="0" err="1"/>
              <a:t>src</a:t>
            </a:r>
            <a:r>
              <a:rPr lang="en-US" sz="2000" dirty="0"/>
              <a:t>="build/react-dom.js"&gt;&lt;/script&gt; </a:t>
            </a:r>
            <a:endParaRPr lang="en-US" sz="2000" dirty="0" smtClean="0"/>
          </a:p>
          <a:p>
            <a:pPr marL="0" indent="0">
              <a:buNone/>
            </a:pPr>
            <a:r>
              <a:rPr lang="en-US" sz="2000" dirty="0" smtClean="0"/>
              <a:t>&lt;</a:t>
            </a:r>
            <a:r>
              <a:rPr lang="en-US" sz="2000" dirty="0"/>
              <a:t>script </a:t>
            </a:r>
            <a:r>
              <a:rPr lang="en-US" sz="2000" dirty="0" err="1"/>
              <a:t>src</a:t>
            </a:r>
            <a:r>
              <a:rPr lang="en-US" sz="2000" dirty="0"/>
              <a:t>="https://cdnjs.cloudflare.com/ajax/libs/babel-core/5.8.23/browser.min.js"&gt;&lt;/script</a:t>
            </a:r>
            <a:r>
              <a:rPr lang="en-US" sz="2000" dirty="0" smtClean="0"/>
              <a:t>&gt;</a:t>
            </a:r>
            <a:endParaRPr lang="en-US" dirty="0"/>
          </a:p>
          <a:p>
            <a:pPr marL="0" indent="0">
              <a:buNone/>
            </a:pPr>
            <a:r>
              <a:rPr lang="en-US" dirty="0" smtClean="0"/>
              <a:t>		</a:t>
            </a:r>
          </a:p>
          <a:p>
            <a:pPr marL="0" indent="0">
              <a:buNone/>
            </a:pPr>
            <a:r>
              <a:rPr lang="en-US" dirty="0" smtClean="0"/>
              <a:t>OR</a:t>
            </a:r>
          </a:p>
          <a:p>
            <a:pPr marL="0" indent="0">
              <a:buNone/>
            </a:pPr>
            <a:endParaRPr lang="en-US" dirty="0"/>
          </a:p>
          <a:p>
            <a:pPr marL="0" indent="0">
              <a:buNone/>
            </a:pPr>
            <a:r>
              <a:rPr lang="en-US" sz="2000" dirty="0" err="1" smtClean="0"/>
              <a:t>npm</a:t>
            </a:r>
            <a:r>
              <a:rPr lang="en-US" sz="2000" dirty="0" smtClean="0"/>
              <a:t> </a:t>
            </a:r>
            <a:r>
              <a:rPr lang="en-US" sz="2000" dirty="0"/>
              <a:t>install --save react react-</a:t>
            </a:r>
            <a:r>
              <a:rPr lang="en-US" sz="2000" dirty="0" err="1"/>
              <a:t>dom</a:t>
            </a:r>
            <a:r>
              <a:rPr lang="en-US" sz="2000" dirty="0"/>
              <a:t> </a:t>
            </a:r>
            <a:r>
              <a:rPr lang="en-US" sz="2000" dirty="0" err="1"/>
              <a:t>babelify</a:t>
            </a:r>
            <a:r>
              <a:rPr lang="en-US" sz="2000" dirty="0"/>
              <a:t> </a:t>
            </a:r>
            <a:r>
              <a:rPr lang="en-US" sz="2000" dirty="0" smtClean="0"/>
              <a:t>babel-preset-react</a:t>
            </a:r>
          </a:p>
          <a:p>
            <a:pPr marL="0" indent="0">
              <a:buNone/>
            </a:pPr>
            <a:r>
              <a:rPr lang="en-US" sz="2000" dirty="0" smtClean="0"/>
              <a:t>//Then use with require.js</a:t>
            </a:r>
            <a:endParaRPr lang="en-US" sz="2000" dirty="0"/>
          </a:p>
          <a:p>
            <a:pPr marL="0" indent="0">
              <a:buNone/>
            </a:pPr>
            <a:r>
              <a:rPr lang="en-US" sz="2000" dirty="0" err="1"/>
              <a:t>var</a:t>
            </a:r>
            <a:r>
              <a:rPr lang="en-US" sz="2000" dirty="0"/>
              <a:t> React = require('react'); </a:t>
            </a:r>
            <a:endParaRPr lang="en-US" sz="2000" dirty="0" smtClean="0"/>
          </a:p>
          <a:p>
            <a:pPr marL="0" indent="0">
              <a:buNone/>
            </a:pPr>
            <a:r>
              <a:rPr lang="en-US" sz="2000" dirty="0" err="1" smtClean="0"/>
              <a:t>var</a:t>
            </a:r>
            <a:r>
              <a:rPr lang="en-US" sz="2000" dirty="0" smtClean="0"/>
              <a:t> </a:t>
            </a:r>
            <a:r>
              <a:rPr lang="en-US" sz="2000" dirty="0" err="1"/>
              <a:t>ReactDOM</a:t>
            </a:r>
            <a:r>
              <a:rPr lang="en-US" sz="2000" dirty="0"/>
              <a:t> = require('react-</a:t>
            </a:r>
            <a:r>
              <a:rPr lang="en-US" sz="2000" dirty="0" err="1"/>
              <a:t>dom</a:t>
            </a:r>
            <a:r>
              <a:rPr lang="en-US" sz="2000" dirty="0"/>
              <a:t>');</a:t>
            </a:r>
            <a:endParaRPr lang="en-US" sz="2000" dirty="0" smtClean="0"/>
          </a:p>
          <a:p>
            <a:pPr marL="0" indent="0">
              <a:buNone/>
            </a:pPr>
            <a:endParaRPr lang="en-US" dirty="0"/>
          </a:p>
        </p:txBody>
      </p:sp>
    </p:spTree>
    <p:extLst>
      <p:ext uri="{BB962C8B-B14F-4D97-AF65-F5344CB8AC3E}">
        <p14:creationId xmlns:p14="http://schemas.microsoft.com/office/powerpoint/2010/main" val="28708388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JSX</a:t>
            </a:r>
            <a:endParaRPr lang="en-US" dirty="0"/>
          </a:p>
        </p:txBody>
      </p:sp>
      <p:sp>
        <p:nvSpPr>
          <p:cNvPr id="3" name="Content Placeholder 2"/>
          <p:cNvSpPr>
            <a:spLocks noGrp="1"/>
          </p:cNvSpPr>
          <p:nvPr>
            <p:ph idx="1"/>
          </p:nvPr>
        </p:nvSpPr>
        <p:spPr/>
        <p:txBody>
          <a:bodyPr/>
          <a:lstStyle/>
          <a:p>
            <a:r>
              <a:rPr lang="en-US" dirty="0" smtClean="0"/>
              <a:t>React provides us a more convenient way to write Html markup in </a:t>
            </a:r>
            <a:r>
              <a:rPr lang="en-US" dirty="0" err="1" smtClean="0"/>
              <a:t>javascript</a:t>
            </a:r>
            <a:r>
              <a:rPr lang="en-US" dirty="0" smtClean="0"/>
              <a:t> code. We call it the </a:t>
            </a:r>
            <a:r>
              <a:rPr lang="en-US" dirty="0" err="1" smtClean="0"/>
              <a:t>XMLish</a:t>
            </a:r>
            <a:r>
              <a:rPr lang="en-US" dirty="0" smtClean="0"/>
              <a:t> syntax and can refer the files as .</a:t>
            </a:r>
            <a:r>
              <a:rPr lang="en-US" dirty="0" err="1" smtClean="0"/>
              <a:t>jsx</a:t>
            </a:r>
            <a:r>
              <a:rPr lang="en-US" dirty="0" smtClean="0"/>
              <a:t> extension</a:t>
            </a:r>
          </a:p>
          <a:p>
            <a:pPr marL="0" indent="0">
              <a:buNone/>
            </a:pPr>
            <a:endParaRPr lang="en-US" dirty="0" smtClean="0"/>
          </a:p>
          <a:p>
            <a:pPr marL="0" indent="0">
              <a:buNone/>
            </a:pPr>
            <a:r>
              <a:rPr lang="en-US" dirty="0" smtClean="0"/>
              <a:t>function() {</a:t>
            </a:r>
          </a:p>
          <a:p>
            <a:pPr marL="0" indent="0">
              <a:buNone/>
            </a:pPr>
            <a:r>
              <a:rPr lang="en-US" dirty="0" smtClean="0"/>
              <a:t>    return (</a:t>
            </a:r>
          </a:p>
          <a:p>
            <a:pPr marL="0" indent="0">
              <a:buNone/>
            </a:pPr>
            <a:r>
              <a:rPr lang="en-US" dirty="0" smtClean="0"/>
              <a:t>      &lt;div&gt;Put markup inside the &lt;span&gt;</a:t>
            </a:r>
            <a:r>
              <a:rPr lang="en-US" dirty="0" err="1" smtClean="0"/>
              <a:t>Javascript</a:t>
            </a:r>
            <a:r>
              <a:rPr lang="en-US" dirty="0" smtClean="0"/>
              <a:t>&lt;/span&gt;&lt;/div&gt;</a:t>
            </a:r>
          </a:p>
          <a:p>
            <a:pPr marL="0" indent="0">
              <a:buNone/>
            </a:pPr>
            <a:r>
              <a:rPr lang="en-US" dirty="0" smtClean="0"/>
              <a:t>    );</a:t>
            </a:r>
          </a:p>
          <a:p>
            <a:pPr marL="0" indent="0">
              <a:buNone/>
            </a:pPr>
            <a:r>
              <a:rPr lang="en-US" dirty="0" smtClean="0"/>
              <a:t>  }</a:t>
            </a:r>
            <a:endParaRPr lang="en-US" dirty="0"/>
          </a:p>
        </p:txBody>
      </p:sp>
    </p:spTree>
    <p:extLst>
      <p:ext uri="{BB962C8B-B14F-4D97-AF65-F5344CB8AC3E}">
        <p14:creationId xmlns:p14="http://schemas.microsoft.com/office/powerpoint/2010/main" val="23896503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3" name="Content Placeholder 2"/>
          <p:cNvSpPr>
            <a:spLocks noGrp="1"/>
          </p:cNvSpPr>
          <p:nvPr>
            <p:ph idx="1"/>
          </p:nvPr>
        </p:nvSpPr>
        <p:spPr/>
        <p:txBody>
          <a:bodyPr/>
          <a:lstStyle/>
          <a:p>
            <a:pPr marL="0" indent="0">
              <a:buNone/>
            </a:pPr>
            <a:r>
              <a:rPr lang="en-US" dirty="0" err="1" smtClean="0"/>
              <a:t>var</a:t>
            </a:r>
            <a:r>
              <a:rPr lang="en-US" dirty="0" smtClean="0"/>
              <a:t> </a:t>
            </a:r>
            <a:r>
              <a:rPr lang="en-US" dirty="0" err="1" smtClean="0"/>
              <a:t>HelloMessage</a:t>
            </a:r>
            <a:r>
              <a:rPr lang="en-US" dirty="0" smtClean="0"/>
              <a:t> = </a:t>
            </a:r>
            <a:r>
              <a:rPr lang="en-US" dirty="0" err="1" smtClean="0"/>
              <a:t>React.createClass</a:t>
            </a:r>
            <a:r>
              <a:rPr lang="en-US" dirty="0" smtClean="0"/>
              <a:t>({</a:t>
            </a:r>
          </a:p>
          <a:p>
            <a:pPr marL="0" indent="0">
              <a:buNone/>
            </a:pPr>
            <a:r>
              <a:rPr lang="en-US" dirty="0" smtClean="0"/>
              <a:t>  render: function() {</a:t>
            </a:r>
          </a:p>
          <a:p>
            <a:pPr marL="0" indent="0">
              <a:buNone/>
            </a:pPr>
            <a:r>
              <a:rPr lang="en-US" dirty="0" smtClean="0"/>
              <a:t>    return &lt;div&gt;Hello {this.props.name}&lt;/div&gt;;</a:t>
            </a:r>
          </a:p>
          <a:p>
            <a:pPr marL="0" indent="0">
              <a:buNone/>
            </a:pPr>
            <a:r>
              <a:rPr lang="en-US" dirty="0" smtClean="0"/>
              <a:t>  }</a:t>
            </a:r>
          </a:p>
          <a:p>
            <a:pPr marL="0" indent="0">
              <a:buNone/>
            </a:pPr>
            <a:r>
              <a:rPr lang="en-US" dirty="0" smtClean="0"/>
              <a:t>});</a:t>
            </a:r>
          </a:p>
          <a:p>
            <a:pPr marL="0" indent="0">
              <a:buNone/>
            </a:pPr>
            <a:endParaRPr lang="en-US" dirty="0" smtClean="0"/>
          </a:p>
          <a:p>
            <a:pPr marL="0" indent="0">
              <a:buNone/>
            </a:pPr>
            <a:r>
              <a:rPr lang="en-US" dirty="0" err="1" smtClean="0"/>
              <a:t>mountNode</a:t>
            </a:r>
            <a:r>
              <a:rPr lang="en-US" dirty="0" smtClean="0"/>
              <a:t> = </a:t>
            </a:r>
            <a:r>
              <a:rPr lang="en-US" dirty="0" err="1" smtClean="0"/>
              <a:t>document.getElementById</a:t>
            </a:r>
            <a:r>
              <a:rPr lang="en-US" dirty="0" smtClean="0"/>
              <a:t>(‘</a:t>
            </a:r>
            <a:r>
              <a:rPr lang="en-US" dirty="0" err="1" smtClean="0"/>
              <a:t>mainDiv</a:t>
            </a:r>
            <a:r>
              <a:rPr lang="en-US" dirty="0" smtClean="0"/>
              <a:t>’);</a:t>
            </a:r>
          </a:p>
          <a:p>
            <a:pPr marL="0" indent="0">
              <a:buNone/>
            </a:pPr>
            <a:r>
              <a:rPr lang="en-US" dirty="0" err="1" smtClean="0"/>
              <a:t>ReactDOM.render</a:t>
            </a:r>
            <a:r>
              <a:rPr lang="en-US" dirty="0" smtClean="0"/>
              <a:t>(&lt;</a:t>
            </a:r>
            <a:r>
              <a:rPr lang="en-US" dirty="0" err="1" smtClean="0"/>
              <a:t>HelloMessage</a:t>
            </a:r>
            <a:r>
              <a:rPr lang="en-US" dirty="0" smtClean="0"/>
              <a:t> name="John" /&gt;, </a:t>
            </a:r>
            <a:r>
              <a:rPr lang="en-US" dirty="0" err="1" smtClean="0"/>
              <a:t>mountNode</a:t>
            </a:r>
            <a:r>
              <a:rPr lang="en-US" dirty="0" smtClean="0"/>
              <a:t>);</a:t>
            </a:r>
            <a:endParaRPr lang="en-US" dirty="0"/>
          </a:p>
        </p:txBody>
      </p:sp>
    </p:spTree>
    <p:extLst>
      <p:ext uri="{BB962C8B-B14F-4D97-AF65-F5344CB8AC3E}">
        <p14:creationId xmlns:p14="http://schemas.microsoft.com/office/powerpoint/2010/main" val="8473713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omponent</a:t>
            </a:r>
            <a:endParaRPr lang="en-US" dirty="0"/>
          </a:p>
        </p:txBody>
      </p:sp>
      <p:sp>
        <p:nvSpPr>
          <p:cNvPr id="3" name="Content Placeholder 2"/>
          <p:cNvSpPr>
            <a:spLocks noGrp="1"/>
          </p:cNvSpPr>
          <p:nvPr>
            <p:ph idx="1"/>
          </p:nvPr>
        </p:nvSpPr>
        <p:spPr/>
        <p:txBody>
          <a:bodyPr/>
          <a:lstStyle/>
          <a:p>
            <a:r>
              <a:rPr lang="en-US" dirty="0" smtClean="0"/>
              <a:t>In React we refer the all the piece of code as component. </a:t>
            </a:r>
          </a:p>
          <a:p>
            <a:r>
              <a:rPr lang="en-US" dirty="0" smtClean="0"/>
              <a:t>A </a:t>
            </a:r>
            <a:r>
              <a:rPr lang="en-US" dirty="0"/>
              <a:t>component can maintain internal state data (accessed </a:t>
            </a:r>
            <a:r>
              <a:rPr lang="en-US" dirty="0" smtClean="0"/>
              <a:t>via </a:t>
            </a:r>
            <a:r>
              <a:rPr lang="en-US" dirty="0" err="1" smtClean="0"/>
              <a:t>this.props</a:t>
            </a:r>
            <a:r>
              <a:rPr lang="en-US" dirty="0" smtClean="0"/>
              <a:t> or </a:t>
            </a:r>
            <a:r>
              <a:rPr lang="en-US" dirty="0" err="1" smtClean="0"/>
              <a:t>this.state</a:t>
            </a:r>
            <a:r>
              <a:rPr lang="en-US" dirty="0" smtClean="0"/>
              <a:t>) </a:t>
            </a:r>
            <a:r>
              <a:rPr lang="en-US" dirty="0"/>
              <a:t>When a component's state data changes, the rendered markup will be updated by </a:t>
            </a:r>
            <a:r>
              <a:rPr lang="en-US" dirty="0" smtClean="0"/>
              <a:t>re-invoking render() this is known as </a:t>
            </a:r>
            <a:r>
              <a:rPr lang="en-US" dirty="0" err="1" smtClean="0"/>
              <a:t>stateful</a:t>
            </a:r>
            <a:r>
              <a:rPr lang="en-US" dirty="0" smtClean="0"/>
              <a:t> component.</a:t>
            </a:r>
          </a:p>
          <a:p>
            <a:r>
              <a:rPr lang="en-US" dirty="0" smtClean="0"/>
              <a:t>Components can be nested i.e. One component can use the other component inside its render method()</a:t>
            </a:r>
            <a:endParaRPr lang="en-US" dirty="0"/>
          </a:p>
        </p:txBody>
      </p:sp>
    </p:spTree>
    <p:extLst>
      <p:ext uri="{BB962C8B-B14F-4D97-AF65-F5344CB8AC3E}">
        <p14:creationId xmlns:p14="http://schemas.microsoft.com/office/powerpoint/2010/main" val="17580477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Component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1800" dirty="0" err="1" smtClean="0"/>
              <a:t>var</a:t>
            </a:r>
            <a:r>
              <a:rPr lang="en-US" sz="1800" dirty="0" smtClean="0"/>
              <a:t> Counter = </a:t>
            </a:r>
            <a:r>
              <a:rPr lang="en-US" sz="1800" dirty="0" err="1" smtClean="0"/>
              <a:t>React.createClass</a:t>
            </a:r>
            <a:r>
              <a:rPr lang="en-US" sz="1800" dirty="0" smtClean="0"/>
              <a:t>({</a:t>
            </a:r>
          </a:p>
          <a:p>
            <a:pPr marL="0" indent="0">
              <a:buNone/>
            </a:pPr>
            <a:r>
              <a:rPr lang="en-US" sz="1800" dirty="0" smtClean="0"/>
              <a:t>  </a:t>
            </a:r>
            <a:r>
              <a:rPr lang="en-US" sz="1800" dirty="0" err="1" smtClean="0"/>
              <a:t>getInitialState</a:t>
            </a:r>
            <a:r>
              <a:rPr lang="en-US" sz="1800" dirty="0" smtClean="0"/>
              <a:t>: function() {</a:t>
            </a:r>
          </a:p>
          <a:p>
            <a:pPr marL="0" indent="0">
              <a:buNone/>
            </a:pPr>
            <a:r>
              <a:rPr lang="en-US" sz="1800" dirty="0" smtClean="0"/>
              <a:t>    return {counter: 0};</a:t>
            </a:r>
          </a:p>
          <a:p>
            <a:pPr marL="0" indent="0">
              <a:buNone/>
            </a:pPr>
            <a:r>
              <a:rPr lang="en-US" sz="1800" dirty="0" smtClean="0"/>
              <a:t>  },</a:t>
            </a:r>
          </a:p>
          <a:p>
            <a:pPr marL="0" indent="0">
              <a:buNone/>
            </a:pPr>
            <a:r>
              <a:rPr lang="en-US" sz="1800" dirty="0" smtClean="0"/>
              <a:t>  </a:t>
            </a:r>
            <a:r>
              <a:rPr lang="en-US" sz="1800" dirty="0" err="1" smtClean="0"/>
              <a:t>onClick</a:t>
            </a:r>
            <a:r>
              <a:rPr lang="en-US" sz="1800" dirty="0" smtClean="0"/>
              <a:t>: function() {</a:t>
            </a:r>
          </a:p>
          <a:p>
            <a:pPr marL="0" indent="0">
              <a:buNone/>
            </a:pPr>
            <a:r>
              <a:rPr lang="en-US" sz="1800" dirty="0" smtClean="0"/>
              <a:t>    </a:t>
            </a:r>
            <a:r>
              <a:rPr lang="en-US" sz="1800" dirty="0" err="1" smtClean="0"/>
              <a:t>this.setState</a:t>
            </a:r>
            <a:r>
              <a:rPr lang="en-US" sz="1800" dirty="0" smtClean="0"/>
              <a:t>({counter: </a:t>
            </a:r>
            <a:r>
              <a:rPr lang="en-US" sz="1800" dirty="0" err="1" smtClean="0"/>
              <a:t>this.state.counter</a:t>
            </a:r>
            <a:r>
              <a:rPr lang="en-US" sz="1800" dirty="0" smtClean="0"/>
              <a:t> + 1}); //this will re render the </a:t>
            </a:r>
            <a:r>
              <a:rPr lang="en-US" sz="1800" dirty="0" err="1" smtClean="0"/>
              <a:t>the</a:t>
            </a:r>
            <a:r>
              <a:rPr lang="en-US" sz="1800" dirty="0" smtClean="0"/>
              <a:t> DOM</a:t>
            </a:r>
          </a:p>
          <a:p>
            <a:pPr marL="0" indent="0">
              <a:buNone/>
            </a:pPr>
            <a:r>
              <a:rPr lang="en-US" sz="1800" dirty="0" smtClean="0"/>
              <a:t>  },</a:t>
            </a:r>
          </a:p>
          <a:p>
            <a:pPr marL="0" indent="0">
              <a:buNone/>
            </a:pPr>
            <a:r>
              <a:rPr lang="en-US" sz="1800" dirty="0" smtClean="0"/>
              <a:t>  render: function() {</a:t>
            </a:r>
          </a:p>
          <a:p>
            <a:pPr marL="0" indent="0">
              <a:buNone/>
            </a:pPr>
            <a:r>
              <a:rPr lang="en-US" sz="1800" dirty="0" smtClean="0"/>
              <a:t>    return (</a:t>
            </a:r>
          </a:p>
          <a:p>
            <a:pPr marL="0" indent="0">
              <a:buNone/>
            </a:pPr>
            <a:r>
              <a:rPr lang="en-US" sz="1800" dirty="0" smtClean="0"/>
              <a:t>      &lt;h3 </a:t>
            </a:r>
            <a:r>
              <a:rPr lang="en-US" sz="1800" dirty="0" err="1" smtClean="0"/>
              <a:t>onClick</a:t>
            </a:r>
            <a:r>
              <a:rPr lang="en-US" sz="1800" dirty="0" smtClean="0"/>
              <a:t>={</a:t>
            </a:r>
            <a:r>
              <a:rPr lang="en-US" sz="1800" dirty="0" err="1" smtClean="0"/>
              <a:t>this.onClick</a:t>
            </a:r>
            <a:r>
              <a:rPr lang="en-US" sz="1800" dirty="0" smtClean="0"/>
              <a:t>}&gt; Counter using state property: {</a:t>
            </a:r>
            <a:r>
              <a:rPr lang="en-US" sz="1800" dirty="0" err="1" smtClean="0"/>
              <a:t>this.state.counter</a:t>
            </a:r>
            <a:r>
              <a:rPr lang="en-US" sz="1800" dirty="0" smtClean="0"/>
              <a:t>}&lt;/h3&gt;</a:t>
            </a:r>
          </a:p>
          <a:p>
            <a:pPr marL="0" indent="0">
              <a:buNone/>
            </a:pPr>
            <a:r>
              <a:rPr lang="en-US" sz="1800" dirty="0" smtClean="0"/>
              <a:t>    );</a:t>
            </a:r>
          </a:p>
          <a:p>
            <a:pPr marL="0" indent="0">
              <a:buNone/>
            </a:pPr>
            <a:r>
              <a:rPr lang="en-US" sz="1800" dirty="0" smtClean="0"/>
              <a:t>  }</a:t>
            </a:r>
          </a:p>
          <a:p>
            <a:pPr marL="0" indent="0">
              <a:buNone/>
            </a:pPr>
            <a:r>
              <a:rPr lang="en-US" sz="1800" dirty="0" smtClean="0"/>
              <a:t>});</a:t>
            </a:r>
            <a:endParaRPr lang="en-US" sz="1800" dirty="0"/>
          </a:p>
        </p:txBody>
      </p:sp>
    </p:spTree>
    <p:extLst>
      <p:ext uri="{BB962C8B-B14F-4D97-AF65-F5344CB8AC3E}">
        <p14:creationId xmlns:p14="http://schemas.microsoft.com/office/powerpoint/2010/main" val="18075227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a:t>
            </a:r>
            <a:endParaRPr lang="en-US" dirty="0"/>
          </a:p>
        </p:txBody>
      </p:sp>
      <p:sp>
        <p:nvSpPr>
          <p:cNvPr id="3" name="Content Placeholder 2"/>
          <p:cNvSpPr>
            <a:spLocks noGrp="1"/>
          </p:cNvSpPr>
          <p:nvPr>
            <p:ph idx="1"/>
          </p:nvPr>
        </p:nvSpPr>
        <p:spPr/>
        <p:txBody>
          <a:bodyPr/>
          <a:lstStyle/>
          <a:p>
            <a:r>
              <a:rPr lang="en-US" dirty="0" smtClean="0"/>
              <a:t>React provides full support to all html attributes to us in its markup as a prop.</a:t>
            </a:r>
          </a:p>
          <a:p>
            <a:r>
              <a:rPr lang="en-US" dirty="0" smtClean="0"/>
              <a:t>But prop names should be in </a:t>
            </a:r>
            <a:r>
              <a:rPr lang="en-US" dirty="0" err="1" smtClean="0"/>
              <a:t>camelCase</a:t>
            </a:r>
            <a:r>
              <a:rPr lang="en-US" dirty="0" smtClean="0"/>
              <a:t>.</a:t>
            </a:r>
          </a:p>
          <a:p>
            <a:r>
              <a:rPr lang="en-US" dirty="0" smtClean="0"/>
              <a:t>Also there are some reserve keywords in </a:t>
            </a:r>
            <a:r>
              <a:rPr lang="en-US" dirty="0" err="1" smtClean="0"/>
              <a:t>Javascript</a:t>
            </a:r>
            <a:r>
              <a:rPr lang="en-US" dirty="0" smtClean="0"/>
              <a:t> like ‘class’ and ‘for’. So use them as props react provides ‘</a:t>
            </a:r>
            <a:r>
              <a:rPr lang="en-US" dirty="0" err="1" smtClean="0"/>
              <a:t>className</a:t>
            </a:r>
            <a:r>
              <a:rPr lang="en-US" dirty="0" smtClean="0"/>
              <a:t>’ and ‘</a:t>
            </a:r>
            <a:r>
              <a:rPr lang="en-US" dirty="0" err="1" smtClean="0"/>
              <a:t>htmlFor</a:t>
            </a:r>
            <a:r>
              <a:rPr lang="en-US" dirty="0" smtClean="0"/>
              <a:t>’ respectively.</a:t>
            </a:r>
            <a:endParaRPr lang="en-US" dirty="0"/>
          </a:p>
        </p:txBody>
      </p:sp>
    </p:spTree>
    <p:extLst>
      <p:ext uri="{BB962C8B-B14F-4D97-AF65-F5344CB8AC3E}">
        <p14:creationId xmlns:p14="http://schemas.microsoft.com/office/powerpoint/2010/main" val="10336848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a:t>
            </a:r>
            <a:endParaRPr lang="en-US" dirty="0"/>
          </a:p>
        </p:txBody>
      </p:sp>
      <p:sp>
        <p:nvSpPr>
          <p:cNvPr id="3" name="Content Placeholder 2"/>
          <p:cNvSpPr>
            <a:spLocks noGrp="1"/>
          </p:cNvSpPr>
          <p:nvPr>
            <p:ph idx="1"/>
          </p:nvPr>
        </p:nvSpPr>
        <p:spPr/>
        <p:txBody>
          <a:bodyPr/>
          <a:lstStyle/>
          <a:p>
            <a:r>
              <a:rPr lang="en-US" dirty="0" smtClean="0"/>
              <a:t>To Test the code in our stores and action dispatcher we found a good testing framework which is officially use by </a:t>
            </a:r>
            <a:r>
              <a:rPr lang="en-US" dirty="0" err="1" smtClean="0"/>
              <a:t>facebook</a:t>
            </a:r>
            <a:r>
              <a:rPr lang="en-US" dirty="0" smtClean="0"/>
              <a:t>.</a:t>
            </a:r>
          </a:p>
          <a:p>
            <a:pPr marL="0" indent="0">
              <a:buNone/>
            </a:pPr>
            <a:endParaRPr lang="en-US" dirty="0" smtClean="0"/>
          </a:p>
          <a:p>
            <a:pPr marL="0" indent="0">
              <a:buNone/>
            </a:pPr>
            <a:r>
              <a:rPr lang="en-US" dirty="0" smtClean="0"/>
              <a:t>	</a:t>
            </a:r>
            <a:r>
              <a:rPr lang="en-US" dirty="0" smtClean="0">
                <a:hlinkClick r:id="rId2"/>
              </a:rPr>
              <a:t>http://facebook.github.io/jest/</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975" y="3854155"/>
            <a:ext cx="5734850" cy="1543265"/>
          </a:xfrm>
          <a:prstGeom prst="rect">
            <a:avLst/>
          </a:prstGeom>
        </p:spPr>
      </p:pic>
    </p:spTree>
    <p:extLst>
      <p:ext uri="{BB962C8B-B14F-4D97-AF65-F5344CB8AC3E}">
        <p14:creationId xmlns:p14="http://schemas.microsoft.com/office/powerpoint/2010/main" val="39134250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9722277"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Model watches to views and views watches the model. Too many Watches</a:t>
            </a:r>
          </a:p>
          <a:p>
            <a:endParaRPr lang="en-US" sz="2400" dirty="0"/>
          </a:p>
        </p:txBody>
      </p:sp>
    </p:spTree>
    <p:extLst>
      <p:ext uri="{BB962C8B-B14F-4D97-AF65-F5344CB8AC3E}">
        <p14:creationId xmlns:p14="http://schemas.microsoft.com/office/powerpoint/2010/main" val="23980916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Target</a:t>
            </a:r>
            <a:endParaRPr lang="en-US" dirty="0"/>
          </a:p>
        </p:txBody>
      </p:sp>
      <p:sp>
        <p:nvSpPr>
          <p:cNvPr id="3" name="Content Placeholder 2"/>
          <p:cNvSpPr>
            <a:spLocks noGrp="1"/>
          </p:cNvSpPr>
          <p:nvPr>
            <p:ph idx="1"/>
          </p:nvPr>
        </p:nvSpPr>
        <p:spPr/>
        <p:txBody>
          <a:bodyPr/>
          <a:lstStyle/>
          <a:p>
            <a:r>
              <a:rPr lang="en-US" dirty="0" smtClean="0"/>
              <a:t>To make some simple component using react.js</a:t>
            </a:r>
          </a:p>
          <a:p>
            <a:r>
              <a:rPr lang="en-US" dirty="0" smtClean="0"/>
              <a:t>Then Implement Flux architecture in the app</a:t>
            </a:r>
          </a:p>
          <a:p>
            <a:r>
              <a:rPr lang="en-US" dirty="0" smtClean="0"/>
              <a:t>To find how we can call </a:t>
            </a:r>
            <a:r>
              <a:rPr lang="en-US" dirty="0" err="1" smtClean="0"/>
              <a:t>api</a:t>
            </a:r>
            <a:r>
              <a:rPr lang="en-US" dirty="0" smtClean="0"/>
              <a:t> and get data from it.</a:t>
            </a:r>
          </a:p>
          <a:p>
            <a:r>
              <a:rPr lang="en-US" dirty="0" smtClean="0"/>
              <a:t>How can we use cookies in react</a:t>
            </a:r>
          </a:p>
          <a:p>
            <a:r>
              <a:rPr lang="en-US" dirty="0" smtClean="0"/>
              <a:t>How can we use local storage in react</a:t>
            </a:r>
          </a:p>
          <a:p>
            <a:r>
              <a:rPr lang="en-US" dirty="0" smtClean="0"/>
              <a:t>How can we implement hash routing to make SPA</a:t>
            </a:r>
          </a:p>
          <a:p>
            <a:r>
              <a:rPr lang="en-US" dirty="0" smtClean="0"/>
              <a:t>How to test the app with unit tests.</a:t>
            </a:r>
          </a:p>
          <a:p>
            <a:r>
              <a:rPr lang="en-US" dirty="0" smtClean="0"/>
              <a:t>Find some good </a:t>
            </a:r>
            <a:r>
              <a:rPr lang="en-US" dirty="0" err="1" smtClean="0"/>
              <a:t>Js</a:t>
            </a:r>
            <a:r>
              <a:rPr lang="en-US" dirty="0" smtClean="0"/>
              <a:t> bundling framework.</a:t>
            </a:r>
            <a:endParaRPr lang="en-US" dirty="0"/>
          </a:p>
        </p:txBody>
      </p:sp>
    </p:spTree>
    <p:extLst>
      <p:ext uri="{BB962C8B-B14F-4D97-AF65-F5344CB8AC3E}">
        <p14:creationId xmlns:p14="http://schemas.microsoft.com/office/powerpoint/2010/main" val="26923881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dirty="0" err="1" smtClean="0"/>
              <a:t>RnD</a:t>
            </a:r>
            <a:endParaRPr lang="en-US" dirty="0"/>
          </a:p>
        </p:txBody>
      </p:sp>
      <p:sp>
        <p:nvSpPr>
          <p:cNvPr id="3" name="Content Placeholder 2"/>
          <p:cNvSpPr>
            <a:spLocks noGrp="1"/>
          </p:cNvSpPr>
          <p:nvPr>
            <p:ph idx="1"/>
          </p:nvPr>
        </p:nvSpPr>
        <p:spPr/>
        <p:txBody>
          <a:bodyPr>
            <a:normAutofit/>
          </a:bodyPr>
          <a:lstStyle/>
          <a:p>
            <a:r>
              <a:rPr lang="en-US" dirty="0" smtClean="0"/>
              <a:t>To make some simple component using react.js </a:t>
            </a:r>
            <a:r>
              <a:rPr lang="en-US" dirty="0" smtClean="0">
                <a:solidFill>
                  <a:schemeClr val="accent6">
                    <a:lumMod val="75000"/>
                  </a:schemeClr>
                </a:solidFill>
              </a:rPr>
              <a:t>(Done)</a:t>
            </a:r>
          </a:p>
          <a:p>
            <a:r>
              <a:rPr lang="en-US" dirty="0" smtClean="0"/>
              <a:t>Then Implement Flux architecture in the app </a:t>
            </a:r>
            <a:r>
              <a:rPr lang="en-US" dirty="0" smtClean="0">
                <a:solidFill>
                  <a:schemeClr val="accent6">
                    <a:lumMod val="75000"/>
                  </a:schemeClr>
                </a:solidFill>
              </a:rPr>
              <a:t>(Alt.js)</a:t>
            </a:r>
          </a:p>
          <a:p>
            <a:r>
              <a:rPr lang="en-US" dirty="0" smtClean="0"/>
              <a:t>To find how we can call </a:t>
            </a:r>
            <a:r>
              <a:rPr lang="en-US" dirty="0" err="1" smtClean="0"/>
              <a:t>api</a:t>
            </a:r>
            <a:r>
              <a:rPr lang="en-US" dirty="0" smtClean="0"/>
              <a:t> and get data from it. </a:t>
            </a:r>
            <a:r>
              <a:rPr lang="en-US" dirty="0" smtClean="0">
                <a:solidFill>
                  <a:schemeClr val="accent6">
                    <a:lumMod val="75000"/>
                  </a:schemeClr>
                </a:solidFill>
              </a:rPr>
              <a:t>(</a:t>
            </a:r>
            <a:r>
              <a:rPr lang="en-US" dirty="0" err="1" smtClean="0">
                <a:solidFill>
                  <a:schemeClr val="accent6">
                    <a:lumMod val="75000"/>
                  </a:schemeClr>
                </a:solidFill>
              </a:rPr>
              <a:t>Jquery</a:t>
            </a:r>
            <a:r>
              <a:rPr lang="en-US" dirty="0" smtClean="0">
                <a:solidFill>
                  <a:schemeClr val="accent6">
                    <a:lumMod val="75000"/>
                  </a:schemeClr>
                </a:solidFill>
              </a:rPr>
              <a:t>)</a:t>
            </a:r>
          </a:p>
          <a:p>
            <a:r>
              <a:rPr lang="en-US" dirty="0" smtClean="0"/>
              <a:t>How can we use cookies in react </a:t>
            </a:r>
            <a:r>
              <a:rPr lang="en-US" dirty="0" smtClean="0">
                <a:solidFill>
                  <a:schemeClr val="accent6">
                    <a:lumMod val="75000"/>
                  </a:schemeClr>
                </a:solidFill>
              </a:rPr>
              <a:t>(react-cookie)</a:t>
            </a:r>
          </a:p>
          <a:p>
            <a:r>
              <a:rPr lang="en-US" dirty="0" smtClean="0"/>
              <a:t>How can we use local storage in react </a:t>
            </a:r>
            <a:r>
              <a:rPr lang="en-US" dirty="0" smtClean="0">
                <a:solidFill>
                  <a:schemeClr val="accent6">
                    <a:lumMod val="75000"/>
                  </a:schemeClr>
                </a:solidFill>
              </a:rPr>
              <a:t>(react-</a:t>
            </a:r>
            <a:r>
              <a:rPr lang="en-US" dirty="0" err="1" smtClean="0">
                <a:solidFill>
                  <a:schemeClr val="accent6">
                    <a:lumMod val="75000"/>
                  </a:schemeClr>
                </a:solidFill>
              </a:rPr>
              <a:t>localstorage</a:t>
            </a:r>
            <a:r>
              <a:rPr lang="en-US" dirty="0" smtClean="0">
                <a:solidFill>
                  <a:schemeClr val="accent6">
                    <a:lumMod val="75000"/>
                  </a:schemeClr>
                </a:solidFill>
              </a:rPr>
              <a:t>)</a:t>
            </a:r>
          </a:p>
          <a:p>
            <a:r>
              <a:rPr lang="en-US" dirty="0" smtClean="0"/>
              <a:t>How can we implement hash routing to make SPA </a:t>
            </a:r>
            <a:r>
              <a:rPr lang="en-US" dirty="0" smtClean="0">
                <a:solidFill>
                  <a:schemeClr val="accent6">
                    <a:lumMod val="75000"/>
                  </a:schemeClr>
                </a:solidFill>
              </a:rPr>
              <a:t>(react-router)</a:t>
            </a:r>
          </a:p>
          <a:p>
            <a:r>
              <a:rPr lang="en-US" dirty="0" smtClean="0"/>
              <a:t>How to test the app with unit tests. </a:t>
            </a:r>
            <a:r>
              <a:rPr lang="en-US" dirty="0" smtClean="0">
                <a:solidFill>
                  <a:schemeClr val="accent6">
                    <a:lumMod val="75000"/>
                  </a:schemeClr>
                </a:solidFill>
              </a:rPr>
              <a:t>(Jest Framework)</a:t>
            </a:r>
          </a:p>
          <a:p>
            <a:r>
              <a:rPr lang="en-US" dirty="0" smtClean="0"/>
              <a:t>Find some good </a:t>
            </a:r>
            <a:r>
              <a:rPr lang="en-US" dirty="0" err="1" smtClean="0"/>
              <a:t>Js</a:t>
            </a:r>
            <a:r>
              <a:rPr lang="en-US" dirty="0" smtClean="0"/>
              <a:t> bundling framework.</a:t>
            </a:r>
            <a:r>
              <a:rPr lang="en-US" dirty="0" smtClean="0">
                <a:solidFill>
                  <a:schemeClr val="accent6">
                    <a:lumMod val="75000"/>
                  </a:schemeClr>
                </a:solidFill>
              </a:rPr>
              <a:t>(</a:t>
            </a:r>
            <a:r>
              <a:rPr lang="en-US" dirty="0" err="1" smtClean="0">
                <a:solidFill>
                  <a:schemeClr val="accent6">
                    <a:lumMod val="75000"/>
                  </a:schemeClr>
                </a:solidFill>
              </a:rPr>
              <a:t>Require,Reactify,Browserify</a:t>
            </a:r>
            <a:r>
              <a:rPr lang="en-US" dirty="0">
                <a:solidFill>
                  <a:schemeClr val="accent6">
                    <a:lumMod val="75000"/>
                  </a:schemeClr>
                </a:solidFill>
              </a:rPr>
              <a:t>)</a:t>
            </a:r>
            <a:endParaRPr lang="en-US" dirty="0" smtClean="0">
              <a:solidFill>
                <a:schemeClr val="accent6">
                  <a:lumMod val="75000"/>
                </a:schemeClr>
              </a:solidFill>
            </a:endParaRPr>
          </a:p>
          <a:p>
            <a:endParaRPr lang="en-US" dirty="0"/>
          </a:p>
        </p:txBody>
      </p:sp>
    </p:spTree>
    <p:extLst>
      <p:ext uri="{BB962C8B-B14F-4D97-AF65-F5344CB8AC3E}">
        <p14:creationId xmlns:p14="http://schemas.microsoft.com/office/powerpoint/2010/main" val="25643839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9600" dirty="0" smtClean="0"/>
              <a:t>				Demo</a:t>
            </a:r>
            <a:endParaRPr lang="en-US" sz="9600" dirty="0"/>
          </a:p>
        </p:txBody>
      </p:sp>
    </p:spTree>
    <p:extLst>
      <p:ext uri="{BB962C8B-B14F-4D97-AF65-F5344CB8AC3E}">
        <p14:creationId xmlns:p14="http://schemas.microsoft.com/office/powerpoint/2010/main" val="2604626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9722277" cy="1107996"/>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Model watches to views and views watches the model. Too many Watches</a:t>
            </a:r>
          </a:p>
          <a:p>
            <a:pPr marL="285750" indent="-285750">
              <a:buFont typeface="Arial" panose="020B0604020202020204" pitchFamily="34" charset="0"/>
              <a:buChar char="•"/>
            </a:pPr>
            <a:r>
              <a:rPr lang="en-US" sz="2400" dirty="0" smtClean="0"/>
              <a:t>Views re rendering too </a:t>
            </a:r>
            <a:r>
              <a:rPr lang="en-US" sz="2400" dirty="0"/>
              <a:t>much due to cascading update</a:t>
            </a:r>
            <a:endParaRPr lang="en-US" sz="2400" dirty="0" smtClean="0"/>
          </a:p>
          <a:p>
            <a:endParaRPr lang="en-US" dirty="0"/>
          </a:p>
        </p:txBody>
      </p:sp>
    </p:spTree>
    <p:extLst>
      <p:ext uri="{BB962C8B-B14F-4D97-AF65-F5344CB8AC3E}">
        <p14:creationId xmlns:p14="http://schemas.microsoft.com/office/powerpoint/2010/main" val="209395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9722277" cy="1477328"/>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Model watches to views and views watches the model. Too many Watches</a:t>
            </a:r>
          </a:p>
          <a:p>
            <a:pPr marL="285750" indent="-285750">
              <a:buFont typeface="Arial" panose="020B0604020202020204" pitchFamily="34" charset="0"/>
              <a:buChar char="•"/>
            </a:pPr>
            <a:r>
              <a:rPr lang="en-US" sz="2400" dirty="0" smtClean="0"/>
              <a:t>Views re rendering too </a:t>
            </a:r>
            <a:r>
              <a:rPr lang="en-US" sz="2400" dirty="0"/>
              <a:t>much due to cascading update</a:t>
            </a:r>
            <a:endParaRPr lang="en-US" sz="2400" dirty="0" smtClean="0"/>
          </a:p>
          <a:p>
            <a:pPr marL="285750" indent="-285750">
              <a:buFont typeface="Arial" panose="020B0604020202020204" pitchFamily="34" charset="0"/>
              <a:buChar char="•"/>
            </a:pPr>
            <a:r>
              <a:rPr lang="en-US" sz="2400" dirty="0" smtClean="0"/>
              <a:t>Makes </a:t>
            </a:r>
            <a:r>
              <a:rPr lang="en-US" sz="2400" dirty="0" smtClean="0"/>
              <a:t>a page of real time data heavy to render</a:t>
            </a:r>
          </a:p>
          <a:p>
            <a:endParaRPr lang="en-US" dirty="0"/>
          </a:p>
        </p:txBody>
      </p:sp>
    </p:spTree>
    <p:extLst>
      <p:ext uri="{BB962C8B-B14F-4D97-AF65-F5344CB8AC3E}">
        <p14:creationId xmlns:p14="http://schemas.microsoft.com/office/powerpoint/2010/main" val="1382182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9722277" cy="1846659"/>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Model watches to views and views watches the model. Too many Watches</a:t>
            </a:r>
          </a:p>
          <a:p>
            <a:pPr marL="285750" indent="-285750">
              <a:buFont typeface="Arial" panose="020B0604020202020204" pitchFamily="34" charset="0"/>
              <a:buChar char="•"/>
            </a:pPr>
            <a:r>
              <a:rPr lang="en-US" sz="2400" dirty="0"/>
              <a:t>Views re rendering too </a:t>
            </a:r>
            <a:r>
              <a:rPr lang="en-US" sz="2400" dirty="0" smtClean="0"/>
              <a:t>much due to cascading update</a:t>
            </a:r>
            <a:endParaRPr lang="en-US" sz="2400" dirty="0"/>
          </a:p>
          <a:p>
            <a:pPr marL="285750" indent="-285750">
              <a:buFont typeface="Arial" panose="020B0604020202020204" pitchFamily="34" charset="0"/>
              <a:buChar char="•"/>
            </a:pPr>
            <a:r>
              <a:rPr lang="en-US" sz="2400" dirty="0" smtClean="0"/>
              <a:t>Makes a page of real time data heavy to render</a:t>
            </a:r>
          </a:p>
          <a:p>
            <a:pPr marL="285750" indent="-285750">
              <a:buFont typeface="Arial" panose="020B0604020202020204" pitchFamily="34" charset="0"/>
              <a:buChar char="•"/>
            </a:pPr>
            <a:r>
              <a:rPr lang="en-US" sz="2400" dirty="0" smtClean="0"/>
              <a:t>Two way data flow make it difficult to debug a problem</a:t>
            </a:r>
          </a:p>
          <a:p>
            <a:endParaRPr lang="en-US" dirty="0"/>
          </a:p>
        </p:txBody>
      </p:sp>
    </p:spTree>
    <p:extLst>
      <p:ext uri="{BB962C8B-B14F-4D97-AF65-F5344CB8AC3E}">
        <p14:creationId xmlns:p14="http://schemas.microsoft.com/office/powerpoint/2010/main" val="4170270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pPr marL="0" indent="0">
              <a:buNone/>
            </a:pPr>
            <a:r>
              <a:rPr lang="en-US" dirty="0" smtClean="0"/>
              <a:t>Flux is simply a design pattern that proposes the idea of one way data flow to the view.</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03985"/>
            <a:ext cx="10058400" cy="2212848"/>
          </a:xfrm>
          <a:prstGeom prst="rect">
            <a:avLst/>
          </a:prstGeom>
        </p:spPr>
      </p:pic>
    </p:spTree>
    <p:extLst>
      <p:ext uri="{BB962C8B-B14F-4D97-AF65-F5344CB8AC3E}">
        <p14:creationId xmlns:p14="http://schemas.microsoft.com/office/powerpoint/2010/main" val="3024142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r>
              <a:rPr lang="en-US" b="1" dirty="0" smtClean="0"/>
              <a:t>Actions </a:t>
            </a:r>
            <a:r>
              <a:rPr lang="en-US" dirty="0" smtClean="0"/>
              <a:t>are the triggers that are initiated by the view or some other components of an application.</a:t>
            </a:r>
            <a:endParaRPr lang="en-US" b="1" dirty="0"/>
          </a:p>
        </p:txBody>
      </p:sp>
    </p:spTree>
    <p:extLst>
      <p:ext uri="{BB962C8B-B14F-4D97-AF65-F5344CB8AC3E}">
        <p14:creationId xmlns:p14="http://schemas.microsoft.com/office/powerpoint/2010/main" val="741513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r>
              <a:rPr lang="en-US" b="1" dirty="0" smtClean="0"/>
              <a:t>Actions </a:t>
            </a:r>
            <a:r>
              <a:rPr lang="en-US" dirty="0" smtClean="0"/>
              <a:t>are the triggers that are initiated by the view or some other components of an application.</a:t>
            </a:r>
            <a:endParaRPr lang="en-US" b="1" dirty="0"/>
          </a:p>
          <a:p>
            <a:r>
              <a:rPr lang="en-US" b="1" dirty="0" smtClean="0"/>
              <a:t>Dispatcher </a:t>
            </a:r>
            <a:r>
              <a:rPr lang="en-US" dirty="0" smtClean="0"/>
              <a:t>catches the action and dispatch it to its respective stores where the corresponding actions was registered.</a:t>
            </a:r>
            <a:endParaRPr lang="en-US" b="1" dirty="0"/>
          </a:p>
          <a:p>
            <a:pPr marL="0" indent="0">
              <a:buNone/>
            </a:pPr>
            <a:endParaRPr lang="en-US" b="1" dirty="0"/>
          </a:p>
        </p:txBody>
      </p:sp>
    </p:spTree>
    <p:extLst>
      <p:ext uri="{BB962C8B-B14F-4D97-AF65-F5344CB8AC3E}">
        <p14:creationId xmlns:p14="http://schemas.microsoft.com/office/powerpoint/2010/main" val="2487134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TotalTime>
  <Words>1360</Words>
  <Application>Microsoft Office PowerPoint</Application>
  <PresentationFormat>Widescreen</PresentationFormat>
  <Paragraphs>182</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Agenda</vt:lpstr>
      <vt:lpstr>Problem with MVC</vt:lpstr>
      <vt:lpstr>Problem with MVC</vt:lpstr>
      <vt:lpstr>Problem with MVC</vt:lpstr>
      <vt:lpstr>Problem with MVC</vt:lpstr>
      <vt:lpstr>Problem with MVC</vt:lpstr>
      <vt:lpstr>Introducing the Flux Architecture </vt:lpstr>
      <vt:lpstr>Introducing the Flux Architecture </vt:lpstr>
      <vt:lpstr>Introducing the Flux Architecture </vt:lpstr>
      <vt:lpstr>Introducing the Flux Architecture </vt:lpstr>
      <vt:lpstr>Introducing the Flux Architecture </vt:lpstr>
      <vt:lpstr>Introducing the Flux Architecture </vt:lpstr>
      <vt:lpstr>Introducing Alt.Js</vt:lpstr>
      <vt:lpstr>Installing Alt</vt:lpstr>
      <vt:lpstr>Alt Directory Structure</vt:lpstr>
      <vt:lpstr>Alt Actions</vt:lpstr>
      <vt:lpstr>Alt Stores</vt:lpstr>
      <vt:lpstr>Alt Views</vt:lpstr>
      <vt:lpstr>Introducing React Js</vt:lpstr>
      <vt:lpstr>Introducing React Js</vt:lpstr>
      <vt:lpstr>Introducing React Js</vt:lpstr>
      <vt:lpstr>Introducing React Js</vt:lpstr>
      <vt:lpstr>React Installation</vt:lpstr>
      <vt:lpstr>The JSX</vt:lpstr>
      <vt:lpstr>Hello World</vt:lpstr>
      <vt:lpstr>Component</vt:lpstr>
      <vt:lpstr>Stateful Component</vt:lpstr>
      <vt:lpstr>Html Attributes</vt:lpstr>
      <vt:lpstr>Unit tests</vt:lpstr>
      <vt:lpstr>Our Target</vt:lpstr>
      <vt:lpstr>Our RnD</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V_D</dc:creator>
  <cp:lastModifiedBy>V_D</cp:lastModifiedBy>
  <cp:revision>58</cp:revision>
  <dcterms:created xsi:type="dcterms:W3CDTF">2015-12-16T02:18:09Z</dcterms:created>
  <dcterms:modified xsi:type="dcterms:W3CDTF">2015-12-23T08:00:27Z</dcterms:modified>
</cp:coreProperties>
</file>