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33"/>
  </p:notesMasterIdLst>
  <p:handoutMasterIdLst>
    <p:handoutMasterId r:id="rId34"/>
  </p:handoutMasterIdLst>
  <p:sldIdLst>
    <p:sldId id="309" r:id="rId4"/>
    <p:sldId id="270" r:id="rId5"/>
    <p:sldId id="271" r:id="rId6"/>
    <p:sldId id="302" r:id="rId7"/>
    <p:sldId id="276" r:id="rId8"/>
    <p:sldId id="280" r:id="rId9"/>
    <p:sldId id="263" r:id="rId10"/>
    <p:sldId id="264" r:id="rId11"/>
    <p:sldId id="282" r:id="rId12"/>
    <p:sldId id="283" r:id="rId13"/>
    <p:sldId id="287" r:id="rId14"/>
    <p:sldId id="288" r:id="rId15"/>
    <p:sldId id="289" r:id="rId16"/>
    <p:sldId id="284" r:id="rId17"/>
    <p:sldId id="286" r:id="rId18"/>
    <p:sldId id="269" r:id="rId19"/>
    <p:sldId id="258" r:id="rId20"/>
    <p:sldId id="259" r:id="rId21"/>
    <p:sldId id="291" r:id="rId22"/>
    <p:sldId id="261" r:id="rId23"/>
    <p:sldId id="293" r:id="rId24"/>
    <p:sldId id="298" r:id="rId25"/>
    <p:sldId id="296" r:id="rId26"/>
    <p:sldId id="301" r:id="rId27"/>
    <p:sldId id="268" r:id="rId28"/>
    <p:sldId id="306" r:id="rId29"/>
    <p:sldId id="304" r:id="rId30"/>
    <p:sldId id="295"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271"/>
            <p14:sldId id="302"/>
            <p14:sldId id="276"/>
            <p14:sldId id="280"/>
            <p14:sldId id="263"/>
            <p14:sldId id="264"/>
            <p14:sldId id="282"/>
            <p14:sldId id="283"/>
            <p14:sldId id="287"/>
            <p14:sldId id="288"/>
            <p14:sldId id="289"/>
            <p14:sldId id="284"/>
            <p14:sldId id="286"/>
            <p14:sldId id="269"/>
            <p14:sldId id="258"/>
            <p14:sldId id="259"/>
            <p14:sldId id="291"/>
            <p14:sldId id="261"/>
            <p14:sldId id="293"/>
            <p14:sldId id="298"/>
            <p14:sldId id="296"/>
            <p14:sldId id="301"/>
            <p14:sldId id="268"/>
            <p14:sldId id="306"/>
            <p14:sldId id="304"/>
            <p14:sldId id="29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0748" autoAdjust="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21</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0130" y="1930400"/>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40" y="1503464"/>
            <a:ext cx="4193214" cy="3881437"/>
          </a:xfrm>
          <a:prstGeom prst="rect">
            <a:avLst/>
          </a:prstGeom>
        </p:spPr>
      </p:pic>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CustomerActions.updateCustomers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
        <p:nvSpPr>
          <p:cNvPr id="4" name="Footer Placeholder 3"/>
          <p:cNvSpPr>
            <a:spLocks noGrp="1"/>
          </p:cNvSpPr>
          <p:nvPr>
            <p:ph type="ftr" sz="quarter" idx="11"/>
          </p:nvPr>
        </p:nvSpPr>
        <p:spPr/>
        <p:txBody>
          <a:bodyPr/>
          <a:lstStyle/>
          <a:p>
            <a:r>
              <a:rPr lang="en-US" dirty="0"/>
              <a:t>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dirty="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smtClean="0"/>
              <a:t>((customer,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a:t>
            </a:r>
            <a:r>
              <a:rPr lang="en-US" dirty="0" smtClean="0"/>
              <a:t>{customer.name</a:t>
            </a:r>
            <a:r>
              <a:rPr lang="en-US" dirty="0"/>
              <a:t>}</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
        <p:nvSpPr>
          <p:cNvPr id="4" name="Footer Placeholder 3"/>
          <p:cNvSpPr>
            <a:spLocks noGrp="1"/>
          </p:cNvSpPr>
          <p:nvPr>
            <p:ph type="ftr" sz="quarter" idx="11"/>
          </p:nvPr>
        </p:nvSpPr>
        <p:spPr/>
        <p:txBody>
          <a:bodyPr/>
          <a:lstStyle/>
          <a:p>
            <a:r>
              <a:rPr lang="en-US" dirty="0"/>
              <a:t>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
        <p:nvSpPr>
          <p:cNvPr id="5" name="Footer Placeholder 4"/>
          <p:cNvSpPr>
            <a:spLocks noGrp="1"/>
          </p:cNvSpPr>
          <p:nvPr>
            <p:ph type="ftr" sz="quarter" idx="11"/>
          </p:nvPr>
        </p:nvSpPr>
        <p:spPr/>
        <p:txBody>
          <a:bodyPr/>
          <a:lstStyle/>
          <a:p>
            <a:r>
              <a:rPr lang="en-US" dirty="0"/>
              <a:t>React </a:t>
            </a:r>
            <a:r>
              <a:rPr lang="en-US" dirty="0" err="1"/>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dirty="0"/>
              <a:t>Unit </a:t>
            </a:r>
            <a:r>
              <a:rPr lang="en-US" dirty="0" smtClean="0"/>
              <a:t>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a:t>
            </a:r>
            <a:r>
              <a:rPr lang="en-US" dirty="0" smtClean="0"/>
              <a:t>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29</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a:t>
            </a:r>
            <a:r>
              <a:rPr lang="en-US" dirty="0" smtClean="0"/>
              <a:t>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3</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702191" y="3516924"/>
            <a:ext cx="1035934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a:t>Web Training Session</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dirty="0"/>
          </a:p>
          <a:p>
            <a:r>
              <a:rPr lang="en-US" dirty="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normAutofit lnSpcReduction="10000"/>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a:p>
        </p:txBody>
      </p:sp>
      <p:sp>
        <p:nvSpPr>
          <p:cNvPr id="4" name="Footer Placeholder 3"/>
          <p:cNvSpPr>
            <a:spLocks noGrp="1"/>
          </p:cNvSpPr>
          <p:nvPr>
            <p:ph type="ftr" sz="quarter" idx="11"/>
          </p:nvPr>
        </p:nvSpPr>
        <p:spPr/>
        <p:txBody>
          <a:bodyPr/>
          <a:lstStyle/>
          <a:p>
            <a:endParaRPr lang="en-US" dirty="0"/>
          </a:p>
          <a:p>
            <a:r>
              <a:rPr lang="en-US" dirty="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1076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dirty="0" smtClean="0"/>
          </a:p>
          <a:p>
            <a:r>
              <a:rPr lang="en-US" dirty="0" smtClean="0"/>
              <a:t>Flux Architecture </a:t>
            </a:r>
            <a:endParaRPr lang="en-US" dirty="0"/>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a:t>Flux Architecture</a:t>
            </a:r>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npm</a:t>
            </a:r>
            <a:r>
              <a:rPr lang="en-US" dirty="0" smtClean="0"/>
              <a:t> we can run the following command at the root directory of our project.</a:t>
            </a:r>
          </a:p>
          <a:p>
            <a:pPr lvl="7"/>
            <a:r>
              <a:rPr lang="en-US" sz="2800" dirty="0" err="1" smtClean="0"/>
              <a:t>npm</a:t>
            </a:r>
            <a:r>
              <a:rPr lang="en-US" sz="2800" dirty="0" smtClean="0"/>
              <a:t> </a:t>
            </a:r>
            <a:r>
              <a:rPr lang="en-US" sz="2800" dirty="0"/>
              <a:t>install </a:t>
            </a:r>
            <a:r>
              <a:rPr lang="en-US" sz="2800" dirty="0" smtClean="0"/>
              <a:t>alt</a:t>
            </a:r>
          </a:p>
          <a:p>
            <a:pPr marL="0" indent="0">
              <a:buNone/>
            </a:pPr>
            <a:endParaRPr lang="en-US" dirty="0" smtClean="0"/>
          </a:p>
          <a:p>
            <a:r>
              <a:rPr lang="en-US" dirty="0" smtClean="0"/>
              <a:t>This will install the require node modules of alt to the project directory.</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TotalTime>
  <Words>1359</Words>
  <Application>Microsoft Office PowerPoint</Application>
  <PresentationFormat>Widescreen</PresentationFormat>
  <Paragraphs>271</Paragraphs>
  <Slides>29</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Calibri Light</vt:lpstr>
      <vt:lpstr>Trebuchet MS</vt:lpstr>
      <vt:lpstr>Wingdings 3</vt:lpstr>
      <vt:lpstr>Office Theme</vt:lpstr>
      <vt:lpstr>Facet</vt:lpstr>
      <vt:lpstr>1_Facet</vt:lpstr>
      <vt:lpstr>Web Training Session</vt:lpstr>
      <vt:lpstr>Agenda</vt:lpstr>
      <vt:lpstr>Problem with Two-way binding</vt:lpstr>
      <vt:lpstr>Problem with Two-way binding</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Using React Component as Alt View</vt:lpstr>
      <vt:lpstr>Using React Component as Alt View</vt:lpstr>
      <vt:lpstr>Jsx Compilation and ES6 to 5 Transformation</vt:lpstr>
      <vt:lpstr>Unit tests</vt:lpstr>
      <vt:lpstr>Using Jest</vt:lpstr>
      <vt:lpstr>Jest Directory Structure</vt:lpstr>
      <vt:lpstr>Demo</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97</cp:revision>
  <dcterms:created xsi:type="dcterms:W3CDTF">2015-12-16T02:18:09Z</dcterms:created>
  <dcterms:modified xsi:type="dcterms:W3CDTF">2015-12-28T05:38:13Z</dcterms:modified>
</cp:coreProperties>
</file>