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handoutMasterIdLst>
    <p:handoutMasterId r:id="rId21"/>
  </p:handoutMasterIdLst>
  <p:sldIdLst>
    <p:sldId id="256" r:id="rId5"/>
    <p:sldId id="258" r:id="rId6"/>
    <p:sldId id="262" r:id="rId7"/>
    <p:sldId id="309" r:id="rId8"/>
    <p:sldId id="310" r:id="rId9"/>
    <p:sldId id="311" r:id="rId10"/>
    <p:sldId id="301" r:id="rId11"/>
    <p:sldId id="312" r:id="rId12"/>
    <p:sldId id="308" r:id="rId13"/>
    <p:sldId id="303" r:id="rId14"/>
    <p:sldId id="304" r:id="rId15"/>
    <p:sldId id="260" r:id="rId16"/>
    <p:sldId id="306" r:id="rId17"/>
    <p:sldId id="307" r:id="rId18"/>
    <p:sldId id="267" r:id="rId1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FB7E29-B7D9-481B-B45E-1F6EE4B6F528}" v="483" dt="2024-11-07T18:51:48.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934"/>
  </p:normalViewPr>
  <p:slideViewPr>
    <p:cSldViewPr snapToGrid="0">
      <p:cViewPr varScale="1">
        <p:scale>
          <a:sx n="76" d="100"/>
          <a:sy n="76" d="100"/>
        </p:scale>
        <p:origin x="62" y="10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 Luu" userId="7a21046842e482ab" providerId="LiveId" clId="{B1FB7E29-B7D9-481B-B45E-1F6EE4B6F528}"/>
    <pc:docChg chg="undo custSel addSld delSld modSld sldOrd">
      <pc:chgData name="Lucia Luu" userId="7a21046842e482ab" providerId="LiveId" clId="{B1FB7E29-B7D9-481B-B45E-1F6EE4B6F528}" dt="2024-11-07T19:53:07.532" v="2531" actId="1036"/>
      <pc:docMkLst>
        <pc:docMk/>
      </pc:docMkLst>
      <pc:sldChg chg="addSp delSp modSp mod modMedia setBg modClrScheme delAnim chgLayout">
        <pc:chgData name="Lucia Luu" userId="7a21046842e482ab" providerId="LiveId" clId="{B1FB7E29-B7D9-481B-B45E-1F6EE4B6F528}" dt="2024-11-03T08:04:41.396" v="923" actId="255"/>
        <pc:sldMkLst>
          <pc:docMk/>
          <pc:sldMk cId="1639799154" sldId="258"/>
        </pc:sldMkLst>
        <pc:spChg chg="mod">
          <ac:chgData name="Lucia Luu" userId="7a21046842e482ab" providerId="LiveId" clId="{B1FB7E29-B7D9-481B-B45E-1F6EE4B6F528}" dt="2024-10-25T16:59:23.977" v="831" actId="26606"/>
          <ac:spMkLst>
            <pc:docMk/>
            <pc:sldMk cId="1639799154" sldId="258"/>
            <ac:spMk id="2" creationId="{8C543F67-9C70-4748-8C0C-3A7863422F99}"/>
          </ac:spMkLst>
        </pc:spChg>
        <pc:spChg chg="mod">
          <ac:chgData name="Lucia Luu" userId="7a21046842e482ab" providerId="LiveId" clId="{B1FB7E29-B7D9-481B-B45E-1F6EE4B6F528}" dt="2024-11-03T08:04:41.396" v="923" actId="255"/>
          <ac:spMkLst>
            <pc:docMk/>
            <pc:sldMk cId="1639799154" sldId="258"/>
            <ac:spMk id="3" creationId="{95B371F2-DBA5-415A-82C8-651F587B857A}"/>
          </ac:spMkLst>
        </pc:spChg>
        <pc:spChg chg="mod modVis">
          <ac:chgData name="Lucia Luu" userId="7a21046842e482ab" providerId="LiveId" clId="{B1FB7E29-B7D9-481B-B45E-1F6EE4B6F528}" dt="2024-10-25T16:59:23.977" v="831" actId="26606"/>
          <ac:spMkLst>
            <pc:docMk/>
            <pc:sldMk cId="1639799154" sldId="258"/>
            <ac:spMk id="104" creationId="{BC4462F5-98AF-457A-94DC-C44EA835679D}"/>
          </ac:spMkLst>
        </pc:spChg>
        <pc:picChg chg="add del mod">
          <ac:chgData name="Lucia Luu" userId="7a21046842e482ab" providerId="LiveId" clId="{B1FB7E29-B7D9-481B-B45E-1F6EE4B6F528}" dt="2024-10-25T16:59:05.701" v="824" actId="26606"/>
          <ac:picMkLst>
            <pc:docMk/>
            <pc:sldMk cId="1639799154" sldId="258"/>
            <ac:picMk id="106" creationId="{6CF30B18-051D-EB77-BC1A-E3E1A975CBF4}"/>
          </ac:picMkLst>
        </pc:picChg>
        <pc:picChg chg="add del">
          <ac:chgData name="Lucia Luu" userId="7a21046842e482ab" providerId="LiveId" clId="{B1FB7E29-B7D9-481B-B45E-1F6EE4B6F528}" dt="2024-10-25T16:59:22.408" v="828" actId="26606"/>
          <ac:picMkLst>
            <pc:docMk/>
            <pc:sldMk cId="1639799154" sldId="258"/>
            <ac:picMk id="107" creationId="{BA605F42-FE98-66A2-306E-C6316B8D32AA}"/>
          </ac:picMkLst>
        </pc:picChg>
        <pc:picChg chg="add">
          <ac:chgData name="Lucia Luu" userId="7a21046842e482ab" providerId="LiveId" clId="{B1FB7E29-B7D9-481B-B45E-1F6EE4B6F528}" dt="2024-10-25T16:59:23.977" v="831" actId="26606"/>
          <ac:picMkLst>
            <pc:docMk/>
            <pc:sldMk cId="1639799154" sldId="258"/>
            <ac:picMk id="108" creationId="{BA605F42-FE98-66A2-306E-C6316B8D32AA}"/>
          </ac:picMkLst>
        </pc:picChg>
      </pc:sldChg>
      <pc:sldChg chg="addSp delSp modSp mod">
        <pc:chgData name="Lucia Luu" userId="7a21046842e482ab" providerId="LiveId" clId="{B1FB7E29-B7D9-481B-B45E-1F6EE4B6F528}" dt="2024-11-03T11:54:11.971" v="2460" actId="255"/>
        <pc:sldMkLst>
          <pc:docMk/>
          <pc:sldMk cId="4212917468" sldId="260"/>
        </pc:sldMkLst>
        <pc:spChg chg="mod">
          <ac:chgData name="Lucia Luu" userId="7a21046842e482ab" providerId="LiveId" clId="{B1FB7E29-B7D9-481B-B45E-1F6EE4B6F528}" dt="2024-11-03T11:54:11.971" v="2460" actId="255"/>
          <ac:spMkLst>
            <pc:docMk/>
            <pc:sldMk cId="4212917468" sldId="260"/>
            <ac:spMk id="2" creationId="{F96F75DE-8A44-4EC5-83C6-95BDDF10DFD9}"/>
          </ac:spMkLst>
        </pc:spChg>
        <pc:spChg chg="add del mod">
          <ac:chgData name="Lucia Luu" userId="7a21046842e482ab" providerId="LiveId" clId="{B1FB7E29-B7D9-481B-B45E-1F6EE4B6F528}" dt="2024-10-25T16:14:37.346" v="228" actId="3680"/>
          <ac:spMkLst>
            <pc:docMk/>
            <pc:sldMk cId="4212917468" sldId="260"/>
            <ac:spMk id="6" creationId="{2767F9A3-D90D-3EDD-CD91-75974DA81CA4}"/>
          </ac:spMkLst>
        </pc:spChg>
        <pc:spChg chg="del">
          <ac:chgData name="Lucia Luu" userId="7a21046842e482ab" providerId="LiveId" clId="{B1FB7E29-B7D9-481B-B45E-1F6EE4B6F528}" dt="2024-10-25T16:25:18.888" v="309" actId="478"/>
          <ac:spMkLst>
            <pc:docMk/>
            <pc:sldMk cId="4212917468" sldId="260"/>
            <ac:spMk id="8" creationId="{D36A5654-C9DC-442D-8CFC-170F7F897BD9}"/>
          </ac:spMkLst>
        </pc:spChg>
        <pc:spChg chg="mod">
          <ac:chgData name="Lucia Luu" userId="7a21046842e482ab" providerId="LiveId" clId="{B1FB7E29-B7D9-481B-B45E-1F6EE4B6F528}" dt="2024-11-03T11:53:38.989" v="2454" actId="255"/>
          <ac:spMkLst>
            <pc:docMk/>
            <pc:sldMk cId="4212917468" sldId="260"/>
            <ac:spMk id="9" creationId="{87166719-88A6-4670-9BD6-1FF0760648C4}"/>
          </ac:spMkLst>
        </pc:spChg>
        <pc:spChg chg="add del mod">
          <ac:chgData name="Lucia Luu" userId="7a21046842e482ab" providerId="LiveId" clId="{B1FB7E29-B7D9-481B-B45E-1F6EE4B6F528}" dt="2024-10-25T16:15:10.770" v="231" actId="3680"/>
          <ac:spMkLst>
            <pc:docMk/>
            <pc:sldMk cId="4212917468" sldId="260"/>
            <ac:spMk id="12" creationId="{B10F044D-123A-8CBF-E83C-5B0CEDB8E93E}"/>
          </ac:spMkLst>
        </pc:spChg>
        <pc:graphicFrameChg chg="add del mod">
          <ac:chgData name="Lucia Luu" userId="7a21046842e482ab" providerId="LiveId" clId="{B1FB7E29-B7D9-481B-B45E-1F6EE4B6F528}" dt="2024-10-25T16:14:25.712" v="227" actId="478"/>
          <ac:graphicFrameMkLst>
            <pc:docMk/>
            <pc:sldMk cId="4212917468" sldId="260"/>
            <ac:graphicFrameMk id="3" creationId="{9FB97F75-D74C-4069-0528-C9D7D4E59B65}"/>
          </ac:graphicFrameMkLst>
        </pc:graphicFrameChg>
        <pc:graphicFrameChg chg="del modGraphic">
          <ac:chgData name="Lucia Luu" userId="7a21046842e482ab" providerId="LiveId" clId="{B1FB7E29-B7D9-481B-B45E-1F6EE4B6F528}" dt="2024-10-25T16:14:08.514" v="225" actId="478"/>
          <ac:graphicFrameMkLst>
            <pc:docMk/>
            <pc:sldMk cId="4212917468" sldId="260"/>
            <ac:graphicFrameMk id="4" creationId="{403CD5FD-27C3-4342-BE41-F411CB8D6931}"/>
          </ac:graphicFrameMkLst>
        </pc:graphicFrameChg>
        <pc:graphicFrameChg chg="add del mod ord modGraphic">
          <ac:chgData name="Lucia Luu" userId="7a21046842e482ab" providerId="LiveId" clId="{B1FB7E29-B7D9-481B-B45E-1F6EE4B6F528}" dt="2024-10-25T16:14:58.638" v="230" actId="478"/>
          <ac:graphicFrameMkLst>
            <pc:docMk/>
            <pc:sldMk cId="4212917468" sldId="260"/>
            <ac:graphicFrameMk id="7" creationId="{B2531181-452F-4C5D-C9D8-213A09CEA40A}"/>
          </ac:graphicFrameMkLst>
        </pc:graphicFrameChg>
        <pc:graphicFrameChg chg="add mod ord modGraphic">
          <ac:chgData name="Lucia Luu" userId="7a21046842e482ab" providerId="LiveId" clId="{B1FB7E29-B7D9-481B-B45E-1F6EE4B6F528}" dt="2024-10-25T16:36:41.284" v="453" actId="20577"/>
          <ac:graphicFrameMkLst>
            <pc:docMk/>
            <pc:sldMk cId="4212917468" sldId="260"/>
            <ac:graphicFrameMk id="13" creationId="{59B518DC-9D6A-6B76-1794-BFC402BB9C6F}"/>
          </ac:graphicFrameMkLst>
        </pc:graphicFrameChg>
      </pc:sldChg>
      <pc:sldChg chg="addSp modSp del mod">
        <pc:chgData name="Lucia Luu" userId="7a21046842e482ab" providerId="LiveId" clId="{B1FB7E29-B7D9-481B-B45E-1F6EE4B6F528}" dt="2024-10-25T15:57:48.256" v="174" actId="2696"/>
        <pc:sldMkLst>
          <pc:docMk/>
          <pc:sldMk cId="1527386939" sldId="261"/>
        </pc:sldMkLst>
        <pc:spChg chg="mod">
          <ac:chgData name="Lucia Luu" userId="7a21046842e482ab" providerId="LiveId" clId="{B1FB7E29-B7D9-481B-B45E-1F6EE4B6F528}" dt="2024-10-25T15:49:22.399" v="101" actId="20577"/>
          <ac:spMkLst>
            <pc:docMk/>
            <pc:sldMk cId="1527386939" sldId="261"/>
            <ac:spMk id="2" creationId="{D543047E-FBFD-4F79-BCA5-10E69740F030}"/>
          </ac:spMkLst>
        </pc:spChg>
        <pc:spChg chg="add">
          <ac:chgData name="Lucia Luu" userId="7a21046842e482ab" providerId="LiveId" clId="{B1FB7E29-B7D9-481B-B45E-1F6EE4B6F528}" dt="2024-10-25T15:48:42.234" v="77"/>
          <ac:spMkLst>
            <pc:docMk/>
            <pc:sldMk cId="1527386939" sldId="261"/>
            <ac:spMk id="3" creationId="{7A6EF8DD-EF02-33EA-CEBD-B513FBED27F9}"/>
          </ac:spMkLst>
        </pc:spChg>
      </pc:sldChg>
      <pc:sldChg chg="addSp delSp modSp mod modClrScheme chgLayout">
        <pc:chgData name="Lucia Luu" userId="7a21046842e482ab" providerId="LiveId" clId="{B1FB7E29-B7D9-481B-B45E-1F6EE4B6F528}" dt="2024-11-07T18:51:48.711" v="2481" actId="20577"/>
        <pc:sldMkLst>
          <pc:docMk/>
          <pc:sldMk cId="811730917" sldId="262"/>
        </pc:sldMkLst>
        <pc:spChg chg="add del mod">
          <ac:chgData name="Lucia Luu" userId="7a21046842e482ab" providerId="LiveId" clId="{B1FB7E29-B7D9-481B-B45E-1F6EE4B6F528}" dt="2024-10-25T15:43:37.562" v="39" actId="26606"/>
          <ac:spMkLst>
            <pc:docMk/>
            <pc:sldMk cId="811730917" sldId="262"/>
            <ac:spMk id="2" creationId="{7C4913E1-2725-8911-5BF2-1EDFD3A3B3E0}"/>
          </ac:spMkLst>
        </pc:spChg>
        <pc:spChg chg="add del mod">
          <ac:chgData name="Lucia Luu" userId="7a21046842e482ab" providerId="LiveId" clId="{B1FB7E29-B7D9-481B-B45E-1F6EE4B6F528}" dt="2024-11-03T08:10:51.393" v="1041" actId="26606"/>
          <ac:spMkLst>
            <pc:docMk/>
            <pc:sldMk cId="811730917" sldId="262"/>
            <ac:spMk id="3" creationId="{0881F09C-3129-6A46-6CE1-8EBC0C81E0D5}"/>
          </ac:spMkLst>
        </pc:spChg>
        <pc:spChg chg="add del mod">
          <ac:chgData name="Lucia Luu" userId="7a21046842e482ab" providerId="LiveId" clId="{B1FB7E29-B7D9-481B-B45E-1F6EE4B6F528}" dt="2024-11-03T08:10:51.393" v="1041" actId="26606"/>
          <ac:spMkLst>
            <pc:docMk/>
            <pc:sldMk cId="811730917" sldId="262"/>
            <ac:spMk id="6" creationId="{7B5ABE63-16B0-11E8-3EDA-05F0A96D2FBB}"/>
          </ac:spMkLst>
        </pc:spChg>
        <pc:spChg chg="add del mod">
          <ac:chgData name="Lucia Luu" userId="7a21046842e482ab" providerId="LiveId" clId="{B1FB7E29-B7D9-481B-B45E-1F6EE4B6F528}" dt="2024-11-03T08:10:51.393" v="1041" actId="26606"/>
          <ac:spMkLst>
            <pc:docMk/>
            <pc:sldMk cId="811730917" sldId="262"/>
            <ac:spMk id="8" creationId="{D90999C8-8B8B-40CE-7FAD-BE7B326FC61B}"/>
          </ac:spMkLst>
        </pc:spChg>
        <pc:spChg chg="mod">
          <ac:chgData name="Lucia Luu" userId="7a21046842e482ab" providerId="LiveId" clId="{B1FB7E29-B7D9-481B-B45E-1F6EE4B6F528}" dt="2024-11-03T08:12:31.685" v="1054" actId="27636"/>
          <ac:spMkLst>
            <pc:docMk/>
            <pc:sldMk cId="811730917" sldId="262"/>
            <ac:spMk id="19" creationId="{5ACB5123-4A1F-A36B-93B6-2F196768D576}"/>
          </ac:spMkLst>
        </pc:spChg>
        <pc:spChg chg="add del mod">
          <ac:chgData name="Lucia Luu" userId="7a21046842e482ab" providerId="LiveId" clId="{B1FB7E29-B7D9-481B-B45E-1F6EE4B6F528}" dt="2024-10-25T15:43:37.562" v="38" actId="26606"/>
          <ac:spMkLst>
            <pc:docMk/>
            <pc:sldMk cId="811730917" sldId="262"/>
            <ac:spMk id="24" creationId="{07EDDECA-929A-620A-DC4A-3FEBA6BA5F8C}"/>
          </ac:spMkLst>
        </pc:spChg>
        <pc:spChg chg="add del mod">
          <ac:chgData name="Lucia Luu" userId="7a21046842e482ab" providerId="LiveId" clId="{B1FB7E29-B7D9-481B-B45E-1F6EE4B6F528}" dt="2024-10-25T15:43:37.562" v="38" actId="26606"/>
          <ac:spMkLst>
            <pc:docMk/>
            <pc:sldMk cId="811730917" sldId="262"/>
            <ac:spMk id="26" creationId="{800DCE78-C956-0A06-82A5-22DFBF9B06FD}"/>
          </ac:spMkLst>
        </pc:spChg>
        <pc:spChg chg="add del mod">
          <ac:chgData name="Lucia Luu" userId="7a21046842e482ab" providerId="LiveId" clId="{B1FB7E29-B7D9-481B-B45E-1F6EE4B6F528}" dt="2024-10-25T15:43:37.562" v="38" actId="26606"/>
          <ac:spMkLst>
            <pc:docMk/>
            <pc:sldMk cId="811730917" sldId="262"/>
            <ac:spMk id="28" creationId="{00A07DFF-86C9-C9B7-8877-CABEEA1D5C21}"/>
          </ac:spMkLst>
        </pc:spChg>
        <pc:spChg chg="add del mod">
          <ac:chgData name="Lucia Luu" userId="7a21046842e482ab" providerId="LiveId" clId="{B1FB7E29-B7D9-481B-B45E-1F6EE4B6F528}" dt="2024-10-25T15:43:58.566" v="40" actId="26606"/>
          <ac:spMkLst>
            <pc:docMk/>
            <pc:sldMk cId="811730917" sldId="262"/>
            <ac:spMk id="30" creationId="{4E473E3E-305B-8B06-C6C0-CC5720A94014}"/>
          </ac:spMkLst>
        </pc:spChg>
        <pc:spChg chg="add del mod">
          <ac:chgData name="Lucia Luu" userId="7a21046842e482ab" providerId="LiveId" clId="{B1FB7E29-B7D9-481B-B45E-1F6EE4B6F528}" dt="2024-10-25T15:43:58.566" v="40" actId="26606"/>
          <ac:spMkLst>
            <pc:docMk/>
            <pc:sldMk cId="811730917" sldId="262"/>
            <ac:spMk id="31" creationId="{1CA1CDDE-D324-6643-EE8B-DAA929D824AF}"/>
          </ac:spMkLst>
        </pc:spChg>
        <pc:spChg chg="add del mod">
          <ac:chgData name="Lucia Luu" userId="7a21046842e482ab" providerId="LiveId" clId="{B1FB7E29-B7D9-481B-B45E-1F6EE4B6F528}" dt="2024-11-03T08:10:51.393" v="1041" actId="26606"/>
          <ac:spMkLst>
            <pc:docMk/>
            <pc:sldMk cId="811730917" sldId="262"/>
            <ac:spMk id="36" creationId="{1D003EC5-D6CE-DCDE-0E4B-799F4B8507F4}"/>
          </ac:spMkLst>
        </pc:spChg>
        <pc:spChg chg="add del mod">
          <ac:chgData name="Lucia Luu" userId="7a21046842e482ab" providerId="LiveId" clId="{B1FB7E29-B7D9-481B-B45E-1F6EE4B6F528}" dt="2024-11-03T08:10:14.732" v="1024" actId="26606"/>
          <ac:spMkLst>
            <pc:docMk/>
            <pc:sldMk cId="811730917" sldId="262"/>
            <ac:spMk id="41" creationId="{A788DCED-624A-2FA1-1E13-B59CB6405808}"/>
          </ac:spMkLst>
        </pc:spChg>
        <pc:spChg chg="add del mod">
          <ac:chgData name="Lucia Luu" userId="7a21046842e482ab" providerId="LiveId" clId="{B1FB7E29-B7D9-481B-B45E-1F6EE4B6F528}" dt="2024-11-03T08:10:51.391" v="1040" actId="26606"/>
          <ac:spMkLst>
            <pc:docMk/>
            <pc:sldMk cId="811730917" sldId="262"/>
            <ac:spMk id="48" creationId="{1D003EC5-D6CE-DCDE-0E4B-799F4B8507F4}"/>
          </ac:spMkLst>
        </pc:spChg>
        <pc:spChg chg="add del mod">
          <ac:chgData name="Lucia Luu" userId="7a21046842e482ab" providerId="LiveId" clId="{B1FB7E29-B7D9-481B-B45E-1F6EE4B6F528}" dt="2024-11-03T08:10:51.391" v="1040" actId="26606"/>
          <ac:spMkLst>
            <pc:docMk/>
            <pc:sldMk cId="811730917" sldId="262"/>
            <ac:spMk id="49" creationId="{A788DCED-624A-2FA1-1E13-B59CB6405808}"/>
          </ac:spMkLst>
        </pc:spChg>
        <pc:spChg chg="add del mod">
          <ac:chgData name="Lucia Luu" userId="7a21046842e482ab" providerId="LiveId" clId="{B1FB7E29-B7D9-481B-B45E-1F6EE4B6F528}" dt="2024-11-03T08:11:24.644" v="1046" actId="26606"/>
          <ac:spMkLst>
            <pc:docMk/>
            <pc:sldMk cId="811730917" sldId="262"/>
            <ac:spMk id="51" creationId="{1D003EC5-D6CE-DCDE-0E4B-799F4B8507F4}"/>
          </ac:spMkLst>
        </pc:spChg>
        <pc:graphicFrameChg chg="add del">
          <ac:chgData name="Lucia Luu" userId="7a21046842e482ab" providerId="LiveId" clId="{B1FB7E29-B7D9-481B-B45E-1F6EE4B6F528}" dt="2024-11-03T08:10:24.655" v="1030" actId="26606"/>
          <ac:graphicFrameMkLst>
            <pc:docMk/>
            <pc:sldMk cId="811730917" sldId="262"/>
            <ac:graphicFrameMk id="38" creationId="{9EC317AF-AC78-B900-6802-BF9E257246C2}"/>
          </ac:graphicFrameMkLst>
        </pc:graphicFrameChg>
        <pc:graphicFrameChg chg="add del">
          <ac:chgData name="Lucia Luu" userId="7a21046842e482ab" providerId="LiveId" clId="{B1FB7E29-B7D9-481B-B45E-1F6EE4B6F528}" dt="2024-11-03T08:10:38.539" v="1032" actId="26606"/>
          <ac:graphicFrameMkLst>
            <pc:docMk/>
            <pc:sldMk cId="811730917" sldId="262"/>
            <ac:graphicFrameMk id="40" creationId="{4E09DC49-1158-4F26-8917-47C1EC555C92}"/>
          </ac:graphicFrameMkLst>
        </pc:graphicFrameChg>
        <pc:graphicFrameChg chg="add del">
          <ac:chgData name="Lucia Luu" userId="7a21046842e482ab" providerId="LiveId" clId="{B1FB7E29-B7D9-481B-B45E-1F6EE4B6F528}" dt="2024-11-03T08:10:41.359" v="1034" actId="26606"/>
          <ac:graphicFrameMkLst>
            <pc:docMk/>
            <pc:sldMk cId="811730917" sldId="262"/>
            <ac:graphicFrameMk id="42" creationId="{325E5DB8-2D14-269A-98CF-014FFF151B1B}"/>
          </ac:graphicFrameMkLst>
        </pc:graphicFrameChg>
        <pc:graphicFrameChg chg="add del">
          <ac:chgData name="Lucia Luu" userId="7a21046842e482ab" providerId="LiveId" clId="{B1FB7E29-B7D9-481B-B45E-1F6EE4B6F528}" dt="2024-11-03T08:10:43.168" v="1036" actId="26606"/>
          <ac:graphicFrameMkLst>
            <pc:docMk/>
            <pc:sldMk cId="811730917" sldId="262"/>
            <ac:graphicFrameMk id="44" creationId="{F91386AD-03F8-2531-F18D-D61C5B913BFA}"/>
          </ac:graphicFrameMkLst>
        </pc:graphicFrameChg>
        <pc:graphicFrameChg chg="add del">
          <ac:chgData name="Lucia Luu" userId="7a21046842e482ab" providerId="LiveId" clId="{B1FB7E29-B7D9-481B-B45E-1F6EE4B6F528}" dt="2024-11-03T08:10:47.930" v="1038" actId="26606"/>
          <ac:graphicFrameMkLst>
            <pc:docMk/>
            <pc:sldMk cId="811730917" sldId="262"/>
            <ac:graphicFrameMk id="46" creationId="{4E09DC49-1158-4F26-8917-47C1EC555C92}"/>
          </ac:graphicFrameMkLst>
        </pc:graphicFrameChg>
        <pc:graphicFrameChg chg="add del">
          <ac:chgData name="Lucia Luu" userId="7a21046842e482ab" providerId="LiveId" clId="{B1FB7E29-B7D9-481B-B45E-1F6EE4B6F528}" dt="2024-11-03T08:11:22.172" v="1043" actId="26606"/>
          <ac:graphicFrameMkLst>
            <pc:docMk/>
            <pc:sldMk cId="811730917" sldId="262"/>
            <ac:graphicFrameMk id="53" creationId="{DB0FF894-7778-9D04-52DC-85F806A6AD29}"/>
          </ac:graphicFrameMkLst>
        </pc:graphicFrameChg>
        <pc:graphicFrameChg chg="add del mod">
          <ac:chgData name="Lucia Luu" userId="7a21046842e482ab" providerId="LiveId" clId="{B1FB7E29-B7D9-481B-B45E-1F6EE4B6F528}" dt="2024-11-03T08:11:24.630" v="1045" actId="26606"/>
          <ac:graphicFrameMkLst>
            <pc:docMk/>
            <pc:sldMk cId="811730917" sldId="262"/>
            <ac:graphicFrameMk id="55" creationId="{B6190F6D-519E-CED6-20A0-70BDD0225167}"/>
          </ac:graphicFrameMkLst>
        </pc:graphicFrameChg>
        <pc:graphicFrameChg chg="add mod">
          <ac:chgData name="Lucia Luu" userId="7a21046842e482ab" providerId="LiveId" clId="{B1FB7E29-B7D9-481B-B45E-1F6EE4B6F528}" dt="2024-11-07T18:51:48.711" v="2481" actId="20577"/>
          <ac:graphicFrameMkLst>
            <pc:docMk/>
            <pc:sldMk cId="811730917" sldId="262"/>
            <ac:graphicFrameMk id="57" creationId="{DB0FF894-7778-9D04-52DC-85F806A6AD29}"/>
          </ac:graphicFrameMkLst>
        </pc:graphicFrameChg>
        <pc:picChg chg="del mod">
          <ac:chgData name="Lucia Luu" userId="7a21046842e482ab" providerId="LiveId" clId="{B1FB7E29-B7D9-481B-B45E-1F6EE4B6F528}" dt="2024-11-03T08:09:45.839" v="1021" actId="478"/>
          <ac:picMkLst>
            <pc:docMk/>
            <pc:sldMk cId="811730917" sldId="262"/>
            <ac:picMk id="4" creationId="{2FF670F6-A062-F21D-24D9-D321C537ED9E}"/>
          </ac:picMkLst>
        </pc:picChg>
        <pc:picChg chg="del mod">
          <ac:chgData name="Lucia Luu" userId="7a21046842e482ab" providerId="LiveId" clId="{B1FB7E29-B7D9-481B-B45E-1F6EE4B6F528}" dt="2024-11-03T08:09:43.071" v="1020" actId="478"/>
          <ac:picMkLst>
            <pc:docMk/>
            <pc:sldMk cId="811730917" sldId="262"/>
            <ac:picMk id="9" creationId="{3157C130-A151-49C9-841C-4727F37F3314}"/>
          </ac:picMkLst>
        </pc:picChg>
        <pc:picChg chg="del mod ord">
          <ac:chgData name="Lucia Luu" userId="7a21046842e482ab" providerId="LiveId" clId="{B1FB7E29-B7D9-481B-B45E-1F6EE4B6F528}" dt="2024-11-03T08:09:47.908" v="1022" actId="478"/>
          <ac:picMkLst>
            <pc:docMk/>
            <pc:sldMk cId="811730917" sldId="262"/>
            <ac:picMk id="14" creationId="{5C0075ED-C567-4784-9E43-B86220CE1230}"/>
          </ac:picMkLst>
        </pc:picChg>
      </pc:sldChg>
      <pc:sldChg chg="del">
        <pc:chgData name="Lucia Luu" userId="7a21046842e482ab" providerId="LiveId" clId="{B1FB7E29-B7D9-481B-B45E-1F6EE4B6F528}" dt="2024-10-25T16:56:07.738" v="767" actId="47"/>
        <pc:sldMkLst>
          <pc:docMk/>
          <pc:sldMk cId="2563119616" sldId="265"/>
        </pc:sldMkLst>
      </pc:sldChg>
      <pc:sldChg chg="del">
        <pc:chgData name="Lucia Luu" userId="7a21046842e482ab" providerId="LiveId" clId="{B1FB7E29-B7D9-481B-B45E-1F6EE4B6F528}" dt="2024-10-25T16:56:10.229" v="768" actId="47"/>
        <pc:sldMkLst>
          <pc:docMk/>
          <pc:sldMk cId="2721508595" sldId="266"/>
        </pc:sldMkLst>
      </pc:sldChg>
      <pc:sldChg chg="addSp delSp modSp mod">
        <pc:chgData name="Lucia Luu" userId="7a21046842e482ab" providerId="LiveId" clId="{B1FB7E29-B7D9-481B-B45E-1F6EE4B6F528}" dt="2024-11-03T12:05:13.794" v="2479" actId="14100"/>
        <pc:sldMkLst>
          <pc:docMk/>
          <pc:sldMk cId="445070695" sldId="267"/>
        </pc:sldMkLst>
        <pc:spChg chg="mod">
          <ac:chgData name="Lucia Luu" userId="7a21046842e482ab" providerId="LiveId" clId="{B1FB7E29-B7D9-481B-B45E-1F6EE4B6F528}" dt="2024-11-03T12:04:43.421" v="2475" actId="14100"/>
          <ac:spMkLst>
            <pc:docMk/>
            <pc:sldMk cId="445070695" sldId="267"/>
            <ac:spMk id="2" creationId="{42D1A202-23A3-4F3A-AA92-0172C8D2DA06}"/>
          </ac:spMkLst>
        </pc:spChg>
        <pc:spChg chg="mod">
          <ac:chgData name="Lucia Luu" userId="7a21046842e482ab" providerId="LiveId" clId="{B1FB7E29-B7D9-481B-B45E-1F6EE4B6F528}" dt="2024-11-03T12:04:38.935" v="2474" actId="14100"/>
          <ac:spMkLst>
            <pc:docMk/>
            <pc:sldMk cId="445070695" sldId="267"/>
            <ac:spMk id="3" creationId="{7B943E7C-A74D-4CB3-844B-51917C88C95F}"/>
          </ac:spMkLst>
        </pc:spChg>
        <pc:spChg chg="add del mod">
          <ac:chgData name="Lucia Luu" userId="7a21046842e482ab" providerId="LiveId" clId="{B1FB7E29-B7D9-481B-B45E-1F6EE4B6F528}" dt="2024-10-25T17:05:53.610" v="862" actId="478"/>
          <ac:spMkLst>
            <pc:docMk/>
            <pc:sldMk cId="445070695" sldId="267"/>
            <ac:spMk id="5" creationId="{F6401B0F-C3C0-D124-157A-A4CECA9AF71D}"/>
          </ac:spMkLst>
        </pc:spChg>
        <pc:spChg chg="add del mod">
          <ac:chgData name="Lucia Luu" userId="7a21046842e482ab" providerId="LiveId" clId="{B1FB7E29-B7D9-481B-B45E-1F6EE4B6F528}" dt="2024-10-25T17:06:09.074" v="867" actId="478"/>
          <ac:spMkLst>
            <pc:docMk/>
            <pc:sldMk cId="445070695" sldId="267"/>
            <ac:spMk id="7" creationId="{804F1E62-CEC3-07D2-5E28-FC4B019BA099}"/>
          </ac:spMkLst>
        </pc:spChg>
        <pc:spChg chg="del">
          <ac:chgData name="Lucia Luu" userId="7a21046842e482ab" providerId="LiveId" clId="{B1FB7E29-B7D9-481B-B45E-1F6EE4B6F528}" dt="2024-10-25T17:06:48.586" v="877" actId="478"/>
          <ac:spMkLst>
            <pc:docMk/>
            <pc:sldMk cId="445070695" sldId="267"/>
            <ac:spMk id="36" creationId="{ACE14C97-A133-4845-B427-43AB7272E043}"/>
          </ac:spMkLst>
        </pc:spChg>
        <pc:spChg chg="del">
          <ac:chgData name="Lucia Luu" userId="7a21046842e482ab" providerId="LiveId" clId="{B1FB7E29-B7D9-481B-B45E-1F6EE4B6F528}" dt="2024-10-25T17:06:44.706" v="876" actId="478"/>
          <ac:spMkLst>
            <pc:docMk/>
            <pc:sldMk cId="445070695" sldId="267"/>
            <ac:spMk id="37" creationId="{B032D5C0-351C-4E10-94BC-033F2FC32426}"/>
          </ac:spMkLst>
        </pc:spChg>
        <pc:picChg chg="add mod">
          <ac:chgData name="Lucia Luu" userId="7a21046842e482ab" providerId="LiveId" clId="{B1FB7E29-B7D9-481B-B45E-1F6EE4B6F528}" dt="2024-11-03T12:05:13.794" v="2479" actId="14100"/>
          <ac:picMkLst>
            <pc:docMk/>
            <pc:sldMk cId="445070695" sldId="267"/>
            <ac:picMk id="9" creationId="{6D5E5CC8-A637-C6EF-3E60-2614DA5E56F2}"/>
          </ac:picMkLst>
        </pc:picChg>
        <pc:picChg chg="del">
          <ac:chgData name="Lucia Luu" userId="7a21046842e482ab" providerId="LiveId" clId="{B1FB7E29-B7D9-481B-B45E-1F6EE4B6F528}" dt="2024-10-25T17:05:50.625" v="861" actId="478"/>
          <ac:picMkLst>
            <pc:docMk/>
            <pc:sldMk cId="445070695" sldId="267"/>
            <ac:picMk id="10" creationId="{1A068317-699A-4C96-BD22-58E7B50ADDE8}"/>
          </ac:picMkLst>
        </pc:picChg>
        <pc:picChg chg="mod">
          <ac:chgData name="Lucia Luu" userId="7a21046842e482ab" providerId="LiveId" clId="{B1FB7E29-B7D9-481B-B45E-1F6EE4B6F528}" dt="2024-10-25T17:06:01.687" v="865" actId="14100"/>
          <ac:picMkLst>
            <pc:docMk/>
            <pc:sldMk cId="445070695" sldId="267"/>
            <ac:picMk id="12" creationId="{472D5204-8793-4F5F-9D4D-550EEED5A179}"/>
          </ac:picMkLst>
        </pc:picChg>
        <pc:picChg chg="del">
          <ac:chgData name="Lucia Luu" userId="7a21046842e482ab" providerId="LiveId" clId="{B1FB7E29-B7D9-481B-B45E-1F6EE4B6F528}" dt="2024-10-25T17:06:04.006" v="866" actId="478"/>
          <ac:picMkLst>
            <pc:docMk/>
            <pc:sldMk cId="445070695" sldId="267"/>
            <ac:picMk id="14" creationId="{42894B38-95F7-4427-AF6B-DD2678CF1C78}"/>
          </ac:picMkLst>
        </pc:picChg>
      </pc:sldChg>
      <pc:sldChg chg="modSp del mod">
        <pc:chgData name="Lucia Luu" userId="7a21046842e482ab" providerId="LiveId" clId="{B1FB7E29-B7D9-481B-B45E-1F6EE4B6F528}" dt="2024-10-25T17:01:08.624" v="838" actId="47"/>
        <pc:sldMkLst>
          <pc:docMk/>
          <pc:sldMk cId="3103683689" sldId="268"/>
        </pc:sldMkLst>
        <pc:spChg chg="mod">
          <ac:chgData name="Lucia Luu" userId="7a21046842e482ab" providerId="LiveId" clId="{B1FB7E29-B7D9-481B-B45E-1F6EE4B6F528}" dt="2024-10-25T16:56:21.759" v="769" actId="6549"/>
          <ac:spMkLst>
            <pc:docMk/>
            <pc:sldMk cId="3103683689" sldId="268"/>
            <ac:spMk id="3" creationId="{BABC2CE0-8806-4B2A-A10A-32984D317434}"/>
          </ac:spMkLst>
        </pc:spChg>
      </pc:sldChg>
      <pc:sldChg chg="del">
        <pc:chgData name="Lucia Luu" userId="7a21046842e482ab" providerId="LiveId" clId="{B1FB7E29-B7D9-481B-B45E-1F6EE4B6F528}" dt="2024-10-25T16:55:58.741" v="764" actId="47"/>
        <pc:sldMkLst>
          <pc:docMk/>
          <pc:sldMk cId="962321713" sldId="297"/>
        </pc:sldMkLst>
      </pc:sldChg>
      <pc:sldChg chg="del">
        <pc:chgData name="Lucia Luu" userId="7a21046842e482ab" providerId="LiveId" clId="{B1FB7E29-B7D9-481B-B45E-1F6EE4B6F528}" dt="2024-10-25T16:56:01.828" v="765" actId="47"/>
        <pc:sldMkLst>
          <pc:docMk/>
          <pc:sldMk cId="134718700" sldId="299"/>
        </pc:sldMkLst>
      </pc:sldChg>
      <pc:sldChg chg="del">
        <pc:chgData name="Lucia Luu" userId="7a21046842e482ab" providerId="LiveId" clId="{B1FB7E29-B7D9-481B-B45E-1F6EE4B6F528}" dt="2024-10-25T16:56:05.432" v="766" actId="47"/>
        <pc:sldMkLst>
          <pc:docMk/>
          <pc:sldMk cId="804806354" sldId="300"/>
        </pc:sldMkLst>
      </pc:sldChg>
      <pc:sldChg chg="addSp delSp modSp mod ord modClrScheme chgLayout">
        <pc:chgData name="Lucia Luu" userId="7a21046842e482ab" providerId="LiveId" clId="{B1FB7E29-B7D9-481B-B45E-1F6EE4B6F528}" dt="2024-11-03T11:56:49.527" v="2470" actId="255"/>
        <pc:sldMkLst>
          <pc:docMk/>
          <pc:sldMk cId="910162684" sldId="301"/>
        </pc:sldMkLst>
        <pc:spChg chg="del mod">
          <ac:chgData name="Lucia Luu" userId="7a21046842e482ab" providerId="LiveId" clId="{B1FB7E29-B7D9-481B-B45E-1F6EE4B6F528}" dt="2024-11-03T08:28:09.250" v="1129" actId="478"/>
          <ac:spMkLst>
            <pc:docMk/>
            <pc:sldMk cId="910162684" sldId="301"/>
            <ac:spMk id="3" creationId="{9B50796A-281D-7A85-509C-ABD162418176}"/>
          </ac:spMkLst>
        </pc:spChg>
        <pc:spChg chg="add del mod">
          <ac:chgData name="Lucia Luu" userId="7a21046842e482ab" providerId="LiveId" clId="{B1FB7E29-B7D9-481B-B45E-1F6EE4B6F528}" dt="2024-11-03T08:28:26.346" v="1130" actId="26606"/>
          <ac:spMkLst>
            <pc:docMk/>
            <pc:sldMk cId="910162684" sldId="301"/>
            <ac:spMk id="4" creationId="{34C406F3-B987-22C1-0B53-112FD3D238AE}"/>
          </ac:spMkLst>
        </pc:spChg>
        <pc:spChg chg="del mod">
          <ac:chgData name="Lucia Luu" userId="7a21046842e482ab" providerId="LiveId" clId="{B1FB7E29-B7D9-481B-B45E-1F6EE4B6F528}" dt="2024-10-25T15:47:54.331" v="74" actId="478"/>
          <ac:spMkLst>
            <pc:docMk/>
            <pc:sldMk cId="910162684" sldId="301"/>
            <ac:spMk id="6" creationId="{6BE71335-55BD-CED2-0C12-66020FC6B1A0}"/>
          </ac:spMkLst>
        </pc:spChg>
        <pc:spChg chg="add mod">
          <ac:chgData name="Lucia Luu" userId="7a21046842e482ab" providerId="LiveId" clId="{B1FB7E29-B7D9-481B-B45E-1F6EE4B6F528}" dt="2024-11-03T11:56:20.526" v="2466" actId="255"/>
          <ac:spMkLst>
            <pc:docMk/>
            <pc:sldMk cId="910162684" sldId="301"/>
            <ac:spMk id="21" creationId="{42FDB327-9422-1A9F-D229-0F649D000125}"/>
          </ac:spMkLst>
        </pc:spChg>
        <pc:spChg chg="add del mod">
          <ac:chgData name="Lucia Luu" userId="7a21046842e482ab" providerId="LiveId" clId="{B1FB7E29-B7D9-481B-B45E-1F6EE4B6F528}" dt="2024-11-03T08:28:46.926" v="1133" actId="478"/>
          <ac:spMkLst>
            <pc:docMk/>
            <pc:sldMk cId="910162684" sldId="301"/>
            <ac:spMk id="23" creationId="{E80EDB01-77FB-9DA9-1487-5C6FD1D2BFFB}"/>
          </ac:spMkLst>
        </pc:spChg>
        <pc:spChg chg="add del mod">
          <ac:chgData name="Lucia Luu" userId="7a21046842e482ab" providerId="LiveId" clId="{B1FB7E29-B7D9-481B-B45E-1F6EE4B6F528}" dt="2024-11-03T08:28:53.158" v="1134" actId="478"/>
          <ac:spMkLst>
            <pc:docMk/>
            <pc:sldMk cId="910162684" sldId="301"/>
            <ac:spMk id="25" creationId="{E2F54B25-7A0D-FE18-B8EF-A07DDF2204AC}"/>
          </ac:spMkLst>
        </pc:spChg>
        <pc:spChg chg="add mod">
          <ac:chgData name="Lucia Luu" userId="7a21046842e482ab" providerId="LiveId" clId="{B1FB7E29-B7D9-481B-B45E-1F6EE4B6F528}" dt="2024-11-03T11:56:49.527" v="2470" actId="255"/>
          <ac:spMkLst>
            <pc:docMk/>
            <pc:sldMk cId="910162684" sldId="301"/>
            <ac:spMk id="26" creationId="{5A737772-AEB3-CB84-C2C4-50734ACE7F25}"/>
          </ac:spMkLst>
        </pc:spChg>
        <pc:spChg chg="add del mod">
          <ac:chgData name="Lucia Luu" userId="7a21046842e482ab" providerId="LiveId" clId="{B1FB7E29-B7D9-481B-B45E-1F6EE4B6F528}" dt="2024-11-03T08:28:57.459" v="1135" actId="478"/>
          <ac:spMkLst>
            <pc:docMk/>
            <pc:sldMk cId="910162684" sldId="301"/>
            <ac:spMk id="27" creationId="{A9799CE7-C471-36BA-D855-FBED2797133D}"/>
          </ac:spMkLst>
        </pc:spChg>
        <pc:picChg chg="add mod">
          <ac:chgData name="Lucia Luu" userId="7a21046842e482ab" providerId="LiveId" clId="{B1FB7E29-B7D9-481B-B45E-1F6EE4B6F528}" dt="2024-10-25T15:25:57.909" v="6" actId="931"/>
          <ac:picMkLst>
            <pc:docMk/>
            <pc:sldMk cId="910162684" sldId="301"/>
            <ac:picMk id="4" creationId="{86A52095-8AA8-2BDF-B020-9BFBD87E94D7}"/>
          </ac:picMkLst>
        </pc:picChg>
        <pc:picChg chg="add del mod">
          <ac:chgData name="Lucia Luu" userId="7a21046842e482ab" providerId="LiveId" clId="{B1FB7E29-B7D9-481B-B45E-1F6EE4B6F528}" dt="2024-11-03T10:43:23.763" v="1198" actId="478"/>
          <ac:picMkLst>
            <pc:docMk/>
            <pc:sldMk cId="910162684" sldId="301"/>
            <ac:picMk id="7" creationId="{DE42E1E8-7D19-85BA-768A-91E44936760D}"/>
          </ac:picMkLst>
        </pc:picChg>
        <pc:picChg chg="mod ord">
          <ac:chgData name="Lucia Luu" userId="7a21046842e482ab" providerId="LiveId" clId="{B1FB7E29-B7D9-481B-B45E-1F6EE4B6F528}" dt="2024-11-03T10:43:59.843" v="1203" actId="14100"/>
          <ac:picMkLst>
            <pc:docMk/>
            <pc:sldMk cId="910162684" sldId="301"/>
            <ac:picMk id="14" creationId="{0041772F-3BEE-BA65-BD68-CE42B1B1AC86}"/>
          </ac:picMkLst>
        </pc:picChg>
        <pc:picChg chg="mod">
          <ac:chgData name="Lucia Luu" userId="7a21046842e482ab" providerId="LiveId" clId="{B1FB7E29-B7D9-481B-B45E-1F6EE4B6F528}" dt="2024-11-03T10:43:41.756" v="1199" actId="26606"/>
          <ac:picMkLst>
            <pc:docMk/>
            <pc:sldMk cId="910162684" sldId="301"/>
            <ac:picMk id="16" creationId="{6F604877-4911-A6AF-4B70-0C3ED135474D}"/>
          </ac:picMkLst>
        </pc:picChg>
      </pc:sldChg>
      <pc:sldChg chg="addSp delSp modSp new del mod">
        <pc:chgData name="Lucia Luu" userId="7a21046842e482ab" providerId="LiveId" clId="{B1FB7E29-B7D9-481B-B45E-1F6EE4B6F528}" dt="2024-10-25T15:58:18.122" v="175" actId="2696"/>
        <pc:sldMkLst>
          <pc:docMk/>
          <pc:sldMk cId="3026489843" sldId="302"/>
        </pc:sldMkLst>
        <pc:spChg chg="mod">
          <ac:chgData name="Lucia Luu" userId="7a21046842e482ab" providerId="LiveId" clId="{B1FB7E29-B7D9-481B-B45E-1F6EE4B6F528}" dt="2024-10-25T15:55:24.219" v="136"/>
          <ac:spMkLst>
            <pc:docMk/>
            <pc:sldMk cId="3026489843" sldId="302"/>
            <ac:spMk id="2" creationId="{6B70C1B2-3260-F1CE-E769-AB0297FDE703}"/>
          </ac:spMkLst>
        </pc:spChg>
        <pc:spChg chg="del">
          <ac:chgData name="Lucia Luu" userId="7a21046842e482ab" providerId="LiveId" clId="{B1FB7E29-B7D9-481B-B45E-1F6EE4B6F528}" dt="2024-10-25T15:50:33.945" v="105"/>
          <ac:spMkLst>
            <pc:docMk/>
            <pc:sldMk cId="3026489843" sldId="302"/>
            <ac:spMk id="3" creationId="{DACFD560-7351-8851-7CC1-42F5CAB3C238}"/>
          </ac:spMkLst>
        </pc:spChg>
        <pc:spChg chg="add mod">
          <ac:chgData name="Lucia Luu" userId="7a21046842e482ab" providerId="LiveId" clId="{B1FB7E29-B7D9-481B-B45E-1F6EE4B6F528}" dt="2024-10-25T15:53:54.604" v="125" actId="5793"/>
          <ac:spMkLst>
            <pc:docMk/>
            <pc:sldMk cId="3026489843" sldId="302"/>
            <ac:spMk id="4" creationId="{88BFC5D3-47A0-9817-E0BA-4E61AD42FBC5}"/>
          </ac:spMkLst>
        </pc:spChg>
      </pc:sldChg>
      <pc:sldChg chg="addSp delSp modSp new mod modMedia modClrScheme delAnim chgLayout">
        <pc:chgData name="Lucia Luu" userId="7a21046842e482ab" providerId="LiveId" clId="{B1FB7E29-B7D9-481B-B45E-1F6EE4B6F528}" dt="2024-11-07T19:53:07.532" v="2531" actId="1036"/>
        <pc:sldMkLst>
          <pc:docMk/>
          <pc:sldMk cId="3681663612" sldId="303"/>
        </pc:sldMkLst>
        <pc:spChg chg="del">
          <ac:chgData name="Lucia Luu" userId="7a21046842e482ab" providerId="LiveId" clId="{B1FB7E29-B7D9-481B-B45E-1F6EE4B6F528}" dt="2024-10-25T15:56:13.402" v="138" actId="26606"/>
          <ac:spMkLst>
            <pc:docMk/>
            <pc:sldMk cId="3681663612" sldId="303"/>
            <ac:spMk id="2" creationId="{D037059B-4A2D-5CC8-D25F-245FABC0621C}"/>
          </ac:spMkLst>
        </pc:spChg>
        <pc:spChg chg="del">
          <ac:chgData name="Lucia Luu" userId="7a21046842e482ab" providerId="LiveId" clId="{B1FB7E29-B7D9-481B-B45E-1F6EE4B6F528}" dt="2024-10-25T15:56:13.402" v="138" actId="26606"/>
          <ac:spMkLst>
            <pc:docMk/>
            <pc:sldMk cId="3681663612" sldId="303"/>
            <ac:spMk id="3" creationId="{295DF138-3FAD-A867-A210-EE352C57DCB1}"/>
          </ac:spMkLst>
        </pc:spChg>
        <pc:spChg chg="add mod">
          <ac:chgData name="Lucia Luu" userId="7a21046842e482ab" providerId="LiveId" clId="{B1FB7E29-B7D9-481B-B45E-1F6EE4B6F528}" dt="2024-11-03T11:15:40.813" v="2076" actId="122"/>
          <ac:spMkLst>
            <pc:docMk/>
            <pc:sldMk cId="3681663612" sldId="303"/>
            <ac:spMk id="8" creationId="{C08848D7-049B-54D2-55B4-FD80099DD680}"/>
          </ac:spMkLst>
        </pc:spChg>
        <pc:spChg chg="add del mod">
          <ac:chgData name="Lucia Luu" userId="7a21046842e482ab" providerId="LiveId" clId="{B1FB7E29-B7D9-481B-B45E-1F6EE4B6F528}" dt="2024-11-03T08:42:13.532" v="1188" actId="26606"/>
          <ac:spMkLst>
            <pc:docMk/>
            <pc:sldMk cId="3681663612" sldId="303"/>
            <ac:spMk id="10" creationId="{7C4472E7-DE84-3BAB-EDD3-F71F8AF1BB3D}"/>
          </ac:spMkLst>
        </pc:spChg>
        <pc:spChg chg="add del mod">
          <ac:chgData name="Lucia Luu" userId="7a21046842e482ab" providerId="LiveId" clId="{B1FB7E29-B7D9-481B-B45E-1F6EE4B6F528}" dt="2024-11-03T08:42:03.599" v="1179" actId="26606"/>
          <ac:spMkLst>
            <pc:docMk/>
            <pc:sldMk cId="3681663612" sldId="303"/>
            <ac:spMk id="18" creationId="{7C4472E7-DE84-3BAB-EDD3-F71F8AF1BB3D}"/>
          </ac:spMkLst>
        </pc:spChg>
        <pc:spChg chg="add del mod">
          <ac:chgData name="Lucia Luu" userId="7a21046842e482ab" providerId="LiveId" clId="{B1FB7E29-B7D9-481B-B45E-1F6EE4B6F528}" dt="2024-11-03T08:42:04.600" v="1181" actId="26606"/>
          <ac:spMkLst>
            <pc:docMk/>
            <pc:sldMk cId="3681663612" sldId="303"/>
            <ac:spMk id="21" creationId="{7C4472E7-DE84-3BAB-EDD3-F71F8AF1BB3D}"/>
          </ac:spMkLst>
        </pc:spChg>
        <pc:spChg chg="add del mod">
          <ac:chgData name="Lucia Luu" userId="7a21046842e482ab" providerId="LiveId" clId="{B1FB7E29-B7D9-481B-B45E-1F6EE4B6F528}" dt="2024-11-03T08:42:13.481" v="1187" actId="26606"/>
          <ac:spMkLst>
            <pc:docMk/>
            <pc:sldMk cId="3681663612" sldId="303"/>
            <ac:spMk id="25" creationId="{7C4472E7-DE84-3BAB-EDD3-F71F8AF1BB3D}"/>
          </ac:spMkLst>
        </pc:spChg>
        <pc:graphicFrameChg chg="add del">
          <ac:chgData name="Lucia Luu" userId="7a21046842e482ab" providerId="LiveId" clId="{B1FB7E29-B7D9-481B-B45E-1F6EE4B6F528}" dt="2024-11-03T08:41:42.440" v="1173" actId="26606"/>
          <ac:graphicFrameMkLst>
            <pc:docMk/>
            <pc:sldMk cId="3681663612" sldId="303"/>
            <ac:graphicFrameMk id="12" creationId="{D10860E8-41E9-6218-0977-F440B2532EE7}"/>
          </ac:graphicFrameMkLst>
        </pc:graphicFrameChg>
        <pc:graphicFrameChg chg="add del">
          <ac:chgData name="Lucia Luu" userId="7a21046842e482ab" providerId="LiveId" clId="{B1FB7E29-B7D9-481B-B45E-1F6EE4B6F528}" dt="2024-11-03T08:41:44.479" v="1175" actId="26606"/>
          <ac:graphicFrameMkLst>
            <pc:docMk/>
            <pc:sldMk cId="3681663612" sldId="303"/>
            <ac:graphicFrameMk id="14" creationId="{A82DE137-375D-9389-A2F8-A6F13220488C}"/>
          </ac:graphicFrameMkLst>
        </pc:graphicFrameChg>
        <pc:graphicFrameChg chg="add del">
          <ac:chgData name="Lucia Luu" userId="7a21046842e482ab" providerId="LiveId" clId="{B1FB7E29-B7D9-481B-B45E-1F6EE4B6F528}" dt="2024-11-03T08:42:00.713" v="1177" actId="26606"/>
          <ac:graphicFrameMkLst>
            <pc:docMk/>
            <pc:sldMk cId="3681663612" sldId="303"/>
            <ac:graphicFrameMk id="16" creationId="{3A3C5177-68D4-AE49-6527-55ABE4EB702D}"/>
          </ac:graphicFrameMkLst>
        </pc:graphicFrameChg>
        <pc:graphicFrameChg chg="add del">
          <ac:chgData name="Lucia Luu" userId="7a21046842e482ab" providerId="LiveId" clId="{B1FB7E29-B7D9-481B-B45E-1F6EE4B6F528}" dt="2024-11-03T08:42:09.188" v="1183" actId="26606"/>
          <ac:graphicFrameMkLst>
            <pc:docMk/>
            <pc:sldMk cId="3681663612" sldId="303"/>
            <ac:graphicFrameMk id="23" creationId="{4ED06163-5170-0E9B-B547-32628FB3E388}"/>
          </ac:graphicFrameMkLst>
        </pc:graphicFrameChg>
        <pc:graphicFrameChg chg="add mod">
          <ac:chgData name="Lucia Luu" userId="7a21046842e482ab" providerId="LiveId" clId="{B1FB7E29-B7D9-481B-B45E-1F6EE4B6F528}" dt="2024-11-07T19:53:07.532" v="2531" actId="1036"/>
          <ac:graphicFrameMkLst>
            <pc:docMk/>
            <pc:sldMk cId="3681663612" sldId="303"/>
            <ac:graphicFrameMk id="28" creationId="{3A3C5177-68D4-AE49-6527-55ABE4EB702D}"/>
          </ac:graphicFrameMkLst>
        </pc:graphicFrameChg>
        <pc:picChg chg="add del">
          <ac:chgData name="Lucia Luu" userId="7a21046842e482ab" providerId="LiveId" clId="{B1FB7E29-B7D9-481B-B45E-1F6EE4B6F528}" dt="2024-11-03T08:42:03.599" v="1179" actId="26606"/>
          <ac:picMkLst>
            <pc:docMk/>
            <pc:sldMk cId="3681663612" sldId="303"/>
            <ac:picMk id="19" creationId="{ED15EDB0-4733-B8E9-61A8-9BDB7E724D0E}"/>
          </ac:picMkLst>
        </pc:picChg>
        <pc:picChg chg="add del mod">
          <ac:chgData name="Lucia Luu" userId="7a21046842e482ab" providerId="LiveId" clId="{B1FB7E29-B7D9-481B-B45E-1F6EE4B6F528}" dt="2024-11-03T08:42:13.481" v="1187" actId="26606"/>
          <ac:picMkLst>
            <pc:docMk/>
            <pc:sldMk cId="3681663612" sldId="303"/>
            <ac:picMk id="26" creationId="{DECA19F0-CF8A-C4A4-29E2-A2CA576752F8}"/>
          </ac:picMkLst>
        </pc:picChg>
      </pc:sldChg>
      <pc:sldChg chg="addSp delSp modSp new mod modClrScheme chgLayout">
        <pc:chgData name="Lucia Luu" userId="7a21046842e482ab" providerId="LiveId" clId="{B1FB7E29-B7D9-481B-B45E-1F6EE4B6F528}" dt="2024-11-03T11:14:46.060" v="2071"/>
        <pc:sldMkLst>
          <pc:docMk/>
          <pc:sldMk cId="801397021" sldId="304"/>
        </pc:sldMkLst>
        <pc:spChg chg="mod">
          <ac:chgData name="Lucia Luu" userId="7a21046842e482ab" providerId="LiveId" clId="{B1FB7E29-B7D9-481B-B45E-1F6EE4B6F528}" dt="2024-11-03T11:02:48.777" v="1679" actId="26606"/>
          <ac:spMkLst>
            <pc:docMk/>
            <pc:sldMk cId="801397021" sldId="304"/>
            <ac:spMk id="2" creationId="{A5A0D9F1-A9BF-6B3C-5775-66AF451E1B76}"/>
          </ac:spMkLst>
        </pc:spChg>
        <pc:spChg chg="del mod">
          <ac:chgData name="Lucia Luu" userId="7a21046842e482ab" providerId="LiveId" clId="{B1FB7E29-B7D9-481B-B45E-1F6EE4B6F528}" dt="2024-11-03T11:02:48.777" v="1679" actId="26606"/>
          <ac:spMkLst>
            <pc:docMk/>
            <pc:sldMk cId="801397021" sldId="304"/>
            <ac:spMk id="3" creationId="{820773A5-420A-B265-41F0-37486E6FCAA2}"/>
          </ac:spMkLst>
        </pc:spChg>
        <pc:graphicFrameChg chg="add mod modGraphic">
          <ac:chgData name="Lucia Luu" userId="7a21046842e482ab" providerId="LiveId" clId="{B1FB7E29-B7D9-481B-B45E-1F6EE4B6F528}" dt="2024-11-03T11:14:46.060" v="2071"/>
          <ac:graphicFrameMkLst>
            <pc:docMk/>
            <pc:sldMk cId="801397021" sldId="304"/>
            <ac:graphicFrameMk id="5" creationId="{B5023B97-554B-00EE-47EF-EA6AAA5AC16B}"/>
          </ac:graphicFrameMkLst>
        </pc:graphicFrameChg>
      </pc:sldChg>
      <pc:sldChg chg="addSp delSp modSp new del mod modClrScheme chgLayout">
        <pc:chgData name="Lucia Luu" userId="7a21046842e482ab" providerId="LiveId" clId="{B1FB7E29-B7D9-481B-B45E-1F6EE4B6F528}" dt="2024-10-25T17:07:58.902" v="913" actId="47"/>
        <pc:sldMkLst>
          <pc:docMk/>
          <pc:sldMk cId="1844645804" sldId="305"/>
        </pc:sldMkLst>
        <pc:spChg chg="add del mod">
          <ac:chgData name="Lucia Luu" userId="7a21046842e482ab" providerId="LiveId" clId="{B1FB7E29-B7D9-481B-B45E-1F6EE4B6F528}" dt="2024-10-25T16:09:49.904" v="214" actId="26606"/>
          <ac:spMkLst>
            <pc:docMk/>
            <pc:sldMk cId="1844645804" sldId="305"/>
            <ac:spMk id="2" creationId="{387F6948-1C4D-5DB6-467A-A541262891D0}"/>
          </ac:spMkLst>
        </pc:spChg>
        <pc:spChg chg="add del">
          <ac:chgData name="Lucia Luu" userId="7a21046842e482ab" providerId="LiveId" clId="{B1FB7E29-B7D9-481B-B45E-1F6EE4B6F528}" dt="2024-10-25T16:09:49.904" v="214" actId="26606"/>
          <ac:spMkLst>
            <pc:docMk/>
            <pc:sldMk cId="1844645804" sldId="305"/>
            <ac:spMk id="3" creationId="{4D481271-AEDD-CF05-1FF3-9E4CF0BAC29F}"/>
          </ac:spMkLst>
        </pc:spChg>
        <pc:spChg chg="add del mod">
          <ac:chgData name="Lucia Luu" userId="7a21046842e482ab" providerId="LiveId" clId="{B1FB7E29-B7D9-481B-B45E-1F6EE4B6F528}" dt="2024-10-25T16:09:00.774" v="209" actId="26606"/>
          <ac:spMkLst>
            <pc:docMk/>
            <pc:sldMk cId="1844645804" sldId="305"/>
            <ac:spMk id="8" creationId="{5AB98220-5FCF-D9BC-B838-724F943FEB12}"/>
          </ac:spMkLst>
        </pc:spChg>
        <pc:spChg chg="add del mod">
          <ac:chgData name="Lucia Luu" userId="7a21046842e482ab" providerId="LiveId" clId="{B1FB7E29-B7D9-481B-B45E-1F6EE4B6F528}" dt="2024-10-25T16:09:00.774" v="209" actId="26606"/>
          <ac:spMkLst>
            <pc:docMk/>
            <pc:sldMk cId="1844645804" sldId="305"/>
            <ac:spMk id="10" creationId="{CB5593D4-A5CC-05E6-D706-06BDCA26ABAD}"/>
          </ac:spMkLst>
        </pc:spChg>
        <pc:spChg chg="add del mod">
          <ac:chgData name="Lucia Luu" userId="7a21046842e482ab" providerId="LiveId" clId="{B1FB7E29-B7D9-481B-B45E-1F6EE4B6F528}" dt="2024-10-25T16:09:00.774" v="209" actId="26606"/>
          <ac:spMkLst>
            <pc:docMk/>
            <pc:sldMk cId="1844645804" sldId="305"/>
            <ac:spMk id="12" creationId="{0E1D3692-44EF-EB0C-183E-05718A8E7895}"/>
          </ac:spMkLst>
        </pc:spChg>
        <pc:spChg chg="add del mod">
          <ac:chgData name="Lucia Luu" userId="7a21046842e482ab" providerId="LiveId" clId="{B1FB7E29-B7D9-481B-B45E-1F6EE4B6F528}" dt="2024-10-25T16:09:17.376" v="211" actId="26606"/>
          <ac:spMkLst>
            <pc:docMk/>
            <pc:sldMk cId="1844645804" sldId="305"/>
            <ac:spMk id="14" creationId="{1ABC82EB-DDCE-1FAC-49E3-85CBF1DB7854}"/>
          </ac:spMkLst>
        </pc:spChg>
        <pc:spChg chg="add del mod">
          <ac:chgData name="Lucia Luu" userId="7a21046842e482ab" providerId="LiveId" clId="{B1FB7E29-B7D9-481B-B45E-1F6EE4B6F528}" dt="2024-10-25T16:09:17.376" v="211" actId="26606"/>
          <ac:spMkLst>
            <pc:docMk/>
            <pc:sldMk cId="1844645804" sldId="305"/>
            <ac:spMk id="15" creationId="{BC9C1DCA-EFD5-3DD0-23BD-CE19CBE83280}"/>
          </ac:spMkLst>
        </pc:spChg>
        <pc:spChg chg="add del mod">
          <ac:chgData name="Lucia Luu" userId="7a21046842e482ab" providerId="LiveId" clId="{B1FB7E29-B7D9-481B-B45E-1F6EE4B6F528}" dt="2024-10-25T16:09:49.902" v="213" actId="26606"/>
          <ac:spMkLst>
            <pc:docMk/>
            <pc:sldMk cId="1844645804" sldId="305"/>
            <ac:spMk id="17" creationId="{D55692C3-6927-7DCD-4902-0E92E214413D}"/>
          </ac:spMkLst>
        </pc:spChg>
        <pc:spChg chg="add del mod">
          <ac:chgData name="Lucia Luu" userId="7a21046842e482ab" providerId="LiveId" clId="{B1FB7E29-B7D9-481B-B45E-1F6EE4B6F528}" dt="2024-10-25T16:09:49.902" v="213" actId="26606"/>
          <ac:spMkLst>
            <pc:docMk/>
            <pc:sldMk cId="1844645804" sldId="305"/>
            <ac:spMk id="18" creationId="{86C8E602-EB65-28AF-E1CB-F98995EF5A59}"/>
          </ac:spMkLst>
        </pc:spChg>
        <pc:spChg chg="add mod">
          <ac:chgData name="Lucia Luu" userId="7a21046842e482ab" providerId="LiveId" clId="{B1FB7E29-B7D9-481B-B45E-1F6EE4B6F528}" dt="2024-10-25T16:09:49.904" v="214" actId="26606"/>
          <ac:spMkLst>
            <pc:docMk/>
            <pc:sldMk cId="1844645804" sldId="305"/>
            <ac:spMk id="20" creationId="{5AB98220-5FCF-D9BC-B838-724F943FEB12}"/>
          </ac:spMkLst>
        </pc:spChg>
        <pc:spChg chg="add mod">
          <ac:chgData name="Lucia Luu" userId="7a21046842e482ab" providerId="LiveId" clId="{B1FB7E29-B7D9-481B-B45E-1F6EE4B6F528}" dt="2024-10-25T16:09:49.904" v="214" actId="26606"/>
          <ac:spMkLst>
            <pc:docMk/>
            <pc:sldMk cId="1844645804" sldId="305"/>
            <ac:spMk id="21" creationId="{CB5593D4-A5CC-05E6-D706-06BDCA26ABAD}"/>
          </ac:spMkLst>
        </pc:spChg>
        <pc:spChg chg="add mod">
          <ac:chgData name="Lucia Luu" userId="7a21046842e482ab" providerId="LiveId" clId="{B1FB7E29-B7D9-481B-B45E-1F6EE4B6F528}" dt="2024-10-25T16:09:49.904" v="214" actId="26606"/>
          <ac:spMkLst>
            <pc:docMk/>
            <pc:sldMk cId="1844645804" sldId="305"/>
            <ac:spMk id="22" creationId="{0E1D3692-44EF-EB0C-183E-05718A8E7895}"/>
          </ac:spMkLst>
        </pc:spChg>
      </pc:sldChg>
      <pc:sldChg chg="addSp delSp modSp new mod modClrScheme chgLayout">
        <pc:chgData name="Lucia Luu" userId="7a21046842e482ab" providerId="LiveId" clId="{B1FB7E29-B7D9-481B-B45E-1F6EE4B6F528}" dt="2024-11-07T19:00:24.908" v="2498" actId="26606"/>
        <pc:sldMkLst>
          <pc:docMk/>
          <pc:sldMk cId="3090667612" sldId="306"/>
        </pc:sldMkLst>
        <pc:spChg chg="mod">
          <ac:chgData name="Lucia Luu" userId="7a21046842e482ab" providerId="LiveId" clId="{B1FB7E29-B7D9-481B-B45E-1F6EE4B6F528}" dt="2024-11-07T19:00:22.338" v="2495" actId="26606"/>
          <ac:spMkLst>
            <pc:docMk/>
            <pc:sldMk cId="3090667612" sldId="306"/>
            <ac:spMk id="2" creationId="{E0350E11-D257-4DB9-DC21-56615C03ACCB}"/>
          </ac:spMkLst>
        </pc:spChg>
        <pc:spChg chg="add del mod">
          <ac:chgData name="Lucia Luu" userId="7a21046842e482ab" providerId="LiveId" clId="{B1FB7E29-B7D9-481B-B45E-1F6EE4B6F528}" dt="2024-11-07T18:59:50.906" v="2489" actId="26606"/>
          <ac:spMkLst>
            <pc:docMk/>
            <pc:sldMk cId="3090667612" sldId="306"/>
            <ac:spMk id="3" creationId="{1B85A143-9E73-509D-61B4-4FA86142D966}"/>
          </ac:spMkLst>
        </pc:spChg>
        <pc:graphicFrameChg chg="add del">
          <ac:chgData name="Lucia Luu" userId="7a21046842e482ab" providerId="LiveId" clId="{B1FB7E29-B7D9-481B-B45E-1F6EE4B6F528}" dt="2024-11-07T18:59:48.048" v="2486" actId="26606"/>
          <ac:graphicFrameMkLst>
            <pc:docMk/>
            <pc:sldMk cId="3090667612" sldId="306"/>
            <ac:graphicFrameMk id="5" creationId="{A337BF67-2E9D-9680-43E1-57E0ACDFF60B}"/>
          </ac:graphicFrameMkLst>
        </pc:graphicFrameChg>
        <pc:graphicFrameChg chg="add del">
          <ac:chgData name="Lucia Luu" userId="7a21046842e482ab" providerId="LiveId" clId="{B1FB7E29-B7D9-481B-B45E-1F6EE4B6F528}" dt="2024-11-07T18:59:50.880" v="2488" actId="26606"/>
          <ac:graphicFrameMkLst>
            <pc:docMk/>
            <pc:sldMk cId="3090667612" sldId="306"/>
            <ac:graphicFrameMk id="7" creationId="{9EBEA465-273F-98ED-2C75-7B2E9D13CC6B}"/>
          </ac:graphicFrameMkLst>
        </pc:graphicFrameChg>
        <pc:graphicFrameChg chg="add mod modGraphic">
          <ac:chgData name="Lucia Luu" userId="7a21046842e482ab" providerId="LiveId" clId="{B1FB7E29-B7D9-481B-B45E-1F6EE4B6F528}" dt="2024-11-07T19:00:24.908" v="2498" actId="26606"/>
          <ac:graphicFrameMkLst>
            <pc:docMk/>
            <pc:sldMk cId="3090667612" sldId="306"/>
            <ac:graphicFrameMk id="9" creationId="{A337BF67-2E9D-9680-43E1-57E0ACDFF60B}"/>
          </ac:graphicFrameMkLst>
        </pc:graphicFrameChg>
      </pc:sldChg>
      <pc:sldChg chg="addSp delSp modSp new mod modClrScheme chgLayout">
        <pc:chgData name="Lucia Luu" userId="7a21046842e482ab" providerId="LiveId" clId="{B1FB7E29-B7D9-481B-B45E-1F6EE4B6F528}" dt="2024-11-03T11:23:43.138" v="2124" actId="122"/>
        <pc:sldMkLst>
          <pc:docMk/>
          <pc:sldMk cId="1472588348" sldId="307"/>
        </pc:sldMkLst>
        <pc:spChg chg="mod">
          <ac:chgData name="Lucia Luu" userId="7a21046842e482ab" providerId="LiveId" clId="{B1FB7E29-B7D9-481B-B45E-1F6EE4B6F528}" dt="2024-11-03T11:23:43.138" v="2124" actId="122"/>
          <ac:spMkLst>
            <pc:docMk/>
            <pc:sldMk cId="1472588348" sldId="307"/>
            <ac:spMk id="2" creationId="{38BAC900-F7B0-523D-A967-CA52DB3C8A8E}"/>
          </ac:spMkLst>
        </pc:spChg>
        <pc:spChg chg="del mod">
          <ac:chgData name="Lucia Luu" userId="7a21046842e482ab" providerId="LiveId" clId="{B1FB7E29-B7D9-481B-B45E-1F6EE4B6F528}" dt="2024-10-25T16:43:25.584" v="480"/>
          <ac:spMkLst>
            <pc:docMk/>
            <pc:sldMk cId="1472588348" sldId="307"/>
            <ac:spMk id="3" creationId="{D7C431AA-F539-531D-3DBB-3A676E1E0EDF}"/>
          </ac:spMkLst>
        </pc:spChg>
        <pc:spChg chg="add del mod">
          <ac:chgData name="Lucia Luu" userId="7a21046842e482ab" providerId="LiveId" clId="{B1FB7E29-B7D9-481B-B45E-1F6EE4B6F528}" dt="2024-10-25T16:44:21.990" v="485" actId="26606"/>
          <ac:spMkLst>
            <pc:docMk/>
            <pc:sldMk cId="1472588348" sldId="307"/>
            <ac:spMk id="4" creationId="{086A8803-CA8A-E9A2-50A7-36F1EED6A067}"/>
          </ac:spMkLst>
        </pc:spChg>
        <pc:spChg chg="add del mod">
          <ac:chgData name="Lucia Luu" userId="7a21046842e482ab" providerId="LiveId" clId="{B1FB7E29-B7D9-481B-B45E-1F6EE4B6F528}" dt="2024-11-03T11:19:24.324" v="2090" actId="26606"/>
          <ac:spMkLst>
            <pc:docMk/>
            <pc:sldMk cId="1472588348" sldId="307"/>
            <ac:spMk id="5" creationId="{9FF4D9F8-562B-98D2-3874-14696914D18E}"/>
          </ac:spMkLst>
        </pc:spChg>
        <pc:spChg chg="add del mod">
          <ac:chgData name="Lucia Luu" userId="7a21046842e482ab" providerId="LiveId" clId="{B1FB7E29-B7D9-481B-B45E-1F6EE4B6F528}" dt="2024-10-25T16:44:46.488" v="491"/>
          <ac:spMkLst>
            <pc:docMk/>
            <pc:sldMk cId="1472588348" sldId="307"/>
            <ac:spMk id="9" creationId="{4A1DAAD6-26A6-1235-C710-4ABE7A9D1BD1}"/>
          </ac:spMkLst>
        </pc:spChg>
        <pc:spChg chg="add del mod">
          <ac:chgData name="Lucia Luu" userId="7a21046842e482ab" providerId="LiveId" clId="{B1FB7E29-B7D9-481B-B45E-1F6EE4B6F528}" dt="2024-10-25T16:51:47.240" v="694" actId="26606"/>
          <ac:spMkLst>
            <pc:docMk/>
            <pc:sldMk cId="1472588348" sldId="307"/>
            <ac:spMk id="10" creationId="{9FF4D9F8-562B-98D2-3874-14696914D18E}"/>
          </ac:spMkLst>
        </pc:spChg>
        <pc:spChg chg="add del mod">
          <ac:chgData name="Lucia Luu" userId="7a21046842e482ab" providerId="LiveId" clId="{B1FB7E29-B7D9-481B-B45E-1F6EE4B6F528}" dt="2024-10-25T16:51:48.579" v="696" actId="26606"/>
          <ac:spMkLst>
            <pc:docMk/>
            <pc:sldMk cId="1472588348" sldId="307"/>
            <ac:spMk id="12" creationId="{9FF4D9F8-562B-98D2-3874-14696914D18E}"/>
          </ac:spMkLst>
        </pc:spChg>
        <pc:spChg chg="add del mod">
          <ac:chgData name="Lucia Luu" userId="7a21046842e482ab" providerId="LiveId" clId="{B1FB7E29-B7D9-481B-B45E-1F6EE4B6F528}" dt="2024-10-25T16:51:55.102" v="698" actId="26606"/>
          <ac:spMkLst>
            <pc:docMk/>
            <pc:sldMk cId="1472588348" sldId="307"/>
            <ac:spMk id="14" creationId="{9FF4D9F8-562B-98D2-3874-14696914D18E}"/>
          </ac:spMkLst>
        </pc:spChg>
        <pc:spChg chg="add del mod">
          <ac:chgData name="Lucia Luu" userId="7a21046842e482ab" providerId="LiveId" clId="{B1FB7E29-B7D9-481B-B45E-1F6EE4B6F528}" dt="2024-10-25T16:52:01.278" v="702" actId="26606"/>
          <ac:spMkLst>
            <pc:docMk/>
            <pc:sldMk cId="1472588348" sldId="307"/>
            <ac:spMk id="18" creationId="{9FF4D9F8-562B-98D2-3874-14696914D18E}"/>
          </ac:spMkLst>
        </pc:spChg>
        <pc:graphicFrameChg chg="add del">
          <ac:chgData name="Lucia Luu" userId="7a21046842e482ab" providerId="LiveId" clId="{B1FB7E29-B7D9-481B-B45E-1F6EE4B6F528}" dt="2024-10-25T16:51:41.777" v="692" actId="26606"/>
          <ac:graphicFrameMkLst>
            <pc:docMk/>
            <pc:sldMk cId="1472588348" sldId="307"/>
            <ac:graphicFrameMk id="7" creationId="{AA7A2ABC-081A-7A0F-DE9E-9D06599BFBA8}"/>
          </ac:graphicFrameMkLst>
        </pc:graphicFrameChg>
        <pc:graphicFrameChg chg="add del">
          <ac:chgData name="Lucia Luu" userId="7a21046842e482ab" providerId="LiveId" clId="{B1FB7E29-B7D9-481B-B45E-1F6EE4B6F528}" dt="2024-11-03T11:19:24.280" v="2089" actId="26606"/>
          <ac:graphicFrameMkLst>
            <pc:docMk/>
            <pc:sldMk cId="1472588348" sldId="307"/>
            <ac:graphicFrameMk id="8" creationId="{113E1DA0-1C6F-8828-213C-7B611EDC549A}"/>
          </ac:graphicFrameMkLst>
        </pc:graphicFrameChg>
        <pc:graphicFrameChg chg="add mod modGraphic">
          <ac:chgData name="Lucia Luu" userId="7a21046842e482ab" providerId="LiveId" clId="{B1FB7E29-B7D9-481B-B45E-1F6EE4B6F528}" dt="2024-11-03T11:23:21.881" v="2118" actId="255"/>
          <ac:graphicFrameMkLst>
            <pc:docMk/>
            <pc:sldMk cId="1472588348" sldId="307"/>
            <ac:graphicFrameMk id="11" creationId="{DDF48F65-C6E7-9708-CA4B-E0D8E33FF924}"/>
          </ac:graphicFrameMkLst>
        </pc:graphicFrameChg>
        <pc:graphicFrameChg chg="add del">
          <ac:chgData name="Lucia Luu" userId="7a21046842e482ab" providerId="LiveId" clId="{B1FB7E29-B7D9-481B-B45E-1F6EE4B6F528}" dt="2024-10-25T16:51:58.251" v="700" actId="26606"/>
          <ac:graphicFrameMkLst>
            <pc:docMk/>
            <pc:sldMk cId="1472588348" sldId="307"/>
            <ac:graphicFrameMk id="16" creationId="{3DE62FAB-9D32-BA1E-9DC8-9113A2759F76}"/>
          </ac:graphicFrameMkLst>
        </pc:graphicFrameChg>
        <pc:graphicFrameChg chg="add del">
          <ac:chgData name="Lucia Luu" userId="7a21046842e482ab" providerId="LiveId" clId="{B1FB7E29-B7D9-481B-B45E-1F6EE4B6F528}" dt="2024-10-25T16:52:04.903" v="704" actId="26606"/>
          <ac:graphicFrameMkLst>
            <pc:docMk/>
            <pc:sldMk cId="1472588348" sldId="307"/>
            <ac:graphicFrameMk id="20" creationId="{EDB0A89F-AC8C-0BF1-2FB1-8EE7F81F8635}"/>
          </ac:graphicFrameMkLst>
        </pc:graphicFrameChg>
        <pc:graphicFrameChg chg="add del mod modGraphic">
          <ac:chgData name="Lucia Luu" userId="7a21046842e482ab" providerId="LiveId" clId="{B1FB7E29-B7D9-481B-B45E-1F6EE4B6F528}" dt="2024-10-25T16:54:39.274" v="748" actId="26606"/>
          <ac:graphicFrameMkLst>
            <pc:docMk/>
            <pc:sldMk cId="1472588348" sldId="307"/>
            <ac:graphicFrameMk id="22" creationId="{3DE62FAB-9D32-BA1E-9DC8-9113A2759F76}"/>
          </ac:graphicFrameMkLst>
        </pc:graphicFrameChg>
      </pc:sldChg>
      <pc:sldChg chg="new del">
        <pc:chgData name="Lucia Luu" userId="7a21046842e482ab" providerId="LiveId" clId="{B1FB7E29-B7D9-481B-B45E-1F6EE4B6F528}" dt="2024-10-25T16:56:37.588" v="771" actId="47"/>
        <pc:sldMkLst>
          <pc:docMk/>
          <pc:sldMk cId="3065240954" sldId="308"/>
        </pc:sldMkLst>
      </pc:sldChg>
      <pc:sldChg chg="addSp delSp modSp new mod modClrScheme chgLayout">
        <pc:chgData name="Lucia Luu" userId="7a21046842e482ab" providerId="LiveId" clId="{B1FB7E29-B7D9-481B-B45E-1F6EE4B6F528}" dt="2024-11-03T11:52:07.573" v="2452" actId="14100"/>
        <pc:sldMkLst>
          <pc:docMk/>
          <pc:sldMk cId="3377369700" sldId="308"/>
        </pc:sldMkLst>
        <pc:spChg chg="del">
          <ac:chgData name="Lucia Luu" userId="7a21046842e482ab" providerId="LiveId" clId="{B1FB7E29-B7D9-481B-B45E-1F6EE4B6F528}" dt="2024-10-25T16:57:01.256" v="773" actId="26606"/>
          <ac:spMkLst>
            <pc:docMk/>
            <pc:sldMk cId="3377369700" sldId="308"/>
            <ac:spMk id="2" creationId="{8A20CE78-544D-DBF0-01F3-376598FCEF8F}"/>
          </ac:spMkLst>
        </pc:spChg>
        <pc:spChg chg="add del mod">
          <ac:chgData name="Lucia Luu" userId="7a21046842e482ab" providerId="LiveId" clId="{B1FB7E29-B7D9-481B-B45E-1F6EE4B6F528}" dt="2024-11-03T11:47:43.467" v="2399" actId="478"/>
          <ac:spMkLst>
            <pc:docMk/>
            <pc:sldMk cId="3377369700" sldId="308"/>
            <ac:spMk id="3" creationId="{154E482F-AA6E-C1EB-7CEF-95A4FFB20253}"/>
          </ac:spMkLst>
        </pc:spChg>
        <pc:spChg chg="del">
          <ac:chgData name="Lucia Luu" userId="7a21046842e482ab" providerId="LiveId" clId="{B1FB7E29-B7D9-481B-B45E-1F6EE4B6F528}" dt="2024-10-25T16:57:01.256" v="773" actId="26606"/>
          <ac:spMkLst>
            <pc:docMk/>
            <pc:sldMk cId="3377369700" sldId="308"/>
            <ac:spMk id="3" creationId="{B06F7508-E649-8825-C523-63497C8A252F}"/>
          </ac:spMkLst>
        </pc:spChg>
        <pc:spChg chg="del">
          <ac:chgData name="Lucia Luu" userId="7a21046842e482ab" providerId="LiveId" clId="{B1FB7E29-B7D9-481B-B45E-1F6EE4B6F528}" dt="2024-10-25T16:57:01.256" v="773" actId="26606"/>
          <ac:spMkLst>
            <pc:docMk/>
            <pc:sldMk cId="3377369700" sldId="308"/>
            <ac:spMk id="4" creationId="{B87F49BD-12AB-463D-AD36-2D90C7AB597D}"/>
          </ac:spMkLst>
        </pc:spChg>
        <pc:spChg chg="del">
          <ac:chgData name="Lucia Luu" userId="7a21046842e482ab" providerId="LiveId" clId="{B1FB7E29-B7D9-481B-B45E-1F6EE4B6F528}" dt="2024-10-25T16:57:01.256" v="773" actId="26606"/>
          <ac:spMkLst>
            <pc:docMk/>
            <pc:sldMk cId="3377369700" sldId="308"/>
            <ac:spMk id="5" creationId="{B8234AC8-66C3-3B8D-E2DD-14D4DF761B75}"/>
          </ac:spMkLst>
        </pc:spChg>
        <pc:spChg chg="add del mod">
          <ac:chgData name="Lucia Luu" userId="7a21046842e482ab" providerId="LiveId" clId="{B1FB7E29-B7D9-481B-B45E-1F6EE4B6F528}" dt="2024-11-03T11:47:38.855" v="2398" actId="478"/>
          <ac:spMkLst>
            <pc:docMk/>
            <pc:sldMk cId="3377369700" sldId="308"/>
            <ac:spMk id="10" creationId="{590602CA-4513-D614-BD92-F14F3C8C0011}"/>
          </ac:spMkLst>
        </pc:spChg>
        <pc:spChg chg="add del mod">
          <ac:chgData name="Lucia Luu" userId="7a21046842e482ab" providerId="LiveId" clId="{B1FB7E29-B7D9-481B-B45E-1F6EE4B6F528}" dt="2024-10-25T16:57:44.918" v="774" actId="931"/>
          <ac:spMkLst>
            <pc:docMk/>
            <pc:sldMk cId="3377369700" sldId="308"/>
            <ac:spMk id="12" creationId="{86D18C87-F886-DDCD-EC28-97CEC9A95F0D}"/>
          </ac:spMkLst>
        </pc:spChg>
        <pc:spChg chg="add mod">
          <ac:chgData name="Lucia Luu" userId="7a21046842e482ab" providerId="LiveId" clId="{B1FB7E29-B7D9-481B-B45E-1F6EE4B6F528}" dt="2024-11-03T11:52:07.573" v="2452" actId="14100"/>
          <ac:spMkLst>
            <pc:docMk/>
            <pc:sldMk cId="3377369700" sldId="308"/>
            <ac:spMk id="15" creationId="{AEEB5B31-8DA4-795B-8B91-C33F5BF4B08F}"/>
          </ac:spMkLst>
        </pc:spChg>
        <pc:spChg chg="add del mod">
          <ac:chgData name="Lucia Luu" userId="7a21046842e482ab" providerId="LiveId" clId="{B1FB7E29-B7D9-481B-B45E-1F6EE4B6F528}" dt="2024-11-03T11:51:16.129" v="2443" actId="478"/>
          <ac:spMkLst>
            <pc:docMk/>
            <pc:sldMk cId="3377369700" sldId="308"/>
            <ac:spMk id="20" creationId="{A2D77F65-1DE6-68AE-9982-092786CF2223}"/>
          </ac:spMkLst>
        </pc:spChg>
        <pc:picChg chg="add mod">
          <ac:chgData name="Lucia Luu" userId="7a21046842e482ab" providerId="LiveId" clId="{B1FB7E29-B7D9-481B-B45E-1F6EE4B6F528}" dt="2024-11-03T11:51:32.346" v="2447" actId="14100"/>
          <ac:picMkLst>
            <pc:docMk/>
            <pc:sldMk cId="3377369700" sldId="308"/>
            <ac:picMk id="7" creationId="{FA47D1F5-FC78-D3FE-0E5C-A953EFEC3239}"/>
          </ac:picMkLst>
        </pc:picChg>
      </pc:sldChg>
      <pc:sldChg chg="addSp delSp modSp new mod modClrScheme chgLayout">
        <pc:chgData name="Lucia Luu" userId="7a21046842e482ab" providerId="LiveId" clId="{B1FB7E29-B7D9-481B-B45E-1F6EE4B6F528}" dt="2024-11-03T08:15:43.792" v="1083" actId="122"/>
        <pc:sldMkLst>
          <pc:docMk/>
          <pc:sldMk cId="729049276" sldId="309"/>
        </pc:sldMkLst>
        <pc:spChg chg="del">
          <ac:chgData name="Lucia Luu" userId="7a21046842e482ab" providerId="LiveId" clId="{B1FB7E29-B7D9-481B-B45E-1F6EE4B6F528}" dt="2024-11-03T08:05:39.365" v="925" actId="26606"/>
          <ac:spMkLst>
            <pc:docMk/>
            <pc:sldMk cId="729049276" sldId="309"/>
            <ac:spMk id="2" creationId="{975D4834-5E1F-A78A-F411-3E756E17255A}"/>
          </ac:spMkLst>
        </pc:spChg>
        <pc:spChg chg="del">
          <ac:chgData name="Lucia Luu" userId="7a21046842e482ab" providerId="LiveId" clId="{B1FB7E29-B7D9-481B-B45E-1F6EE4B6F528}" dt="2024-11-03T08:05:39.365" v="925" actId="26606"/>
          <ac:spMkLst>
            <pc:docMk/>
            <pc:sldMk cId="729049276" sldId="309"/>
            <ac:spMk id="3" creationId="{BB0F683D-240E-8259-7232-851F88F37209}"/>
          </ac:spMkLst>
        </pc:spChg>
        <pc:spChg chg="del">
          <ac:chgData name="Lucia Luu" userId="7a21046842e482ab" providerId="LiveId" clId="{B1FB7E29-B7D9-481B-B45E-1F6EE4B6F528}" dt="2024-11-03T08:05:39.365" v="925" actId="26606"/>
          <ac:spMkLst>
            <pc:docMk/>
            <pc:sldMk cId="729049276" sldId="309"/>
            <ac:spMk id="4" creationId="{C269DF1A-6912-447B-82B7-3C5FC34AD827}"/>
          </ac:spMkLst>
        </pc:spChg>
        <pc:spChg chg="del">
          <ac:chgData name="Lucia Luu" userId="7a21046842e482ab" providerId="LiveId" clId="{B1FB7E29-B7D9-481B-B45E-1F6EE4B6F528}" dt="2024-11-03T08:05:39.365" v="925" actId="26606"/>
          <ac:spMkLst>
            <pc:docMk/>
            <pc:sldMk cId="729049276" sldId="309"/>
            <ac:spMk id="5" creationId="{09BE2EA8-6BE4-13CB-38D4-9964FFE1EC6B}"/>
          </ac:spMkLst>
        </pc:spChg>
        <pc:spChg chg="del">
          <ac:chgData name="Lucia Luu" userId="7a21046842e482ab" providerId="LiveId" clId="{B1FB7E29-B7D9-481B-B45E-1F6EE4B6F528}" dt="2024-11-03T08:05:39.365" v="925" actId="26606"/>
          <ac:spMkLst>
            <pc:docMk/>
            <pc:sldMk cId="729049276" sldId="309"/>
            <ac:spMk id="6" creationId="{5A9951D6-AAB3-E490-28A6-2640EB30470B}"/>
          </ac:spMkLst>
        </pc:spChg>
        <pc:spChg chg="add mod">
          <ac:chgData name="Lucia Luu" userId="7a21046842e482ab" providerId="LiveId" clId="{B1FB7E29-B7D9-481B-B45E-1F6EE4B6F528}" dt="2024-11-03T08:15:43.792" v="1083" actId="122"/>
          <ac:spMkLst>
            <pc:docMk/>
            <pc:sldMk cId="729049276" sldId="309"/>
            <ac:spMk id="11" creationId="{D01FB6E0-B696-55CF-5668-B9678F86EBF6}"/>
          </ac:spMkLst>
        </pc:spChg>
        <pc:spChg chg="add del mod">
          <ac:chgData name="Lucia Luu" userId="7a21046842e482ab" providerId="LiveId" clId="{B1FB7E29-B7D9-481B-B45E-1F6EE4B6F528}" dt="2024-11-03T08:06:55.330" v="926"/>
          <ac:spMkLst>
            <pc:docMk/>
            <pc:sldMk cId="729049276" sldId="309"/>
            <ac:spMk id="13" creationId="{3E2DA6CA-5E2D-129A-8EB2-EC2E5C04509F}"/>
          </ac:spMkLst>
        </pc:spChg>
        <pc:spChg chg="add del mod">
          <ac:chgData name="Lucia Luu" userId="7a21046842e482ab" providerId="LiveId" clId="{B1FB7E29-B7D9-481B-B45E-1F6EE4B6F528}" dt="2024-11-03T08:07:10.114" v="927"/>
          <ac:spMkLst>
            <pc:docMk/>
            <pc:sldMk cId="729049276" sldId="309"/>
            <ac:spMk id="15" creationId="{D48BDA44-3FA1-307D-C85F-66A39E99AE2A}"/>
          </ac:spMkLst>
        </pc:spChg>
        <pc:picChg chg="add mod">
          <ac:chgData name="Lucia Luu" userId="7a21046842e482ab" providerId="LiveId" clId="{B1FB7E29-B7D9-481B-B45E-1F6EE4B6F528}" dt="2024-11-03T08:15:09.927" v="1077" actId="14100"/>
          <ac:picMkLst>
            <pc:docMk/>
            <pc:sldMk cId="729049276" sldId="309"/>
            <ac:picMk id="7" creationId="{97B764C0-B1F1-DBC1-71B8-387AC819553A}"/>
          </ac:picMkLst>
        </pc:picChg>
        <pc:picChg chg="add mod">
          <ac:chgData name="Lucia Luu" userId="7a21046842e482ab" providerId="LiveId" clId="{B1FB7E29-B7D9-481B-B45E-1F6EE4B6F528}" dt="2024-11-03T08:15:29.442" v="1080" actId="14100"/>
          <ac:picMkLst>
            <pc:docMk/>
            <pc:sldMk cId="729049276" sldId="309"/>
            <ac:picMk id="8" creationId="{14105788-89A0-CFDD-376B-75439FC618F7}"/>
          </ac:picMkLst>
        </pc:picChg>
      </pc:sldChg>
      <pc:sldChg chg="addSp delSp modSp new mod modClrScheme chgLayout">
        <pc:chgData name="Lucia Luu" userId="7a21046842e482ab" providerId="LiveId" clId="{B1FB7E29-B7D9-481B-B45E-1F6EE4B6F528}" dt="2024-11-03T08:16:39.903" v="1090" actId="14100"/>
        <pc:sldMkLst>
          <pc:docMk/>
          <pc:sldMk cId="3693892053" sldId="310"/>
        </pc:sldMkLst>
        <pc:spChg chg="del">
          <ac:chgData name="Lucia Luu" userId="7a21046842e482ab" providerId="LiveId" clId="{B1FB7E29-B7D9-481B-B45E-1F6EE4B6F528}" dt="2024-11-03T08:07:51.434" v="929" actId="26606"/>
          <ac:spMkLst>
            <pc:docMk/>
            <pc:sldMk cId="3693892053" sldId="310"/>
            <ac:spMk id="2" creationId="{089E9108-B30B-A88F-C770-12F0CBF2A662}"/>
          </ac:spMkLst>
        </pc:spChg>
        <pc:spChg chg="del">
          <ac:chgData name="Lucia Luu" userId="7a21046842e482ab" providerId="LiveId" clId="{B1FB7E29-B7D9-481B-B45E-1F6EE4B6F528}" dt="2024-11-03T08:07:51.434" v="929" actId="26606"/>
          <ac:spMkLst>
            <pc:docMk/>
            <pc:sldMk cId="3693892053" sldId="310"/>
            <ac:spMk id="3" creationId="{846294B7-99B8-9B8D-6BF3-38EC0CA85504}"/>
          </ac:spMkLst>
        </pc:spChg>
        <pc:spChg chg="del">
          <ac:chgData name="Lucia Luu" userId="7a21046842e482ab" providerId="LiveId" clId="{B1FB7E29-B7D9-481B-B45E-1F6EE4B6F528}" dt="2024-11-03T08:07:51.434" v="929" actId="26606"/>
          <ac:spMkLst>
            <pc:docMk/>
            <pc:sldMk cId="3693892053" sldId="310"/>
            <ac:spMk id="4" creationId="{E3A2DF78-8AFF-265E-C393-9B22044A5142}"/>
          </ac:spMkLst>
        </pc:spChg>
        <pc:spChg chg="add mod">
          <ac:chgData name="Lucia Luu" userId="7a21046842e482ab" providerId="LiveId" clId="{B1FB7E29-B7D9-481B-B45E-1F6EE4B6F528}" dt="2024-11-03T08:16:26.417" v="1086" actId="14100"/>
          <ac:spMkLst>
            <pc:docMk/>
            <pc:sldMk cId="3693892053" sldId="310"/>
            <ac:spMk id="9" creationId="{26835FC1-923D-DEA9-031C-8B8C71160A9C}"/>
          </ac:spMkLst>
        </pc:spChg>
        <pc:spChg chg="add del mod">
          <ac:chgData name="Lucia Luu" userId="7a21046842e482ab" providerId="LiveId" clId="{B1FB7E29-B7D9-481B-B45E-1F6EE4B6F528}" dt="2024-11-03T08:08:03.745" v="930"/>
          <ac:spMkLst>
            <pc:docMk/>
            <pc:sldMk cId="3693892053" sldId="310"/>
            <ac:spMk id="11" creationId="{F36E6F1B-75A0-74A9-E7DA-791A9B02C3A5}"/>
          </ac:spMkLst>
        </pc:spChg>
        <pc:picChg chg="add mod">
          <ac:chgData name="Lucia Luu" userId="7a21046842e482ab" providerId="LiveId" clId="{B1FB7E29-B7D9-481B-B45E-1F6EE4B6F528}" dt="2024-11-03T08:16:39.903" v="1090" actId="14100"/>
          <ac:picMkLst>
            <pc:docMk/>
            <pc:sldMk cId="3693892053" sldId="310"/>
            <ac:picMk id="5" creationId="{FE624AB9-4A3B-2515-655B-0AFC4A7C41A5}"/>
          </ac:picMkLst>
        </pc:picChg>
      </pc:sldChg>
      <pc:sldChg chg="addSp delSp modSp new mod">
        <pc:chgData name="Lucia Luu" userId="7a21046842e482ab" providerId="LiveId" clId="{B1FB7E29-B7D9-481B-B45E-1F6EE4B6F528}" dt="2024-11-03T08:19:30.934" v="1127" actId="2711"/>
        <pc:sldMkLst>
          <pc:docMk/>
          <pc:sldMk cId="249895057" sldId="311"/>
        </pc:sldMkLst>
        <pc:spChg chg="mod">
          <ac:chgData name="Lucia Luu" userId="7a21046842e482ab" providerId="LiveId" clId="{B1FB7E29-B7D9-481B-B45E-1F6EE4B6F528}" dt="2024-11-03T08:19:30.934" v="1127" actId="2711"/>
          <ac:spMkLst>
            <pc:docMk/>
            <pc:sldMk cId="249895057" sldId="311"/>
            <ac:spMk id="2" creationId="{98015169-8444-2AAE-D6A5-2E6B8FD86978}"/>
          </ac:spMkLst>
        </pc:spChg>
        <pc:spChg chg="del">
          <ac:chgData name="Lucia Luu" userId="7a21046842e482ab" providerId="LiveId" clId="{B1FB7E29-B7D9-481B-B45E-1F6EE4B6F528}" dt="2024-11-03T08:18:09.992" v="1092"/>
          <ac:spMkLst>
            <pc:docMk/>
            <pc:sldMk cId="249895057" sldId="311"/>
            <ac:spMk id="3" creationId="{C07ACDBE-5793-1E3C-C63F-15153FE6A73A}"/>
          </ac:spMkLst>
        </pc:spChg>
        <pc:spChg chg="add mod">
          <ac:chgData name="Lucia Luu" userId="7a21046842e482ab" providerId="LiveId" clId="{B1FB7E29-B7D9-481B-B45E-1F6EE4B6F528}" dt="2024-11-03T08:19:18.509" v="1126" actId="255"/>
          <ac:spMkLst>
            <pc:docMk/>
            <pc:sldMk cId="249895057" sldId="311"/>
            <ac:spMk id="4" creationId="{9210476D-868B-0F95-EEE1-3398158BA3A0}"/>
          </ac:spMkLst>
        </pc:spChg>
      </pc:sldChg>
      <pc:sldChg chg="addSp delSp modSp new del mod modClrScheme chgLayout">
        <pc:chgData name="Lucia Luu" userId="7a21046842e482ab" providerId="LiveId" clId="{B1FB7E29-B7D9-481B-B45E-1F6EE4B6F528}" dt="2024-11-03T08:45:03.329" v="1194" actId="2696"/>
        <pc:sldMkLst>
          <pc:docMk/>
          <pc:sldMk cId="1255921592" sldId="312"/>
        </pc:sldMkLst>
        <pc:spChg chg="del">
          <ac:chgData name="Lucia Luu" userId="7a21046842e482ab" providerId="LiveId" clId="{B1FB7E29-B7D9-481B-B45E-1F6EE4B6F528}" dt="2024-11-03T08:43:31.166" v="1190" actId="26606"/>
          <ac:spMkLst>
            <pc:docMk/>
            <pc:sldMk cId="1255921592" sldId="312"/>
            <ac:spMk id="2" creationId="{853A820D-0192-37A2-FD0A-E30DD97B1927}"/>
          </ac:spMkLst>
        </pc:spChg>
        <pc:spChg chg="del">
          <ac:chgData name="Lucia Luu" userId="7a21046842e482ab" providerId="LiveId" clId="{B1FB7E29-B7D9-481B-B45E-1F6EE4B6F528}" dt="2024-11-03T08:43:31.166" v="1190" actId="26606"/>
          <ac:spMkLst>
            <pc:docMk/>
            <pc:sldMk cId="1255921592" sldId="312"/>
            <ac:spMk id="3" creationId="{63C6E399-7A8D-B5AC-5DA8-5D557F4B9BD0}"/>
          </ac:spMkLst>
        </pc:spChg>
        <pc:spChg chg="del">
          <ac:chgData name="Lucia Luu" userId="7a21046842e482ab" providerId="LiveId" clId="{B1FB7E29-B7D9-481B-B45E-1F6EE4B6F528}" dt="2024-11-03T08:43:31.166" v="1190" actId="26606"/>
          <ac:spMkLst>
            <pc:docMk/>
            <pc:sldMk cId="1255921592" sldId="312"/>
            <ac:spMk id="4" creationId="{075CB6D8-1AAE-BDEA-07BE-CA42A4D5B1D2}"/>
          </ac:spMkLst>
        </pc:spChg>
        <pc:spChg chg="del">
          <ac:chgData name="Lucia Luu" userId="7a21046842e482ab" providerId="LiveId" clId="{B1FB7E29-B7D9-481B-B45E-1F6EE4B6F528}" dt="2024-11-03T08:43:31.166" v="1190" actId="26606"/>
          <ac:spMkLst>
            <pc:docMk/>
            <pc:sldMk cId="1255921592" sldId="312"/>
            <ac:spMk id="5" creationId="{69DF9051-7194-3ED2-0C61-751AD9C16177}"/>
          </ac:spMkLst>
        </pc:spChg>
        <pc:spChg chg="del">
          <ac:chgData name="Lucia Luu" userId="7a21046842e482ab" providerId="LiveId" clId="{B1FB7E29-B7D9-481B-B45E-1F6EE4B6F528}" dt="2024-11-03T08:43:31.166" v="1190" actId="26606"/>
          <ac:spMkLst>
            <pc:docMk/>
            <pc:sldMk cId="1255921592" sldId="312"/>
            <ac:spMk id="6" creationId="{8EF66D04-A17F-54DD-858C-26E83C704AD7}"/>
          </ac:spMkLst>
        </pc:spChg>
        <pc:spChg chg="del">
          <ac:chgData name="Lucia Luu" userId="7a21046842e482ab" providerId="LiveId" clId="{B1FB7E29-B7D9-481B-B45E-1F6EE4B6F528}" dt="2024-11-03T08:43:31.166" v="1190" actId="26606"/>
          <ac:spMkLst>
            <pc:docMk/>
            <pc:sldMk cId="1255921592" sldId="312"/>
            <ac:spMk id="7" creationId="{5EC8D936-219F-DF1B-F618-77F8F12273B7}"/>
          </ac:spMkLst>
        </pc:spChg>
        <pc:spChg chg="del">
          <ac:chgData name="Lucia Luu" userId="7a21046842e482ab" providerId="LiveId" clId="{B1FB7E29-B7D9-481B-B45E-1F6EE4B6F528}" dt="2024-11-03T08:43:31.166" v="1190" actId="26606"/>
          <ac:spMkLst>
            <pc:docMk/>
            <pc:sldMk cId="1255921592" sldId="312"/>
            <ac:spMk id="8" creationId="{75150E07-6CE5-570C-6D19-CBF15C73A4EB}"/>
          </ac:spMkLst>
        </pc:spChg>
        <pc:spChg chg="add mod">
          <ac:chgData name="Lucia Luu" userId="7a21046842e482ab" providerId="LiveId" clId="{B1FB7E29-B7D9-481B-B45E-1F6EE4B6F528}" dt="2024-11-03T08:44:23.213" v="1193"/>
          <ac:spMkLst>
            <pc:docMk/>
            <pc:sldMk cId="1255921592" sldId="312"/>
            <ac:spMk id="13" creationId="{0F193B6B-2810-BF37-A924-3CD2E7201F94}"/>
          </ac:spMkLst>
        </pc:spChg>
        <pc:spChg chg="add mod">
          <ac:chgData name="Lucia Luu" userId="7a21046842e482ab" providerId="LiveId" clId="{B1FB7E29-B7D9-481B-B45E-1F6EE4B6F528}" dt="2024-11-03T08:43:31.166" v="1190" actId="26606"/>
          <ac:spMkLst>
            <pc:docMk/>
            <pc:sldMk cId="1255921592" sldId="312"/>
            <ac:spMk id="15" creationId="{62F3E69A-286D-E8B0-D9B1-512146CEA31B}"/>
          </ac:spMkLst>
        </pc:spChg>
        <pc:spChg chg="add del mod">
          <ac:chgData name="Lucia Luu" userId="7a21046842e482ab" providerId="LiveId" clId="{B1FB7E29-B7D9-481B-B45E-1F6EE4B6F528}" dt="2024-11-03T08:43:47.798" v="1191"/>
          <ac:spMkLst>
            <pc:docMk/>
            <pc:sldMk cId="1255921592" sldId="312"/>
            <ac:spMk id="17" creationId="{99DBF93D-88D7-C6BC-DA52-A78180EFFE9F}"/>
          </ac:spMkLst>
        </pc:spChg>
        <pc:spChg chg="add mod">
          <ac:chgData name="Lucia Luu" userId="7a21046842e482ab" providerId="LiveId" clId="{B1FB7E29-B7D9-481B-B45E-1F6EE4B6F528}" dt="2024-11-03T08:43:31.166" v="1190" actId="26606"/>
          <ac:spMkLst>
            <pc:docMk/>
            <pc:sldMk cId="1255921592" sldId="312"/>
            <ac:spMk id="19" creationId="{46187442-DDBE-99E1-FA9A-EB2D47B917AB}"/>
          </ac:spMkLst>
        </pc:spChg>
        <pc:spChg chg="add del mod">
          <ac:chgData name="Lucia Luu" userId="7a21046842e482ab" providerId="LiveId" clId="{B1FB7E29-B7D9-481B-B45E-1F6EE4B6F528}" dt="2024-11-03T08:44:00.178" v="1192"/>
          <ac:spMkLst>
            <pc:docMk/>
            <pc:sldMk cId="1255921592" sldId="312"/>
            <ac:spMk id="21" creationId="{584C0D72-04D7-CEDA-2488-3FB79E69F5EB}"/>
          </ac:spMkLst>
        </pc:spChg>
        <pc:picChg chg="add mod">
          <ac:chgData name="Lucia Luu" userId="7a21046842e482ab" providerId="LiveId" clId="{B1FB7E29-B7D9-481B-B45E-1F6EE4B6F528}" dt="2024-11-03T08:43:47.798" v="1191"/>
          <ac:picMkLst>
            <pc:docMk/>
            <pc:sldMk cId="1255921592" sldId="312"/>
            <ac:picMk id="9" creationId="{E77A22B4-FC75-3B17-B722-9A86F0A8538F}"/>
          </ac:picMkLst>
        </pc:picChg>
        <pc:picChg chg="add mod">
          <ac:chgData name="Lucia Luu" userId="7a21046842e482ab" providerId="LiveId" clId="{B1FB7E29-B7D9-481B-B45E-1F6EE4B6F528}" dt="2024-11-03T08:44:00.178" v="1192"/>
          <ac:picMkLst>
            <pc:docMk/>
            <pc:sldMk cId="1255921592" sldId="312"/>
            <ac:picMk id="10" creationId="{AE44084E-6EBE-D853-B73C-A89CF05F850F}"/>
          </ac:picMkLst>
        </pc:picChg>
      </pc:sldChg>
      <pc:sldChg chg="addSp delSp modSp new mod ord modClrScheme chgLayout">
        <pc:chgData name="Lucia Luu" userId="7a21046842e482ab" providerId="LiveId" clId="{B1FB7E29-B7D9-481B-B45E-1F6EE4B6F528}" dt="2024-11-03T10:58:57.160" v="1677" actId="255"/>
        <pc:sldMkLst>
          <pc:docMk/>
          <pc:sldMk cId="4291040513" sldId="312"/>
        </pc:sldMkLst>
        <pc:spChg chg="del">
          <ac:chgData name="Lucia Luu" userId="7a21046842e482ab" providerId="LiveId" clId="{B1FB7E29-B7D9-481B-B45E-1F6EE4B6F528}" dt="2024-11-03T08:45:22.259" v="1196" actId="26606"/>
          <ac:spMkLst>
            <pc:docMk/>
            <pc:sldMk cId="4291040513" sldId="312"/>
            <ac:spMk id="2" creationId="{B03858E0-48E3-BD3E-522F-307FF5785AF0}"/>
          </ac:spMkLst>
        </pc:spChg>
        <pc:spChg chg="del">
          <ac:chgData name="Lucia Luu" userId="7a21046842e482ab" providerId="LiveId" clId="{B1FB7E29-B7D9-481B-B45E-1F6EE4B6F528}" dt="2024-11-03T08:45:22.259" v="1196" actId="26606"/>
          <ac:spMkLst>
            <pc:docMk/>
            <pc:sldMk cId="4291040513" sldId="312"/>
            <ac:spMk id="3" creationId="{4CDBD736-84B3-069A-81BF-E497039B3329}"/>
          </ac:spMkLst>
        </pc:spChg>
        <pc:spChg chg="del">
          <ac:chgData name="Lucia Luu" userId="7a21046842e482ab" providerId="LiveId" clId="{B1FB7E29-B7D9-481B-B45E-1F6EE4B6F528}" dt="2024-11-03T08:45:22.259" v="1196" actId="26606"/>
          <ac:spMkLst>
            <pc:docMk/>
            <pc:sldMk cId="4291040513" sldId="312"/>
            <ac:spMk id="4" creationId="{C09AD7B6-E500-F175-BF0E-B632B7DBB1E8}"/>
          </ac:spMkLst>
        </pc:spChg>
        <pc:spChg chg="del">
          <ac:chgData name="Lucia Luu" userId="7a21046842e482ab" providerId="LiveId" clId="{B1FB7E29-B7D9-481B-B45E-1F6EE4B6F528}" dt="2024-11-03T08:45:22.259" v="1196" actId="26606"/>
          <ac:spMkLst>
            <pc:docMk/>
            <pc:sldMk cId="4291040513" sldId="312"/>
            <ac:spMk id="5" creationId="{E3AC1C1A-2F28-999E-344F-6242DC437C5E}"/>
          </ac:spMkLst>
        </pc:spChg>
        <pc:spChg chg="del">
          <ac:chgData name="Lucia Luu" userId="7a21046842e482ab" providerId="LiveId" clId="{B1FB7E29-B7D9-481B-B45E-1F6EE4B6F528}" dt="2024-11-03T08:45:22.259" v="1196" actId="26606"/>
          <ac:spMkLst>
            <pc:docMk/>
            <pc:sldMk cId="4291040513" sldId="312"/>
            <ac:spMk id="6" creationId="{FD628930-29E3-1CF5-C3F8-8F3C483244B5}"/>
          </ac:spMkLst>
        </pc:spChg>
        <pc:spChg chg="del">
          <ac:chgData name="Lucia Luu" userId="7a21046842e482ab" providerId="LiveId" clId="{B1FB7E29-B7D9-481B-B45E-1F6EE4B6F528}" dt="2024-11-03T08:45:22.259" v="1196" actId="26606"/>
          <ac:spMkLst>
            <pc:docMk/>
            <pc:sldMk cId="4291040513" sldId="312"/>
            <ac:spMk id="7" creationId="{7AF7FE58-3C80-E283-1330-6E72240948A4}"/>
          </ac:spMkLst>
        </pc:spChg>
        <pc:spChg chg="del">
          <ac:chgData name="Lucia Luu" userId="7a21046842e482ab" providerId="LiveId" clId="{B1FB7E29-B7D9-481B-B45E-1F6EE4B6F528}" dt="2024-11-03T08:45:22.259" v="1196" actId="26606"/>
          <ac:spMkLst>
            <pc:docMk/>
            <pc:sldMk cId="4291040513" sldId="312"/>
            <ac:spMk id="8" creationId="{A7ED6CBC-F482-91F7-D399-ED42BABFE13C}"/>
          </ac:spMkLst>
        </pc:spChg>
        <pc:spChg chg="add del mod">
          <ac:chgData name="Lucia Luu" userId="7a21046842e482ab" providerId="LiveId" clId="{B1FB7E29-B7D9-481B-B45E-1F6EE4B6F528}" dt="2024-11-03T10:54:01.552" v="1541" actId="26606"/>
          <ac:spMkLst>
            <pc:docMk/>
            <pc:sldMk cId="4291040513" sldId="312"/>
            <ac:spMk id="13" creationId="{21A6756F-71B4-756C-D62F-F0005C2CF16B}"/>
          </ac:spMkLst>
        </pc:spChg>
        <pc:spChg chg="add del mod">
          <ac:chgData name="Lucia Luu" userId="7a21046842e482ab" providerId="LiveId" clId="{B1FB7E29-B7D9-481B-B45E-1F6EE4B6F528}" dt="2024-11-03T10:43:18.672" v="1197"/>
          <ac:spMkLst>
            <pc:docMk/>
            <pc:sldMk cId="4291040513" sldId="312"/>
            <ac:spMk id="15" creationId="{46039051-9A9E-B8A8-426C-5E95C95549B7}"/>
          </ac:spMkLst>
        </pc:spChg>
        <pc:spChg chg="add del mod">
          <ac:chgData name="Lucia Luu" userId="7a21046842e482ab" providerId="LiveId" clId="{B1FB7E29-B7D9-481B-B45E-1F6EE4B6F528}" dt="2024-11-03T10:58:14.121" v="1671" actId="478"/>
          <ac:spMkLst>
            <pc:docMk/>
            <pc:sldMk cId="4291040513" sldId="312"/>
            <ac:spMk id="18" creationId="{B7456C3B-4222-1D23-1BF7-84EA6BB02227}"/>
          </ac:spMkLst>
        </pc:spChg>
        <pc:spChg chg="add mod">
          <ac:chgData name="Lucia Luu" userId="7a21046842e482ab" providerId="LiveId" clId="{B1FB7E29-B7D9-481B-B45E-1F6EE4B6F528}" dt="2024-11-03T10:58:57.160" v="1677" actId="255"/>
          <ac:spMkLst>
            <pc:docMk/>
            <pc:sldMk cId="4291040513" sldId="312"/>
            <ac:spMk id="20" creationId="{DCFD81F7-0A28-4C89-10C9-47BF4704EF2F}"/>
          </ac:spMkLst>
        </pc:spChg>
        <pc:picChg chg="add mod">
          <ac:chgData name="Lucia Luu" userId="7a21046842e482ab" providerId="LiveId" clId="{B1FB7E29-B7D9-481B-B45E-1F6EE4B6F528}" dt="2024-11-03T10:55:11.319" v="1552" actId="1076"/>
          <ac:picMkLst>
            <pc:docMk/>
            <pc:sldMk cId="4291040513" sldId="312"/>
            <ac:picMk id="9" creationId="{5445C6F2-937D-699E-1E06-F79164CCF36A}"/>
          </ac:picMkLst>
        </pc:picChg>
      </pc:sldChg>
      <pc:sldChg chg="addSp delSp modSp new del mod modClrScheme chgLayout">
        <pc:chgData name="Lucia Luu" userId="7a21046842e482ab" providerId="LiveId" clId="{B1FB7E29-B7D9-481B-B45E-1F6EE4B6F528}" dt="2024-11-03T10:54:06.713" v="1542" actId="2696"/>
        <pc:sldMkLst>
          <pc:docMk/>
          <pc:sldMk cId="3861307379" sldId="313"/>
        </pc:sldMkLst>
        <pc:spChg chg="del">
          <ac:chgData name="Lucia Luu" userId="7a21046842e482ab" providerId="LiveId" clId="{B1FB7E29-B7D9-481B-B45E-1F6EE4B6F528}" dt="2024-11-03T10:52:31.872" v="1533" actId="26606"/>
          <ac:spMkLst>
            <pc:docMk/>
            <pc:sldMk cId="3861307379" sldId="313"/>
            <ac:spMk id="2" creationId="{6C7AF8A6-39C1-C4BF-91DC-A3ADD4C86338}"/>
          </ac:spMkLst>
        </pc:spChg>
        <pc:spChg chg="del">
          <ac:chgData name="Lucia Luu" userId="7a21046842e482ab" providerId="LiveId" clId="{B1FB7E29-B7D9-481B-B45E-1F6EE4B6F528}" dt="2024-11-03T10:52:31.872" v="1533" actId="26606"/>
          <ac:spMkLst>
            <pc:docMk/>
            <pc:sldMk cId="3861307379" sldId="313"/>
            <ac:spMk id="3" creationId="{5FBBE1E8-10F7-D31B-8F5C-6D563594DBAF}"/>
          </ac:spMkLst>
        </pc:spChg>
        <pc:spChg chg="del">
          <ac:chgData name="Lucia Luu" userId="7a21046842e482ab" providerId="LiveId" clId="{B1FB7E29-B7D9-481B-B45E-1F6EE4B6F528}" dt="2024-11-03T10:52:31.872" v="1533" actId="26606"/>
          <ac:spMkLst>
            <pc:docMk/>
            <pc:sldMk cId="3861307379" sldId="313"/>
            <ac:spMk id="4" creationId="{5DCE808A-CB8A-E80E-F7CD-1CD20EB3F64D}"/>
          </ac:spMkLst>
        </pc:spChg>
        <pc:spChg chg="del">
          <ac:chgData name="Lucia Luu" userId="7a21046842e482ab" providerId="LiveId" clId="{B1FB7E29-B7D9-481B-B45E-1F6EE4B6F528}" dt="2024-11-03T10:52:31.872" v="1533" actId="26606"/>
          <ac:spMkLst>
            <pc:docMk/>
            <pc:sldMk cId="3861307379" sldId="313"/>
            <ac:spMk id="5" creationId="{C3FC3C21-E0C6-3653-4C04-59580EEF2436}"/>
          </ac:spMkLst>
        </pc:spChg>
        <pc:spChg chg="add mod">
          <ac:chgData name="Lucia Luu" userId="7a21046842e482ab" providerId="LiveId" clId="{B1FB7E29-B7D9-481B-B45E-1F6EE4B6F528}" dt="2024-11-03T10:53:18.227" v="1538" actId="478"/>
          <ac:spMkLst>
            <pc:docMk/>
            <pc:sldMk cId="3861307379" sldId="313"/>
            <ac:spMk id="8" creationId="{AAF2BC06-64E9-9ECE-D001-BEC3269067D3}"/>
          </ac:spMkLst>
        </pc:spChg>
        <pc:spChg chg="add mod">
          <ac:chgData name="Lucia Luu" userId="7a21046842e482ab" providerId="LiveId" clId="{B1FB7E29-B7D9-481B-B45E-1F6EE4B6F528}" dt="2024-11-03T10:52:31.872" v="1533" actId="26606"/>
          <ac:spMkLst>
            <pc:docMk/>
            <pc:sldMk cId="3861307379" sldId="313"/>
            <ac:spMk id="10" creationId="{70F6BFA1-5DA3-7206-DAD9-99CACBFB0429}"/>
          </ac:spMkLst>
        </pc:spChg>
        <pc:spChg chg="add mod">
          <ac:chgData name="Lucia Luu" userId="7a21046842e482ab" providerId="LiveId" clId="{B1FB7E29-B7D9-481B-B45E-1F6EE4B6F528}" dt="2024-11-03T10:52:31.872" v="1533" actId="26606"/>
          <ac:spMkLst>
            <pc:docMk/>
            <pc:sldMk cId="3861307379" sldId="313"/>
            <ac:spMk id="12" creationId="{9450F432-1AEF-28E4-2700-BCEE2AA28E8A}"/>
          </ac:spMkLst>
        </pc:spChg>
        <pc:spChg chg="add del mod">
          <ac:chgData name="Lucia Luu" userId="7a21046842e482ab" providerId="LiveId" clId="{B1FB7E29-B7D9-481B-B45E-1F6EE4B6F528}" dt="2024-11-03T10:52:44.704" v="1534"/>
          <ac:spMkLst>
            <pc:docMk/>
            <pc:sldMk cId="3861307379" sldId="313"/>
            <ac:spMk id="14" creationId="{F47E05B6-0CF5-4C0D-E7F0-8060479593FF}"/>
          </ac:spMkLst>
        </pc:spChg>
        <pc:picChg chg="add del mod">
          <ac:chgData name="Lucia Luu" userId="7a21046842e482ab" providerId="LiveId" clId="{B1FB7E29-B7D9-481B-B45E-1F6EE4B6F528}" dt="2024-11-03T10:53:18.227" v="1538" actId="478"/>
          <ac:picMkLst>
            <pc:docMk/>
            <pc:sldMk cId="3861307379" sldId="313"/>
            <ac:picMk id="6" creationId="{E5BE2833-383E-E6FA-D5C1-928082A406F4}"/>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E3E00-1E39-47A3-8682-0CB80AF6EA51}"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6D679269-1073-4224-B0BD-148F10EDBB73}">
      <dgm:prSet/>
      <dgm:spPr/>
      <dgm:t>
        <a:bodyPr/>
        <a:lstStyle/>
        <a:p>
          <a:r>
            <a:rPr lang="en-US" i="0" baseline="0" dirty="0"/>
            <a:t>A thorough exploratory data analysis was performed to </a:t>
          </a:r>
          <a:endParaRPr lang="en-US" dirty="0"/>
        </a:p>
      </dgm:t>
    </dgm:pt>
    <dgm:pt modelId="{08449B91-9264-43FF-A1E2-11B2F7123B44}" type="parTrans" cxnId="{41A92AD1-C450-44F7-A3A5-E4E45321A5FF}">
      <dgm:prSet/>
      <dgm:spPr/>
      <dgm:t>
        <a:bodyPr/>
        <a:lstStyle/>
        <a:p>
          <a:endParaRPr lang="en-US"/>
        </a:p>
      </dgm:t>
    </dgm:pt>
    <dgm:pt modelId="{C8A6B31B-F60D-4C04-92CA-4222D2EBE326}" type="sibTrans" cxnId="{41A92AD1-C450-44F7-A3A5-E4E45321A5FF}">
      <dgm:prSet/>
      <dgm:spPr/>
      <dgm:t>
        <a:bodyPr/>
        <a:lstStyle/>
        <a:p>
          <a:endParaRPr lang="en-US"/>
        </a:p>
      </dgm:t>
    </dgm:pt>
    <dgm:pt modelId="{F6046CFD-D6AC-42DE-8709-AF2DFBE31A22}">
      <dgm:prSet/>
      <dgm:spPr/>
      <dgm:t>
        <a:bodyPr/>
        <a:lstStyle/>
        <a:p>
          <a:r>
            <a:rPr lang="en-US" i="0" baseline="0"/>
            <a:t>gain insights into the data and understand relationships </a:t>
          </a:r>
          <a:endParaRPr lang="en-US"/>
        </a:p>
      </dgm:t>
    </dgm:pt>
    <dgm:pt modelId="{B04EBAFB-8953-4076-9536-E7F82345FEAB}" type="parTrans" cxnId="{33BA344B-33F9-41E3-ADAA-70CEB483A202}">
      <dgm:prSet/>
      <dgm:spPr/>
      <dgm:t>
        <a:bodyPr/>
        <a:lstStyle/>
        <a:p>
          <a:endParaRPr lang="en-US"/>
        </a:p>
      </dgm:t>
    </dgm:pt>
    <dgm:pt modelId="{749AD0F7-101D-42ED-ABFF-2160D67145E7}" type="sibTrans" cxnId="{33BA344B-33F9-41E3-ADAA-70CEB483A202}">
      <dgm:prSet/>
      <dgm:spPr/>
      <dgm:t>
        <a:bodyPr/>
        <a:lstStyle/>
        <a:p>
          <a:endParaRPr lang="en-US"/>
        </a:p>
      </dgm:t>
    </dgm:pt>
    <dgm:pt modelId="{D49B4F9C-D057-4FC2-949F-BA814F211488}">
      <dgm:prSet/>
      <dgm:spPr/>
      <dgm:t>
        <a:bodyPr/>
        <a:lstStyle/>
        <a:p>
          <a:r>
            <a:rPr lang="en-US" i="0" baseline="0"/>
            <a:t>between the features and churn. </a:t>
          </a:r>
          <a:endParaRPr lang="en-US"/>
        </a:p>
      </dgm:t>
    </dgm:pt>
    <dgm:pt modelId="{0624A163-CFA8-41A6-8710-3724CC781451}" type="parTrans" cxnId="{5D48A39F-4F41-4964-B2B3-01CB7CB5ECEC}">
      <dgm:prSet/>
      <dgm:spPr/>
      <dgm:t>
        <a:bodyPr/>
        <a:lstStyle/>
        <a:p>
          <a:endParaRPr lang="en-US"/>
        </a:p>
      </dgm:t>
    </dgm:pt>
    <dgm:pt modelId="{4B8262A8-F61A-4FDF-AF12-E0636F1BBC02}" type="sibTrans" cxnId="{5D48A39F-4F41-4964-B2B3-01CB7CB5ECEC}">
      <dgm:prSet/>
      <dgm:spPr/>
      <dgm:t>
        <a:bodyPr/>
        <a:lstStyle/>
        <a:p>
          <a:endParaRPr lang="en-US"/>
        </a:p>
      </dgm:t>
    </dgm:pt>
    <dgm:pt modelId="{53906BF7-21D5-42BD-BC14-3495E2723AF0}">
      <dgm:prSet/>
      <dgm:spPr/>
      <dgm:t>
        <a:bodyPr/>
        <a:lstStyle/>
        <a:p>
          <a:r>
            <a:rPr lang="en-US" i="0" baseline="0"/>
            <a:t>The key analyses included:</a:t>
          </a:r>
          <a:endParaRPr lang="en-US"/>
        </a:p>
      </dgm:t>
    </dgm:pt>
    <dgm:pt modelId="{E24BF47B-58EF-4621-86C9-258AE928A191}" type="parTrans" cxnId="{34371599-EF8D-4A1E-8750-43E5ADBC5A14}">
      <dgm:prSet/>
      <dgm:spPr/>
      <dgm:t>
        <a:bodyPr/>
        <a:lstStyle/>
        <a:p>
          <a:endParaRPr lang="en-US"/>
        </a:p>
      </dgm:t>
    </dgm:pt>
    <dgm:pt modelId="{F60CFAA6-F41A-4EA7-9889-CE6022148C9F}" type="sibTrans" cxnId="{34371599-EF8D-4A1E-8750-43E5ADBC5A14}">
      <dgm:prSet/>
      <dgm:spPr/>
      <dgm:t>
        <a:bodyPr/>
        <a:lstStyle/>
        <a:p>
          <a:endParaRPr lang="en-US"/>
        </a:p>
      </dgm:t>
    </dgm:pt>
    <dgm:pt modelId="{6C1979CB-3D16-4D7B-8E59-1A1FB3FF4E06}">
      <dgm:prSet/>
      <dgm:spPr/>
      <dgm:t>
        <a:bodyPr/>
        <a:lstStyle/>
        <a:p>
          <a:r>
            <a:rPr lang="en-US" b="1" i="0" baseline="0" dirty="0"/>
            <a:t>Univariate Analysis</a:t>
          </a:r>
        </a:p>
        <a:p>
          <a:r>
            <a:rPr lang="en-US" i="0" baseline="0" dirty="0"/>
            <a:t> Examined the distribution of individual features such as Tenure, Monthly Charges, and Contract</a:t>
          </a:r>
          <a:r>
            <a:rPr lang="en-US" b="0" i="0" baseline="0" dirty="0"/>
            <a:t>.</a:t>
          </a:r>
          <a:endParaRPr lang="en-US" dirty="0"/>
        </a:p>
      </dgm:t>
    </dgm:pt>
    <dgm:pt modelId="{74905F0B-D5B2-4FB6-ACBE-CC7ABF2B518E}" type="parTrans" cxnId="{9BDBBFBB-11E1-43FE-AF9E-87B99A335A91}">
      <dgm:prSet/>
      <dgm:spPr/>
      <dgm:t>
        <a:bodyPr/>
        <a:lstStyle/>
        <a:p>
          <a:endParaRPr lang="en-US"/>
        </a:p>
      </dgm:t>
    </dgm:pt>
    <dgm:pt modelId="{3ADDD96C-0B68-4B82-AC69-B1A1F863DA55}" type="sibTrans" cxnId="{9BDBBFBB-11E1-43FE-AF9E-87B99A335A91}">
      <dgm:prSet/>
      <dgm:spPr/>
      <dgm:t>
        <a:bodyPr/>
        <a:lstStyle/>
        <a:p>
          <a:endParaRPr lang="en-US"/>
        </a:p>
      </dgm:t>
    </dgm:pt>
    <dgm:pt modelId="{7A8F3534-669C-47CD-B4C7-C9A9130EB6DC}">
      <dgm:prSet/>
      <dgm:spPr/>
      <dgm:t>
        <a:bodyPr/>
        <a:lstStyle/>
        <a:p>
          <a:r>
            <a:rPr lang="en-US" b="1" i="0" baseline="0" dirty="0"/>
            <a:t>Bivariate Analysis</a:t>
          </a:r>
        </a:p>
        <a:p>
          <a:r>
            <a:rPr lang="en-US" b="0" i="0" baseline="0" dirty="0"/>
            <a:t> Analyzed the </a:t>
          </a:r>
          <a:br>
            <a:rPr lang="en-US" b="0" i="0" baseline="0" dirty="0"/>
          </a:br>
          <a:r>
            <a:rPr lang="en-US" b="0" i="0" baseline="0" dirty="0"/>
            <a:t>relationships between</a:t>
          </a:r>
          <a:r>
            <a:rPr lang="en-US" i="0" baseline="0" dirty="0"/>
            <a:t> Churn </a:t>
          </a:r>
          <a:r>
            <a:rPr lang="en-US" b="0" i="0" baseline="0" dirty="0"/>
            <a:t>and specific features, </a:t>
          </a:r>
          <a:br>
            <a:rPr lang="en-US" b="0" i="0" baseline="0" dirty="0"/>
          </a:br>
          <a:r>
            <a:rPr lang="en-US" b="0" i="0" baseline="0" dirty="0"/>
            <a:t>identifying trends (e.g., month-to-month contracts </a:t>
          </a:r>
          <a:br>
            <a:rPr lang="en-US" b="0" i="0" baseline="0" dirty="0"/>
          </a:br>
          <a:r>
            <a:rPr lang="en-US" b="0" i="0" baseline="0" dirty="0"/>
            <a:t>had higher churn rates).</a:t>
          </a:r>
          <a:endParaRPr lang="en-US" dirty="0"/>
        </a:p>
      </dgm:t>
    </dgm:pt>
    <dgm:pt modelId="{8BC8E518-03AB-4D3C-916B-9D604A88D779}" type="parTrans" cxnId="{F327E63A-C4A9-40AF-B911-8D860DB713C1}">
      <dgm:prSet/>
      <dgm:spPr/>
      <dgm:t>
        <a:bodyPr/>
        <a:lstStyle/>
        <a:p>
          <a:endParaRPr lang="en-US"/>
        </a:p>
      </dgm:t>
    </dgm:pt>
    <dgm:pt modelId="{A27FADB3-2E78-4094-8356-79E7E7637E85}" type="sibTrans" cxnId="{F327E63A-C4A9-40AF-B911-8D860DB713C1}">
      <dgm:prSet/>
      <dgm:spPr/>
      <dgm:t>
        <a:bodyPr/>
        <a:lstStyle/>
        <a:p>
          <a:endParaRPr lang="en-US"/>
        </a:p>
      </dgm:t>
    </dgm:pt>
    <dgm:pt modelId="{DE9ED7BB-AA41-42B2-9AF5-D9A6A8458646}">
      <dgm:prSet/>
      <dgm:spPr/>
      <dgm:t>
        <a:bodyPr/>
        <a:lstStyle/>
        <a:p>
          <a:r>
            <a:rPr lang="en-US" b="1" i="0" baseline="0" dirty="0"/>
            <a:t>Multivariate Analysis</a:t>
          </a:r>
          <a:r>
            <a:rPr lang="en-US" b="0" i="0" baseline="0" dirty="0"/>
            <a:t> Explored interactions </a:t>
          </a:r>
          <a:br>
            <a:rPr lang="en-US" b="0" i="0" baseline="0" dirty="0"/>
          </a:br>
          <a:r>
            <a:rPr lang="en-US" b="0" i="0" baseline="0" dirty="0"/>
            <a:t>between multiple features, such as Internet Service and </a:t>
          </a:r>
          <a:br>
            <a:rPr lang="en-US" b="0" i="0" baseline="0" dirty="0"/>
          </a:br>
          <a:r>
            <a:rPr lang="en-US" b="0" i="0" baseline="0" dirty="0"/>
            <a:t>Tech Support, to understand complex patterns. </a:t>
          </a:r>
          <a:endParaRPr lang="en-US" dirty="0"/>
        </a:p>
      </dgm:t>
    </dgm:pt>
    <dgm:pt modelId="{D0127FB1-E22D-425F-8C25-40035CB19034}" type="parTrans" cxnId="{AA33B302-59CF-4D9D-B499-ADC57E1D0D5A}">
      <dgm:prSet/>
      <dgm:spPr/>
      <dgm:t>
        <a:bodyPr/>
        <a:lstStyle/>
        <a:p>
          <a:endParaRPr lang="en-US"/>
        </a:p>
      </dgm:t>
    </dgm:pt>
    <dgm:pt modelId="{BA0CD898-E55E-497A-9C7D-CE5A95E7546B}" type="sibTrans" cxnId="{AA33B302-59CF-4D9D-B499-ADC57E1D0D5A}">
      <dgm:prSet/>
      <dgm:spPr/>
      <dgm:t>
        <a:bodyPr/>
        <a:lstStyle/>
        <a:p>
          <a:endParaRPr lang="en-US"/>
        </a:p>
      </dgm:t>
    </dgm:pt>
    <dgm:pt modelId="{A7C466F0-8253-4CA0-8CB5-F0B03CD5523D}" type="pres">
      <dgm:prSet presAssocID="{72EE3E00-1E39-47A3-8682-0CB80AF6EA51}" presName="diagram" presStyleCnt="0">
        <dgm:presLayoutVars>
          <dgm:dir/>
          <dgm:resizeHandles val="exact"/>
        </dgm:presLayoutVars>
      </dgm:prSet>
      <dgm:spPr/>
    </dgm:pt>
    <dgm:pt modelId="{0CD9C1DF-92E5-4585-935C-42784203414D}" type="pres">
      <dgm:prSet presAssocID="{6D679269-1073-4224-B0BD-148F10EDBB73}" presName="node" presStyleLbl="node1" presStyleIdx="0" presStyleCnt="7">
        <dgm:presLayoutVars>
          <dgm:bulletEnabled val="1"/>
        </dgm:presLayoutVars>
      </dgm:prSet>
      <dgm:spPr/>
    </dgm:pt>
    <dgm:pt modelId="{09ED31EE-A960-4393-9C6E-F8F85D5B69CE}" type="pres">
      <dgm:prSet presAssocID="{C8A6B31B-F60D-4C04-92CA-4222D2EBE326}" presName="sibTrans" presStyleCnt="0"/>
      <dgm:spPr/>
    </dgm:pt>
    <dgm:pt modelId="{E85C52B6-29B4-459E-9C07-2CF23420D77B}" type="pres">
      <dgm:prSet presAssocID="{F6046CFD-D6AC-42DE-8709-AF2DFBE31A22}" presName="node" presStyleLbl="node1" presStyleIdx="1" presStyleCnt="7">
        <dgm:presLayoutVars>
          <dgm:bulletEnabled val="1"/>
        </dgm:presLayoutVars>
      </dgm:prSet>
      <dgm:spPr/>
    </dgm:pt>
    <dgm:pt modelId="{9736C482-C55D-4AC2-AFAD-40BB357757CE}" type="pres">
      <dgm:prSet presAssocID="{749AD0F7-101D-42ED-ABFF-2160D67145E7}" presName="sibTrans" presStyleCnt="0"/>
      <dgm:spPr/>
    </dgm:pt>
    <dgm:pt modelId="{93AC44A9-4336-441E-A70D-2EB9E944F832}" type="pres">
      <dgm:prSet presAssocID="{D49B4F9C-D057-4FC2-949F-BA814F211488}" presName="node" presStyleLbl="node1" presStyleIdx="2" presStyleCnt="7">
        <dgm:presLayoutVars>
          <dgm:bulletEnabled val="1"/>
        </dgm:presLayoutVars>
      </dgm:prSet>
      <dgm:spPr/>
    </dgm:pt>
    <dgm:pt modelId="{2C2A39B4-87F1-4D59-BF0D-CB0D201094F5}" type="pres">
      <dgm:prSet presAssocID="{4B8262A8-F61A-4FDF-AF12-E0636F1BBC02}" presName="sibTrans" presStyleCnt="0"/>
      <dgm:spPr/>
    </dgm:pt>
    <dgm:pt modelId="{A1A9D099-B498-4124-8176-2AFFCE849595}" type="pres">
      <dgm:prSet presAssocID="{53906BF7-21D5-42BD-BC14-3495E2723AF0}" presName="node" presStyleLbl="node1" presStyleIdx="3" presStyleCnt="7">
        <dgm:presLayoutVars>
          <dgm:bulletEnabled val="1"/>
        </dgm:presLayoutVars>
      </dgm:prSet>
      <dgm:spPr/>
    </dgm:pt>
    <dgm:pt modelId="{2BFECDBB-FE67-41DE-881F-FB5B8019A98D}" type="pres">
      <dgm:prSet presAssocID="{F60CFAA6-F41A-4EA7-9889-CE6022148C9F}" presName="sibTrans" presStyleCnt="0"/>
      <dgm:spPr/>
    </dgm:pt>
    <dgm:pt modelId="{6E2127E0-D51C-40EE-ADE7-D9DADB759E8F}" type="pres">
      <dgm:prSet presAssocID="{6C1979CB-3D16-4D7B-8E59-1A1FB3FF4E06}" presName="node" presStyleLbl="node1" presStyleIdx="4" presStyleCnt="7" custScaleX="123428" custScaleY="131965">
        <dgm:presLayoutVars>
          <dgm:bulletEnabled val="1"/>
        </dgm:presLayoutVars>
      </dgm:prSet>
      <dgm:spPr/>
    </dgm:pt>
    <dgm:pt modelId="{9FA48732-A8FB-41C7-9908-041C59C8D0B9}" type="pres">
      <dgm:prSet presAssocID="{3ADDD96C-0B68-4B82-AC69-B1A1F863DA55}" presName="sibTrans" presStyleCnt="0"/>
      <dgm:spPr/>
    </dgm:pt>
    <dgm:pt modelId="{61B1387F-7983-4A0D-81B6-53637677BEB7}" type="pres">
      <dgm:prSet presAssocID="{7A8F3534-669C-47CD-B4C7-C9A9130EB6DC}" presName="node" presStyleLbl="node1" presStyleIdx="5" presStyleCnt="7" custScaleX="128113" custScaleY="133218">
        <dgm:presLayoutVars>
          <dgm:bulletEnabled val="1"/>
        </dgm:presLayoutVars>
      </dgm:prSet>
      <dgm:spPr/>
    </dgm:pt>
    <dgm:pt modelId="{28080307-AADA-43FE-B8C6-1A441890FF17}" type="pres">
      <dgm:prSet presAssocID="{A27FADB3-2E78-4094-8356-79E7E7637E85}" presName="sibTrans" presStyleCnt="0"/>
      <dgm:spPr/>
    </dgm:pt>
    <dgm:pt modelId="{F0DB4CC8-4129-4B31-B0C2-3C9EDCB2863D}" type="pres">
      <dgm:prSet presAssocID="{DE9ED7BB-AA41-42B2-9AF5-D9A6A8458646}" presName="node" presStyleLbl="node1" presStyleIdx="6" presStyleCnt="7" custScaleX="130168" custScaleY="131965">
        <dgm:presLayoutVars>
          <dgm:bulletEnabled val="1"/>
        </dgm:presLayoutVars>
      </dgm:prSet>
      <dgm:spPr/>
    </dgm:pt>
  </dgm:ptLst>
  <dgm:cxnLst>
    <dgm:cxn modelId="{AA33B302-59CF-4D9D-B499-ADC57E1D0D5A}" srcId="{72EE3E00-1E39-47A3-8682-0CB80AF6EA51}" destId="{DE9ED7BB-AA41-42B2-9AF5-D9A6A8458646}" srcOrd="6" destOrd="0" parTransId="{D0127FB1-E22D-425F-8C25-40035CB19034}" sibTransId="{BA0CD898-E55E-497A-9C7D-CE5A95E7546B}"/>
    <dgm:cxn modelId="{7953F31E-61A6-4A8F-8F17-4B6821E24E7E}" type="presOf" srcId="{6D679269-1073-4224-B0BD-148F10EDBB73}" destId="{0CD9C1DF-92E5-4585-935C-42784203414D}" srcOrd="0" destOrd="0" presId="urn:microsoft.com/office/officeart/2005/8/layout/default"/>
    <dgm:cxn modelId="{F327E63A-C4A9-40AF-B911-8D860DB713C1}" srcId="{72EE3E00-1E39-47A3-8682-0CB80AF6EA51}" destId="{7A8F3534-669C-47CD-B4C7-C9A9130EB6DC}" srcOrd="5" destOrd="0" parTransId="{8BC8E518-03AB-4D3C-916B-9D604A88D779}" sibTransId="{A27FADB3-2E78-4094-8356-79E7E7637E85}"/>
    <dgm:cxn modelId="{20429F5C-183E-4F4C-ACA3-6965905C3B6E}" type="presOf" srcId="{F6046CFD-D6AC-42DE-8709-AF2DFBE31A22}" destId="{E85C52B6-29B4-459E-9C07-2CF23420D77B}" srcOrd="0" destOrd="0" presId="urn:microsoft.com/office/officeart/2005/8/layout/default"/>
    <dgm:cxn modelId="{33BA344B-33F9-41E3-ADAA-70CEB483A202}" srcId="{72EE3E00-1E39-47A3-8682-0CB80AF6EA51}" destId="{F6046CFD-D6AC-42DE-8709-AF2DFBE31A22}" srcOrd="1" destOrd="0" parTransId="{B04EBAFB-8953-4076-9536-E7F82345FEAB}" sibTransId="{749AD0F7-101D-42ED-ABFF-2160D67145E7}"/>
    <dgm:cxn modelId="{A7515150-D59E-40AB-9B5F-4C21FD9C1875}" type="presOf" srcId="{DE9ED7BB-AA41-42B2-9AF5-D9A6A8458646}" destId="{F0DB4CC8-4129-4B31-B0C2-3C9EDCB2863D}" srcOrd="0" destOrd="0" presId="urn:microsoft.com/office/officeart/2005/8/layout/default"/>
    <dgm:cxn modelId="{3DFC9789-737B-4A6F-B52E-8AF7E7703F48}" type="presOf" srcId="{6C1979CB-3D16-4D7B-8E59-1A1FB3FF4E06}" destId="{6E2127E0-D51C-40EE-ADE7-D9DADB759E8F}" srcOrd="0" destOrd="0" presId="urn:microsoft.com/office/officeart/2005/8/layout/default"/>
    <dgm:cxn modelId="{86D1D48F-D59C-43F5-AEC2-9076B6D79B25}" type="presOf" srcId="{72EE3E00-1E39-47A3-8682-0CB80AF6EA51}" destId="{A7C466F0-8253-4CA0-8CB5-F0B03CD5523D}" srcOrd="0" destOrd="0" presId="urn:microsoft.com/office/officeart/2005/8/layout/default"/>
    <dgm:cxn modelId="{34371599-EF8D-4A1E-8750-43E5ADBC5A14}" srcId="{72EE3E00-1E39-47A3-8682-0CB80AF6EA51}" destId="{53906BF7-21D5-42BD-BC14-3495E2723AF0}" srcOrd="3" destOrd="0" parTransId="{E24BF47B-58EF-4621-86C9-258AE928A191}" sibTransId="{F60CFAA6-F41A-4EA7-9889-CE6022148C9F}"/>
    <dgm:cxn modelId="{5D48A39F-4F41-4964-B2B3-01CB7CB5ECEC}" srcId="{72EE3E00-1E39-47A3-8682-0CB80AF6EA51}" destId="{D49B4F9C-D057-4FC2-949F-BA814F211488}" srcOrd="2" destOrd="0" parTransId="{0624A163-CFA8-41A6-8710-3724CC781451}" sibTransId="{4B8262A8-F61A-4FDF-AF12-E0636F1BBC02}"/>
    <dgm:cxn modelId="{3F51E7B1-09A3-47A9-9712-019D6A2F2D73}" type="presOf" srcId="{7A8F3534-669C-47CD-B4C7-C9A9130EB6DC}" destId="{61B1387F-7983-4A0D-81B6-53637677BEB7}" srcOrd="0" destOrd="0" presId="urn:microsoft.com/office/officeart/2005/8/layout/default"/>
    <dgm:cxn modelId="{9BDBBFBB-11E1-43FE-AF9E-87B99A335A91}" srcId="{72EE3E00-1E39-47A3-8682-0CB80AF6EA51}" destId="{6C1979CB-3D16-4D7B-8E59-1A1FB3FF4E06}" srcOrd="4" destOrd="0" parTransId="{74905F0B-D5B2-4FB6-ACBE-CC7ABF2B518E}" sibTransId="{3ADDD96C-0B68-4B82-AC69-B1A1F863DA55}"/>
    <dgm:cxn modelId="{41A92AD1-C450-44F7-A3A5-E4E45321A5FF}" srcId="{72EE3E00-1E39-47A3-8682-0CB80AF6EA51}" destId="{6D679269-1073-4224-B0BD-148F10EDBB73}" srcOrd="0" destOrd="0" parTransId="{08449B91-9264-43FF-A1E2-11B2F7123B44}" sibTransId="{C8A6B31B-F60D-4C04-92CA-4222D2EBE326}"/>
    <dgm:cxn modelId="{F18ADCD4-4B78-45B8-A391-BF2B34A3CE25}" type="presOf" srcId="{53906BF7-21D5-42BD-BC14-3495E2723AF0}" destId="{A1A9D099-B498-4124-8176-2AFFCE849595}" srcOrd="0" destOrd="0" presId="urn:microsoft.com/office/officeart/2005/8/layout/default"/>
    <dgm:cxn modelId="{405BD7F2-B263-4B66-A3D7-0D425C514D8D}" type="presOf" srcId="{D49B4F9C-D057-4FC2-949F-BA814F211488}" destId="{93AC44A9-4336-441E-A70D-2EB9E944F832}" srcOrd="0" destOrd="0" presId="urn:microsoft.com/office/officeart/2005/8/layout/default"/>
    <dgm:cxn modelId="{B4EC108B-A2C1-4624-AD7A-AD53750BFB12}" type="presParOf" srcId="{A7C466F0-8253-4CA0-8CB5-F0B03CD5523D}" destId="{0CD9C1DF-92E5-4585-935C-42784203414D}" srcOrd="0" destOrd="0" presId="urn:microsoft.com/office/officeart/2005/8/layout/default"/>
    <dgm:cxn modelId="{A180484A-A16F-4606-897D-30BCC283944A}" type="presParOf" srcId="{A7C466F0-8253-4CA0-8CB5-F0B03CD5523D}" destId="{09ED31EE-A960-4393-9C6E-F8F85D5B69CE}" srcOrd="1" destOrd="0" presId="urn:microsoft.com/office/officeart/2005/8/layout/default"/>
    <dgm:cxn modelId="{92B870A7-E7CA-4300-AD1E-95CA3459E28A}" type="presParOf" srcId="{A7C466F0-8253-4CA0-8CB5-F0B03CD5523D}" destId="{E85C52B6-29B4-459E-9C07-2CF23420D77B}" srcOrd="2" destOrd="0" presId="urn:microsoft.com/office/officeart/2005/8/layout/default"/>
    <dgm:cxn modelId="{9BC53828-5B84-4ABC-A553-C4B603B71DE8}" type="presParOf" srcId="{A7C466F0-8253-4CA0-8CB5-F0B03CD5523D}" destId="{9736C482-C55D-4AC2-AFAD-40BB357757CE}" srcOrd="3" destOrd="0" presId="urn:microsoft.com/office/officeart/2005/8/layout/default"/>
    <dgm:cxn modelId="{4F0E5916-55C5-45FA-B514-3CF1AC1AD144}" type="presParOf" srcId="{A7C466F0-8253-4CA0-8CB5-F0B03CD5523D}" destId="{93AC44A9-4336-441E-A70D-2EB9E944F832}" srcOrd="4" destOrd="0" presId="urn:microsoft.com/office/officeart/2005/8/layout/default"/>
    <dgm:cxn modelId="{04189258-C80F-4182-B64F-F223D24683FE}" type="presParOf" srcId="{A7C466F0-8253-4CA0-8CB5-F0B03CD5523D}" destId="{2C2A39B4-87F1-4D59-BF0D-CB0D201094F5}" srcOrd="5" destOrd="0" presId="urn:microsoft.com/office/officeart/2005/8/layout/default"/>
    <dgm:cxn modelId="{3DDF5962-5761-45F5-8F18-A8D08BB4AF32}" type="presParOf" srcId="{A7C466F0-8253-4CA0-8CB5-F0B03CD5523D}" destId="{A1A9D099-B498-4124-8176-2AFFCE849595}" srcOrd="6" destOrd="0" presId="urn:microsoft.com/office/officeart/2005/8/layout/default"/>
    <dgm:cxn modelId="{13F5BF6F-BC20-45F7-8CF4-3B432697BE61}" type="presParOf" srcId="{A7C466F0-8253-4CA0-8CB5-F0B03CD5523D}" destId="{2BFECDBB-FE67-41DE-881F-FB5B8019A98D}" srcOrd="7" destOrd="0" presId="urn:microsoft.com/office/officeart/2005/8/layout/default"/>
    <dgm:cxn modelId="{7196A969-2AD7-4F5D-AFBD-C71666543B30}" type="presParOf" srcId="{A7C466F0-8253-4CA0-8CB5-F0B03CD5523D}" destId="{6E2127E0-D51C-40EE-ADE7-D9DADB759E8F}" srcOrd="8" destOrd="0" presId="urn:microsoft.com/office/officeart/2005/8/layout/default"/>
    <dgm:cxn modelId="{B3CC9B94-2DB1-4729-9B9C-CD520669FA04}" type="presParOf" srcId="{A7C466F0-8253-4CA0-8CB5-F0B03CD5523D}" destId="{9FA48732-A8FB-41C7-9908-041C59C8D0B9}" srcOrd="9" destOrd="0" presId="urn:microsoft.com/office/officeart/2005/8/layout/default"/>
    <dgm:cxn modelId="{352C72B8-8CAB-40A0-A896-FCE8CFE2D2A1}" type="presParOf" srcId="{A7C466F0-8253-4CA0-8CB5-F0B03CD5523D}" destId="{61B1387F-7983-4A0D-81B6-53637677BEB7}" srcOrd="10" destOrd="0" presId="urn:microsoft.com/office/officeart/2005/8/layout/default"/>
    <dgm:cxn modelId="{9D889445-481B-42A3-AC02-2F8E7A3BE3C3}" type="presParOf" srcId="{A7C466F0-8253-4CA0-8CB5-F0B03CD5523D}" destId="{28080307-AADA-43FE-B8C6-1A441890FF17}" srcOrd="11" destOrd="0" presId="urn:microsoft.com/office/officeart/2005/8/layout/default"/>
    <dgm:cxn modelId="{8D14E2B9-F9E2-41F4-B873-5E509BA8067F}" type="presParOf" srcId="{A7C466F0-8253-4CA0-8CB5-F0B03CD5523D}" destId="{F0DB4CC8-4129-4B31-B0C2-3C9EDCB2863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5B14A1-A7F3-4C85-B0D0-AF0AA0442489}" type="doc">
      <dgm:prSet loTypeId="urn:microsoft.com/office/officeart/2005/8/layout/process5" loCatId="process" qsTypeId="urn:microsoft.com/office/officeart/2005/8/quickstyle/simple2" qsCatId="simple" csTypeId="urn:microsoft.com/office/officeart/2005/8/colors/accent1_2" csCatId="accent1"/>
      <dgm:spPr/>
      <dgm:t>
        <a:bodyPr/>
        <a:lstStyle/>
        <a:p>
          <a:endParaRPr lang="en-US"/>
        </a:p>
      </dgm:t>
    </dgm:pt>
    <dgm:pt modelId="{05E9C5F4-D503-49CD-9C50-A6E554EC2C2D}">
      <dgm:prSet custT="1"/>
      <dgm:spPr/>
      <dgm:t>
        <a:bodyPr/>
        <a:lstStyle/>
        <a:p>
          <a:r>
            <a:rPr lang="en-US" sz="1600" b="0" i="0" baseline="0" dirty="0"/>
            <a:t>To enhance model performance, several feature engineering techniques were applied:</a:t>
          </a:r>
          <a:endParaRPr lang="en-US" sz="1600" dirty="0"/>
        </a:p>
      </dgm:t>
    </dgm:pt>
    <dgm:pt modelId="{4FD4B897-4228-49F9-ABC5-AE46F0C3C81E}" type="parTrans" cxnId="{00D9529C-9450-4B76-BAB3-07AAC7DF4344}">
      <dgm:prSet/>
      <dgm:spPr/>
      <dgm:t>
        <a:bodyPr/>
        <a:lstStyle/>
        <a:p>
          <a:endParaRPr lang="en-US"/>
        </a:p>
      </dgm:t>
    </dgm:pt>
    <dgm:pt modelId="{705A5136-C19D-467A-8E00-C14D32BFD93B}" type="sibTrans" cxnId="{00D9529C-9450-4B76-BAB3-07AAC7DF4344}">
      <dgm:prSet/>
      <dgm:spPr/>
      <dgm:t>
        <a:bodyPr/>
        <a:lstStyle/>
        <a:p>
          <a:endParaRPr lang="en-US"/>
        </a:p>
      </dgm:t>
    </dgm:pt>
    <dgm:pt modelId="{A9DE6E11-5AFC-4B18-A3A8-5BCB60E41DBF}">
      <dgm:prSet/>
      <dgm:spPr/>
      <dgm:t>
        <a:bodyPr/>
        <a:lstStyle/>
        <a:p>
          <a:r>
            <a:rPr lang="en-US" b="1" i="0" baseline="0"/>
            <a:t>Encoding Categorical Variables</a:t>
          </a:r>
          <a:r>
            <a:rPr lang="en-US" b="0" i="0" baseline="0"/>
            <a:t>: Categorical features were converted into numerical values using techniques.</a:t>
          </a:r>
          <a:endParaRPr lang="en-US"/>
        </a:p>
      </dgm:t>
    </dgm:pt>
    <dgm:pt modelId="{E638EF64-B18F-4B81-A4EE-6575BFC27EF8}" type="parTrans" cxnId="{F3D02724-057B-42C2-A003-FE4C6AB161D2}">
      <dgm:prSet/>
      <dgm:spPr/>
      <dgm:t>
        <a:bodyPr/>
        <a:lstStyle/>
        <a:p>
          <a:endParaRPr lang="en-US"/>
        </a:p>
      </dgm:t>
    </dgm:pt>
    <dgm:pt modelId="{1E0C18F6-E9F8-4C6A-A390-36B95E7593A3}" type="sibTrans" cxnId="{F3D02724-057B-42C2-A003-FE4C6AB161D2}">
      <dgm:prSet/>
      <dgm:spPr/>
      <dgm:t>
        <a:bodyPr/>
        <a:lstStyle/>
        <a:p>
          <a:endParaRPr lang="en-US"/>
        </a:p>
      </dgm:t>
    </dgm:pt>
    <dgm:pt modelId="{E28B8BC0-5F3F-4D5F-A02B-E706E124C78A}">
      <dgm:prSet/>
      <dgm:spPr/>
      <dgm:t>
        <a:bodyPr/>
        <a:lstStyle/>
        <a:p>
          <a:r>
            <a:rPr lang="en-US" b="1" i="0" baseline="0"/>
            <a:t>New Feature Creation</a:t>
          </a:r>
          <a:r>
            <a:rPr lang="en-US" b="0" i="0" baseline="0"/>
            <a:t>: Based on insights from the EDA, new features were created.</a:t>
          </a:r>
          <a:endParaRPr lang="en-US"/>
        </a:p>
      </dgm:t>
    </dgm:pt>
    <dgm:pt modelId="{50EBA781-DD04-42DF-BF01-E4C17E171386}" type="parTrans" cxnId="{5DC33CB2-757D-44E0-BADD-991B9E35E896}">
      <dgm:prSet/>
      <dgm:spPr/>
      <dgm:t>
        <a:bodyPr/>
        <a:lstStyle/>
        <a:p>
          <a:endParaRPr lang="en-US"/>
        </a:p>
      </dgm:t>
    </dgm:pt>
    <dgm:pt modelId="{55E90804-A5BD-43FA-8CAB-188FE45B988A}" type="sibTrans" cxnId="{5DC33CB2-757D-44E0-BADD-991B9E35E896}">
      <dgm:prSet/>
      <dgm:spPr/>
      <dgm:t>
        <a:bodyPr/>
        <a:lstStyle/>
        <a:p>
          <a:endParaRPr lang="en-US"/>
        </a:p>
      </dgm:t>
    </dgm:pt>
    <dgm:pt modelId="{885BF0FB-9D4A-4C06-AD63-CF386596892A}">
      <dgm:prSet/>
      <dgm:spPr/>
      <dgm:t>
        <a:bodyPr/>
        <a:lstStyle/>
        <a:p>
          <a:r>
            <a:rPr lang="en-US" b="1" i="0" baseline="0"/>
            <a:t>Scaling Numerical Features</a:t>
          </a:r>
          <a:r>
            <a:rPr lang="en-US" b="0" i="0" baseline="0"/>
            <a:t>: Features such as Tenure, MonthlyCharges, and TotalCharges were scaled using </a:t>
          </a:r>
          <a:r>
            <a:rPr lang="en-US" i="0" baseline="0"/>
            <a:t>MinMaxScaler </a:t>
          </a:r>
          <a:r>
            <a:rPr lang="en-US" b="0" i="0" baseline="0"/>
            <a:t>to normalize their ranges.</a:t>
          </a:r>
          <a:endParaRPr lang="en-US"/>
        </a:p>
      </dgm:t>
    </dgm:pt>
    <dgm:pt modelId="{4ADF9380-D109-4F27-8262-FF1142F08DE4}" type="parTrans" cxnId="{7CC3D0EF-7408-4708-9BA4-8C3385CB2D14}">
      <dgm:prSet/>
      <dgm:spPr/>
      <dgm:t>
        <a:bodyPr/>
        <a:lstStyle/>
        <a:p>
          <a:endParaRPr lang="en-US"/>
        </a:p>
      </dgm:t>
    </dgm:pt>
    <dgm:pt modelId="{31C5DC4D-98C8-4FB7-80C4-53E0877F1327}" type="sibTrans" cxnId="{7CC3D0EF-7408-4708-9BA4-8C3385CB2D14}">
      <dgm:prSet/>
      <dgm:spPr/>
      <dgm:t>
        <a:bodyPr/>
        <a:lstStyle/>
        <a:p>
          <a:endParaRPr lang="en-US"/>
        </a:p>
      </dgm:t>
    </dgm:pt>
    <dgm:pt modelId="{1B4A3BD6-848D-44DA-9013-430CB512D8CC}" type="pres">
      <dgm:prSet presAssocID="{FC5B14A1-A7F3-4C85-B0D0-AF0AA0442489}" presName="diagram" presStyleCnt="0">
        <dgm:presLayoutVars>
          <dgm:dir/>
          <dgm:resizeHandles val="exact"/>
        </dgm:presLayoutVars>
      </dgm:prSet>
      <dgm:spPr/>
    </dgm:pt>
    <dgm:pt modelId="{BCF9D26F-F472-4B17-8069-F0093564BFA1}" type="pres">
      <dgm:prSet presAssocID="{05E9C5F4-D503-49CD-9C50-A6E554EC2C2D}" presName="node" presStyleLbl="node1" presStyleIdx="0" presStyleCnt="4">
        <dgm:presLayoutVars>
          <dgm:bulletEnabled val="1"/>
        </dgm:presLayoutVars>
      </dgm:prSet>
      <dgm:spPr/>
    </dgm:pt>
    <dgm:pt modelId="{18D17FA9-C748-4267-896F-14E5F74908A1}" type="pres">
      <dgm:prSet presAssocID="{705A5136-C19D-467A-8E00-C14D32BFD93B}" presName="sibTrans" presStyleLbl="sibTrans2D1" presStyleIdx="0" presStyleCnt="3"/>
      <dgm:spPr/>
    </dgm:pt>
    <dgm:pt modelId="{FFEC0FC9-AF57-40CD-A45D-10A2DD92913A}" type="pres">
      <dgm:prSet presAssocID="{705A5136-C19D-467A-8E00-C14D32BFD93B}" presName="connectorText" presStyleLbl="sibTrans2D1" presStyleIdx="0" presStyleCnt="3"/>
      <dgm:spPr/>
    </dgm:pt>
    <dgm:pt modelId="{0E7D39C8-6E97-4053-B1EB-57AA63067A9F}" type="pres">
      <dgm:prSet presAssocID="{A9DE6E11-5AFC-4B18-A3A8-5BCB60E41DBF}" presName="node" presStyleLbl="node1" presStyleIdx="1" presStyleCnt="4">
        <dgm:presLayoutVars>
          <dgm:bulletEnabled val="1"/>
        </dgm:presLayoutVars>
      </dgm:prSet>
      <dgm:spPr/>
    </dgm:pt>
    <dgm:pt modelId="{6E43D4EB-290D-445D-9B5B-6C376BF1BD36}" type="pres">
      <dgm:prSet presAssocID="{1E0C18F6-E9F8-4C6A-A390-36B95E7593A3}" presName="sibTrans" presStyleLbl="sibTrans2D1" presStyleIdx="1" presStyleCnt="3"/>
      <dgm:spPr/>
    </dgm:pt>
    <dgm:pt modelId="{D1E563A9-5313-4737-85AF-7013A273403C}" type="pres">
      <dgm:prSet presAssocID="{1E0C18F6-E9F8-4C6A-A390-36B95E7593A3}" presName="connectorText" presStyleLbl="sibTrans2D1" presStyleIdx="1" presStyleCnt="3"/>
      <dgm:spPr/>
    </dgm:pt>
    <dgm:pt modelId="{E1A7CE5A-5667-48DE-ABEF-B822F2C5815D}" type="pres">
      <dgm:prSet presAssocID="{E28B8BC0-5F3F-4D5F-A02B-E706E124C78A}" presName="node" presStyleLbl="node1" presStyleIdx="2" presStyleCnt="4">
        <dgm:presLayoutVars>
          <dgm:bulletEnabled val="1"/>
        </dgm:presLayoutVars>
      </dgm:prSet>
      <dgm:spPr/>
    </dgm:pt>
    <dgm:pt modelId="{214EB1BD-7608-4B59-A320-D687E2BE875F}" type="pres">
      <dgm:prSet presAssocID="{55E90804-A5BD-43FA-8CAB-188FE45B988A}" presName="sibTrans" presStyleLbl="sibTrans2D1" presStyleIdx="2" presStyleCnt="3"/>
      <dgm:spPr/>
    </dgm:pt>
    <dgm:pt modelId="{F8EACD16-07D5-4AD2-9772-2EB09E9ED884}" type="pres">
      <dgm:prSet presAssocID="{55E90804-A5BD-43FA-8CAB-188FE45B988A}" presName="connectorText" presStyleLbl="sibTrans2D1" presStyleIdx="2" presStyleCnt="3"/>
      <dgm:spPr/>
    </dgm:pt>
    <dgm:pt modelId="{F7562CFD-6030-4F93-9CFC-9E9B5C5E12EB}" type="pres">
      <dgm:prSet presAssocID="{885BF0FB-9D4A-4C06-AD63-CF386596892A}" presName="node" presStyleLbl="node1" presStyleIdx="3" presStyleCnt="4">
        <dgm:presLayoutVars>
          <dgm:bulletEnabled val="1"/>
        </dgm:presLayoutVars>
      </dgm:prSet>
      <dgm:spPr/>
    </dgm:pt>
  </dgm:ptLst>
  <dgm:cxnLst>
    <dgm:cxn modelId="{F3D02724-057B-42C2-A003-FE4C6AB161D2}" srcId="{FC5B14A1-A7F3-4C85-B0D0-AF0AA0442489}" destId="{A9DE6E11-5AFC-4B18-A3A8-5BCB60E41DBF}" srcOrd="1" destOrd="0" parTransId="{E638EF64-B18F-4B81-A4EE-6575BFC27EF8}" sibTransId="{1E0C18F6-E9F8-4C6A-A390-36B95E7593A3}"/>
    <dgm:cxn modelId="{EDB3EC27-24A0-499D-B8A6-7E07A71299E3}" type="presOf" srcId="{55E90804-A5BD-43FA-8CAB-188FE45B988A}" destId="{F8EACD16-07D5-4AD2-9772-2EB09E9ED884}" srcOrd="1" destOrd="0" presId="urn:microsoft.com/office/officeart/2005/8/layout/process5"/>
    <dgm:cxn modelId="{6D829961-F50E-45E6-9E24-C1FC757E5CB3}" type="presOf" srcId="{705A5136-C19D-467A-8E00-C14D32BFD93B}" destId="{FFEC0FC9-AF57-40CD-A45D-10A2DD92913A}" srcOrd="1" destOrd="0" presId="urn:microsoft.com/office/officeart/2005/8/layout/process5"/>
    <dgm:cxn modelId="{E60F5945-6821-490F-BC25-95B21F0EF718}" type="presOf" srcId="{885BF0FB-9D4A-4C06-AD63-CF386596892A}" destId="{F7562CFD-6030-4F93-9CFC-9E9B5C5E12EB}" srcOrd="0" destOrd="0" presId="urn:microsoft.com/office/officeart/2005/8/layout/process5"/>
    <dgm:cxn modelId="{948DB66C-69EC-42C1-94AB-7E875D25F274}" type="presOf" srcId="{1E0C18F6-E9F8-4C6A-A390-36B95E7593A3}" destId="{6E43D4EB-290D-445D-9B5B-6C376BF1BD36}" srcOrd="0" destOrd="0" presId="urn:microsoft.com/office/officeart/2005/8/layout/process5"/>
    <dgm:cxn modelId="{63818C51-7262-4091-BDDF-3D8E23AFF10A}" type="presOf" srcId="{E28B8BC0-5F3F-4D5F-A02B-E706E124C78A}" destId="{E1A7CE5A-5667-48DE-ABEF-B822F2C5815D}" srcOrd="0" destOrd="0" presId="urn:microsoft.com/office/officeart/2005/8/layout/process5"/>
    <dgm:cxn modelId="{C3C14582-6D0C-4493-AC12-5B27D54E5080}" type="presOf" srcId="{05E9C5F4-D503-49CD-9C50-A6E554EC2C2D}" destId="{BCF9D26F-F472-4B17-8069-F0093564BFA1}" srcOrd="0" destOrd="0" presId="urn:microsoft.com/office/officeart/2005/8/layout/process5"/>
    <dgm:cxn modelId="{F8626D93-BBF1-493B-A0C5-587C61119C78}" type="presOf" srcId="{FC5B14A1-A7F3-4C85-B0D0-AF0AA0442489}" destId="{1B4A3BD6-848D-44DA-9013-430CB512D8CC}" srcOrd="0" destOrd="0" presId="urn:microsoft.com/office/officeart/2005/8/layout/process5"/>
    <dgm:cxn modelId="{705C0C96-703C-42F0-B95A-1D2B46AE1C35}" type="presOf" srcId="{705A5136-C19D-467A-8E00-C14D32BFD93B}" destId="{18D17FA9-C748-4267-896F-14E5F74908A1}" srcOrd="0" destOrd="0" presId="urn:microsoft.com/office/officeart/2005/8/layout/process5"/>
    <dgm:cxn modelId="{00D9529C-9450-4B76-BAB3-07AAC7DF4344}" srcId="{FC5B14A1-A7F3-4C85-B0D0-AF0AA0442489}" destId="{05E9C5F4-D503-49CD-9C50-A6E554EC2C2D}" srcOrd="0" destOrd="0" parTransId="{4FD4B897-4228-49F9-ABC5-AE46F0C3C81E}" sibTransId="{705A5136-C19D-467A-8E00-C14D32BFD93B}"/>
    <dgm:cxn modelId="{3B88AD9D-01CF-4E2D-8F43-7D387DD5734F}" type="presOf" srcId="{55E90804-A5BD-43FA-8CAB-188FE45B988A}" destId="{214EB1BD-7608-4B59-A320-D687E2BE875F}" srcOrd="0" destOrd="0" presId="urn:microsoft.com/office/officeart/2005/8/layout/process5"/>
    <dgm:cxn modelId="{5DC33CB2-757D-44E0-BADD-991B9E35E896}" srcId="{FC5B14A1-A7F3-4C85-B0D0-AF0AA0442489}" destId="{E28B8BC0-5F3F-4D5F-A02B-E706E124C78A}" srcOrd="2" destOrd="0" parTransId="{50EBA781-DD04-42DF-BF01-E4C17E171386}" sibTransId="{55E90804-A5BD-43FA-8CAB-188FE45B988A}"/>
    <dgm:cxn modelId="{2BB009C1-317C-451C-B077-9801AF582C3B}" type="presOf" srcId="{A9DE6E11-5AFC-4B18-A3A8-5BCB60E41DBF}" destId="{0E7D39C8-6E97-4053-B1EB-57AA63067A9F}" srcOrd="0" destOrd="0" presId="urn:microsoft.com/office/officeart/2005/8/layout/process5"/>
    <dgm:cxn modelId="{49631ED2-32E1-4B9F-ABDA-8913CEACB0D7}" type="presOf" srcId="{1E0C18F6-E9F8-4C6A-A390-36B95E7593A3}" destId="{D1E563A9-5313-4737-85AF-7013A273403C}" srcOrd="1" destOrd="0" presId="urn:microsoft.com/office/officeart/2005/8/layout/process5"/>
    <dgm:cxn modelId="{7CC3D0EF-7408-4708-9BA4-8C3385CB2D14}" srcId="{FC5B14A1-A7F3-4C85-B0D0-AF0AA0442489}" destId="{885BF0FB-9D4A-4C06-AD63-CF386596892A}" srcOrd="3" destOrd="0" parTransId="{4ADF9380-D109-4F27-8262-FF1142F08DE4}" sibTransId="{31C5DC4D-98C8-4FB7-80C4-53E0877F1327}"/>
    <dgm:cxn modelId="{572B7EC3-3656-4FE6-9883-E8FD21598029}" type="presParOf" srcId="{1B4A3BD6-848D-44DA-9013-430CB512D8CC}" destId="{BCF9D26F-F472-4B17-8069-F0093564BFA1}" srcOrd="0" destOrd="0" presId="urn:microsoft.com/office/officeart/2005/8/layout/process5"/>
    <dgm:cxn modelId="{64D164DF-E4E1-4405-AE6F-CE124FA478B9}" type="presParOf" srcId="{1B4A3BD6-848D-44DA-9013-430CB512D8CC}" destId="{18D17FA9-C748-4267-896F-14E5F74908A1}" srcOrd="1" destOrd="0" presId="urn:microsoft.com/office/officeart/2005/8/layout/process5"/>
    <dgm:cxn modelId="{399EF82B-87F8-4DA8-B25F-EF2AE680A99A}" type="presParOf" srcId="{18D17FA9-C748-4267-896F-14E5F74908A1}" destId="{FFEC0FC9-AF57-40CD-A45D-10A2DD92913A}" srcOrd="0" destOrd="0" presId="urn:microsoft.com/office/officeart/2005/8/layout/process5"/>
    <dgm:cxn modelId="{43FA2143-6335-4D64-9C0C-18137B31712A}" type="presParOf" srcId="{1B4A3BD6-848D-44DA-9013-430CB512D8CC}" destId="{0E7D39C8-6E97-4053-B1EB-57AA63067A9F}" srcOrd="2" destOrd="0" presId="urn:microsoft.com/office/officeart/2005/8/layout/process5"/>
    <dgm:cxn modelId="{EF08A5D0-8B2F-498C-9D62-96496DDC3C06}" type="presParOf" srcId="{1B4A3BD6-848D-44DA-9013-430CB512D8CC}" destId="{6E43D4EB-290D-445D-9B5B-6C376BF1BD36}" srcOrd="3" destOrd="0" presId="urn:microsoft.com/office/officeart/2005/8/layout/process5"/>
    <dgm:cxn modelId="{2C83FA2B-9506-40EC-B554-242B740C07FD}" type="presParOf" srcId="{6E43D4EB-290D-445D-9B5B-6C376BF1BD36}" destId="{D1E563A9-5313-4737-85AF-7013A273403C}" srcOrd="0" destOrd="0" presId="urn:microsoft.com/office/officeart/2005/8/layout/process5"/>
    <dgm:cxn modelId="{07E61555-AA81-4610-870A-B209F3937D0B}" type="presParOf" srcId="{1B4A3BD6-848D-44DA-9013-430CB512D8CC}" destId="{E1A7CE5A-5667-48DE-ABEF-B822F2C5815D}" srcOrd="4" destOrd="0" presId="urn:microsoft.com/office/officeart/2005/8/layout/process5"/>
    <dgm:cxn modelId="{11EDB51A-4F02-4CF9-BC66-344DAF58D7E1}" type="presParOf" srcId="{1B4A3BD6-848D-44DA-9013-430CB512D8CC}" destId="{214EB1BD-7608-4B59-A320-D687E2BE875F}" srcOrd="5" destOrd="0" presId="urn:microsoft.com/office/officeart/2005/8/layout/process5"/>
    <dgm:cxn modelId="{771ACFF2-3AE2-4520-863B-5AE619ED398E}" type="presParOf" srcId="{214EB1BD-7608-4B59-A320-D687E2BE875F}" destId="{F8EACD16-07D5-4AD2-9772-2EB09E9ED884}" srcOrd="0" destOrd="0" presId="urn:microsoft.com/office/officeart/2005/8/layout/process5"/>
    <dgm:cxn modelId="{C3D7C5D7-B723-4D0F-B8FE-F186ACE8546D}" type="presParOf" srcId="{1B4A3BD6-848D-44DA-9013-430CB512D8CC}" destId="{F7562CFD-6030-4F93-9CFC-9E9B5C5E12EB}"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E6F98-2DD8-456B-A18B-C4DD7BA0CF8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22AEA9D-6CDB-4BF3-867F-FF4413D7AB31}">
      <dgm:prSet custT="1"/>
      <dgm:spPr/>
      <dgm:t>
        <a:bodyPr/>
        <a:lstStyle/>
        <a:p>
          <a:r>
            <a:rPr lang="en-GB" sz="1600" b="1" dirty="0">
              <a:latin typeface="+mn-lt"/>
              <a:cs typeface="Arial" panose="020B0604020202020204" pitchFamily="34" charset="0"/>
            </a:rPr>
            <a:t>Three different supervised learning models were selected, trained, and validated to predict customer churn</a:t>
          </a:r>
          <a:endParaRPr lang="en-US" sz="1600" b="1" dirty="0">
            <a:latin typeface="+mn-lt"/>
            <a:cs typeface="Arial" panose="020B0604020202020204" pitchFamily="34" charset="0"/>
          </a:endParaRPr>
        </a:p>
      </dgm:t>
    </dgm:pt>
    <dgm:pt modelId="{B5B6E270-FDFF-48FF-B954-C51BDBEE56EA}" type="parTrans" cxnId="{838F7D3A-A0E4-4A1B-93BF-7EEC956AAB0A}">
      <dgm:prSet/>
      <dgm:spPr/>
      <dgm:t>
        <a:bodyPr/>
        <a:lstStyle/>
        <a:p>
          <a:endParaRPr lang="en-US"/>
        </a:p>
      </dgm:t>
    </dgm:pt>
    <dgm:pt modelId="{872E5CAC-7BF7-484B-81DA-73B9BFB21A14}" type="sibTrans" cxnId="{838F7D3A-A0E4-4A1B-93BF-7EEC956AAB0A}">
      <dgm:prSet/>
      <dgm:spPr/>
      <dgm:t>
        <a:bodyPr/>
        <a:lstStyle/>
        <a:p>
          <a:endParaRPr lang="en-US"/>
        </a:p>
      </dgm:t>
    </dgm:pt>
    <dgm:pt modelId="{12C6AE3D-F43A-4FE3-BF74-15174017F8D9}">
      <dgm:prSet/>
      <dgm:spPr/>
      <dgm:t>
        <a:bodyPr/>
        <a:lstStyle/>
        <a:p>
          <a:r>
            <a:rPr lang="en-GB" b="1" dirty="0"/>
            <a:t>Logistic Regression</a:t>
          </a:r>
          <a:endParaRPr lang="en-GB" dirty="0"/>
        </a:p>
        <a:p>
          <a:r>
            <a:rPr lang="en-GB" dirty="0"/>
            <a:t> A model that provided initial insights into feature importance.</a:t>
          </a:r>
          <a:endParaRPr lang="en-US" dirty="0"/>
        </a:p>
      </dgm:t>
    </dgm:pt>
    <dgm:pt modelId="{E95BD065-61DF-4416-B248-2802F32835AD}" type="parTrans" cxnId="{5A3FFE82-7708-46C8-BFCE-5154DE1F3F60}">
      <dgm:prSet/>
      <dgm:spPr/>
      <dgm:t>
        <a:bodyPr/>
        <a:lstStyle/>
        <a:p>
          <a:endParaRPr lang="en-US"/>
        </a:p>
      </dgm:t>
    </dgm:pt>
    <dgm:pt modelId="{9FFC474C-3649-4C67-940B-C12DADFDE007}" type="sibTrans" cxnId="{5A3FFE82-7708-46C8-BFCE-5154DE1F3F60}">
      <dgm:prSet/>
      <dgm:spPr/>
      <dgm:t>
        <a:bodyPr/>
        <a:lstStyle/>
        <a:p>
          <a:endParaRPr lang="en-US"/>
        </a:p>
      </dgm:t>
    </dgm:pt>
    <dgm:pt modelId="{9F9F8F1A-0F12-4307-A207-7DE75A9EEF8A}">
      <dgm:prSet/>
      <dgm:spPr/>
      <dgm:t>
        <a:bodyPr/>
        <a:lstStyle/>
        <a:p>
          <a:r>
            <a:rPr lang="en-GB" b="1" dirty="0"/>
            <a:t>Decision Tree Classifier</a:t>
          </a:r>
        </a:p>
        <a:p>
          <a:r>
            <a:rPr lang="en-GB" dirty="0"/>
            <a:t> A non-linear model that helped capture complex patterns in the data.</a:t>
          </a:r>
          <a:endParaRPr lang="en-US" dirty="0"/>
        </a:p>
      </dgm:t>
    </dgm:pt>
    <dgm:pt modelId="{9BA3A552-3654-44A4-9EDE-FF25E6B5A90F}" type="parTrans" cxnId="{6CC65218-26BF-4C2F-96AC-DE19DE2673BB}">
      <dgm:prSet/>
      <dgm:spPr/>
      <dgm:t>
        <a:bodyPr/>
        <a:lstStyle/>
        <a:p>
          <a:endParaRPr lang="en-US"/>
        </a:p>
      </dgm:t>
    </dgm:pt>
    <dgm:pt modelId="{A221924A-50EA-4EAA-B3E5-280921193CB3}" type="sibTrans" cxnId="{6CC65218-26BF-4C2F-96AC-DE19DE2673BB}">
      <dgm:prSet/>
      <dgm:spPr/>
      <dgm:t>
        <a:bodyPr/>
        <a:lstStyle/>
        <a:p>
          <a:endParaRPr lang="en-US"/>
        </a:p>
      </dgm:t>
    </dgm:pt>
    <dgm:pt modelId="{157FD920-D98C-404C-9CF7-4963178FB459}">
      <dgm:prSet/>
      <dgm:spPr/>
      <dgm:t>
        <a:bodyPr/>
        <a:lstStyle/>
        <a:p>
          <a:r>
            <a:rPr lang="en-GB" b="1" dirty="0"/>
            <a:t>Random Forest Classifier</a:t>
          </a:r>
        </a:p>
        <a:p>
          <a:r>
            <a:rPr lang="en-GB" dirty="0"/>
            <a:t> An ensemble method chosen for its robustness and higher accuracy.</a:t>
          </a:r>
          <a:endParaRPr lang="en-US" dirty="0"/>
        </a:p>
      </dgm:t>
    </dgm:pt>
    <dgm:pt modelId="{606F6F4E-9282-427E-BF20-638F21E6185F}" type="parTrans" cxnId="{C74F3CDE-2A92-4D2F-BB34-1F14AEEB0A1B}">
      <dgm:prSet/>
      <dgm:spPr/>
      <dgm:t>
        <a:bodyPr/>
        <a:lstStyle/>
        <a:p>
          <a:endParaRPr lang="en-US"/>
        </a:p>
      </dgm:t>
    </dgm:pt>
    <dgm:pt modelId="{78A92011-862B-4A2A-8CCA-B5E70B584C3A}" type="sibTrans" cxnId="{C74F3CDE-2A92-4D2F-BB34-1F14AEEB0A1B}">
      <dgm:prSet/>
      <dgm:spPr/>
      <dgm:t>
        <a:bodyPr/>
        <a:lstStyle/>
        <a:p>
          <a:endParaRPr lang="en-US"/>
        </a:p>
      </dgm:t>
    </dgm:pt>
    <dgm:pt modelId="{CEEC0E50-D528-4EC5-A936-532448875125}" type="pres">
      <dgm:prSet presAssocID="{615E6F98-2DD8-456B-A18B-C4DD7BA0CF85}" presName="root" presStyleCnt="0">
        <dgm:presLayoutVars>
          <dgm:dir/>
          <dgm:resizeHandles val="exact"/>
        </dgm:presLayoutVars>
      </dgm:prSet>
      <dgm:spPr/>
    </dgm:pt>
    <dgm:pt modelId="{D90DDC64-DFC5-4C7A-9D32-99BB239B14AA}" type="pres">
      <dgm:prSet presAssocID="{322AEA9D-6CDB-4BF3-867F-FF4413D7AB31}" presName="compNode" presStyleCnt="0"/>
      <dgm:spPr/>
    </dgm:pt>
    <dgm:pt modelId="{61D5281E-189E-4102-92C3-DC0749234099}" type="pres">
      <dgm:prSet presAssocID="{322AEA9D-6CDB-4BF3-867F-FF4413D7AB31}" presName="iconRect" presStyleLbl="node1" presStyleIdx="0" presStyleCnt="4" custLinFactNeighborX="-27237" custLinFactNeighborY="-9992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582BBCAA-48FE-4926-9D0A-E2C7D89F53F5}" type="pres">
      <dgm:prSet presAssocID="{322AEA9D-6CDB-4BF3-867F-FF4413D7AB31}" presName="spaceRect" presStyleCnt="0"/>
      <dgm:spPr/>
    </dgm:pt>
    <dgm:pt modelId="{51638560-016F-4865-994A-5E004F5F9BC2}" type="pres">
      <dgm:prSet presAssocID="{322AEA9D-6CDB-4BF3-867F-FF4413D7AB31}" presName="textRect" presStyleLbl="revTx" presStyleIdx="0" presStyleCnt="4" custScaleX="165580" custScaleY="270834" custLinFactNeighborX="-13727" custLinFactNeighborY="33179">
        <dgm:presLayoutVars>
          <dgm:chMax val="1"/>
          <dgm:chPref val="1"/>
        </dgm:presLayoutVars>
      </dgm:prSet>
      <dgm:spPr/>
    </dgm:pt>
    <dgm:pt modelId="{E514BA60-310C-412C-B34A-42377011F20B}" type="pres">
      <dgm:prSet presAssocID="{872E5CAC-7BF7-484B-81DA-73B9BFB21A14}" presName="sibTrans" presStyleCnt="0"/>
      <dgm:spPr/>
    </dgm:pt>
    <dgm:pt modelId="{0AED8052-7334-45A6-AB9B-BE3467DFA08A}" type="pres">
      <dgm:prSet presAssocID="{12C6AE3D-F43A-4FE3-BF74-15174017F8D9}" presName="compNode" presStyleCnt="0"/>
      <dgm:spPr/>
    </dgm:pt>
    <dgm:pt modelId="{02284270-D98E-482D-9C19-27C904D7B7D9}" type="pres">
      <dgm:prSet presAssocID="{12C6AE3D-F43A-4FE3-BF74-15174017F8D9}" presName="iconRect" presStyleLbl="node1" presStyleIdx="1" presStyleCnt="4" custLinFactNeighborX="-2179" custLinFactNeighborY="-683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FB52741-8147-4324-A5FC-7401372F38AB}" type="pres">
      <dgm:prSet presAssocID="{12C6AE3D-F43A-4FE3-BF74-15174017F8D9}" presName="spaceRect" presStyleCnt="0"/>
      <dgm:spPr/>
    </dgm:pt>
    <dgm:pt modelId="{72E73EB9-978A-4C37-B869-245D65AC7460}" type="pres">
      <dgm:prSet presAssocID="{12C6AE3D-F43A-4FE3-BF74-15174017F8D9}" presName="textRect" presStyleLbl="revTx" presStyleIdx="1" presStyleCnt="4" custScaleY="235150" custLinFactNeighborX="1962" custLinFactNeighborY="10768">
        <dgm:presLayoutVars>
          <dgm:chMax val="1"/>
          <dgm:chPref val="1"/>
        </dgm:presLayoutVars>
      </dgm:prSet>
      <dgm:spPr/>
    </dgm:pt>
    <dgm:pt modelId="{F8DC61E5-E7E3-4AA1-AEF8-F9684EC77B31}" type="pres">
      <dgm:prSet presAssocID="{9FFC474C-3649-4C67-940B-C12DADFDE007}" presName="sibTrans" presStyleCnt="0"/>
      <dgm:spPr/>
    </dgm:pt>
    <dgm:pt modelId="{1F000396-E60E-4EE9-AA23-94957407ACA4}" type="pres">
      <dgm:prSet presAssocID="{9F9F8F1A-0F12-4307-A207-7DE75A9EEF8A}" presName="compNode" presStyleCnt="0"/>
      <dgm:spPr/>
    </dgm:pt>
    <dgm:pt modelId="{B6322CF3-96FD-4280-A2E4-7CA92F0C38EC}" type="pres">
      <dgm:prSet presAssocID="{9F9F8F1A-0F12-4307-A207-7DE75A9EEF8A}" presName="iconRect" presStyleLbl="node1" presStyleIdx="2" presStyleCnt="4" custLinFactNeighborX="1089" custLinFactNeighborY="-8158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8B85A9FC-6B32-4FC7-8E93-25A602E0BE40}" type="pres">
      <dgm:prSet presAssocID="{9F9F8F1A-0F12-4307-A207-7DE75A9EEF8A}" presName="spaceRect" presStyleCnt="0"/>
      <dgm:spPr/>
    </dgm:pt>
    <dgm:pt modelId="{B40FEBDC-EF13-4716-9A35-E3A4353F0B74}" type="pres">
      <dgm:prSet presAssocID="{9F9F8F1A-0F12-4307-A207-7DE75A9EEF8A}" presName="textRect" presStyleLbl="revTx" presStyleIdx="2" presStyleCnt="4" custScaleX="116845" custScaleY="260970" custLinFactNeighborY="29677">
        <dgm:presLayoutVars>
          <dgm:chMax val="1"/>
          <dgm:chPref val="1"/>
        </dgm:presLayoutVars>
      </dgm:prSet>
      <dgm:spPr/>
    </dgm:pt>
    <dgm:pt modelId="{7C4D2A73-ECCF-464C-8F6B-4AA7DBD4964E}" type="pres">
      <dgm:prSet presAssocID="{A221924A-50EA-4EAA-B3E5-280921193CB3}" presName="sibTrans" presStyleCnt="0"/>
      <dgm:spPr/>
    </dgm:pt>
    <dgm:pt modelId="{5BFEEB5F-0FEE-49DA-AE4B-C4BD9DDD152B}" type="pres">
      <dgm:prSet presAssocID="{157FD920-D98C-404C-9CF7-4963178FB459}" presName="compNode" presStyleCnt="0"/>
      <dgm:spPr/>
    </dgm:pt>
    <dgm:pt modelId="{9A7CD080-8529-4F2E-923F-924BDB6FA0DD}" type="pres">
      <dgm:prSet presAssocID="{157FD920-D98C-404C-9CF7-4963178FB459}" presName="iconRect" presStyleLbl="node1" presStyleIdx="3" presStyleCnt="4" custLinFactNeighborX="-6536" custLinFactNeighborY="-8944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est scene"/>
        </a:ext>
      </dgm:extLst>
    </dgm:pt>
    <dgm:pt modelId="{6C9F3327-78BA-4C9D-A28B-2FB2426C52FA}" type="pres">
      <dgm:prSet presAssocID="{157FD920-D98C-404C-9CF7-4963178FB459}" presName="spaceRect" presStyleCnt="0"/>
      <dgm:spPr/>
    </dgm:pt>
    <dgm:pt modelId="{D16D63D3-8AC3-45D8-B5FC-7B3A232B8616}" type="pres">
      <dgm:prSet presAssocID="{157FD920-D98C-404C-9CF7-4963178FB459}" presName="textRect" presStyleLbl="revTx" presStyleIdx="3" presStyleCnt="4" custScaleX="117402" custScaleY="248155" custLinFactNeighborY="14327">
        <dgm:presLayoutVars>
          <dgm:chMax val="1"/>
          <dgm:chPref val="1"/>
        </dgm:presLayoutVars>
      </dgm:prSet>
      <dgm:spPr/>
    </dgm:pt>
  </dgm:ptLst>
  <dgm:cxnLst>
    <dgm:cxn modelId="{D4AF2503-55BE-492F-A854-BC53B8905B5E}" type="presOf" srcId="{157FD920-D98C-404C-9CF7-4963178FB459}" destId="{D16D63D3-8AC3-45D8-B5FC-7B3A232B8616}" srcOrd="0" destOrd="0" presId="urn:microsoft.com/office/officeart/2018/2/layout/IconLabelList"/>
    <dgm:cxn modelId="{580C2810-2F60-416A-8EB3-6AE837FF6E0A}" type="presOf" srcId="{12C6AE3D-F43A-4FE3-BF74-15174017F8D9}" destId="{72E73EB9-978A-4C37-B869-245D65AC7460}" srcOrd="0" destOrd="0" presId="urn:microsoft.com/office/officeart/2018/2/layout/IconLabelList"/>
    <dgm:cxn modelId="{6CC65218-26BF-4C2F-96AC-DE19DE2673BB}" srcId="{615E6F98-2DD8-456B-A18B-C4DD7BA0CF85}" destId="{9F9F8F1A-0F12-4307-A207-7DE75A9EEF8A}" srcOrd="2" destOrd="0" parTransId="{9BA3A552-3654-44A4-9EDE-FF25E6B5A90F}" sibTransId="{A221924A-50EA-4EAA-B3E5-280921193CB3}"/>
    <dgm:cxn modelId="{838F7D3A-A0E4-4A1B-93BF-7EEC956AAB0A}" srcId="{615E6F98-2DD8-456B-A18B-C4DD7BA0CF85}" destId="{322AEA9D-6CDB-4BF3-867F-FF4413D7AB31}" srcOrd="0" destOrd="0" parTransId="{B5B6E270-FDFF-48FF-B954-C51BDBEE56EA}" sibTransId="{872E5CAC-7BF7-484B-81DA-73B9BFB21A14}"/>
    <dgm:cxn modelId="{86147169-58F9-46AD-BDBD-968AA633CD8A}" type="presOf" srcId="{615E6F98-2DD8-456B-A18B-C4DD7BA0CF85}" destId="{CEEC0E50-D528-4EC5-A936-532448875125}" srcOrd="0" destOrd="0" presId="urn:microsoft.com/office/officeart/2018/2/layout/IconLabelList"/>
    <dgm:cxn modelId="{5A3FFE82-7708-46C8-BFCE-5154DE1F3F60}" srcId="{615E6F98-2DD8-456B-A18B-C4DD7BA0CF85}" destId="{12C6AE3D-F43A-4FE3-BF74-15174017F8D9}" srcOrd="1" destOrd="0" parTransId="{E95BD065-61DF-4416-B248-2802F32835AD}" sibTransId="{9FFC474C-3649-4C67-940B-C12DADFDE007}"/>
    <dgm:cxn modelId="{C74F3CDE-2A92-4D2F-BB34-1F14AEEB0A1B}" srcId="{615E6F98-2DD8-456B-A18B-C4DD7BA0CF85}" destId="{157FD920-D98C-404C-9CF7-4963178FB459}" srcOrd="3" destOrd="0" parTransId="{606F6F4E-9282-427E-BF20-638F21E6185F}" sibTransId="{78A92011-862B-4A2A-8CCA-B5E70B584C3A}"/>
    <dgm:cxn modelId="{DB3AC1E9-6852-4361-AA28-F46BECF975B6}" type="presOf" srcId="{9F9F8F1A-0F12-4307-A207-7DE75A9EEF8A}" destId="{B40FEBDC-EF13-4716-9A35-E3A4353F0B74}" srcOrd="0" destOrd="0" presId="urn:microsoft.com/office/officeart/2018/2/layout/IconLabelList"/>
    <dgm:cxn modelId="{F6B7A7EB-6A3A-4345-B80F-D63088003078}" type="presOf" srcId="{322AEA9D-6CDB-4BF3-867F-FF4413D7AB31}" destId="{51638560-016F-4865-994A-5E004F5F9BC2}" srcOrd="0" destOrd="0" presId="urn:microsoft.com/office/officeart/2018/2/layout/IconLabelList"/>
    <dgm:cxn modelId="{6F281C82-1130-4B4E-9309-30E6D92457BA}" type="presParOf" srcId="{CEEC0E50-D528-4EC5-A936-532448875125}" destId="{D90DDC64-DFC5-4C7A-9D32-99BB239B14AA}" srcOrd="0" destOrd="0" presId="urn:microsoft.com/office/officeart/2018/2/layout/IconLabelList"/>
    <dgm:cxn modelId="{E3C2E36E-FFB2-41B7-BB72-09A0B5D94EE2}" type="presParOf" srcId="{D90DDC64-DFC5-4C7A-9D32-99BB239B14AA}" destId="{61D5281E-189E-4102-92C3-DC0749234099}" srcOrd="0" destOrd="0" presId="urn:microsoft.com/office/officeart/2018/2/layout/IconLabelList"/>
    <dgm:cxn modelId="{08FD5C71-C4B5-4170-9852-9D4A86EB8858}" type="presParOf" srcId="{D90DDC64-DFC5-4C7A-9D32-99BB239B14AA}" destId="{582BBCAA-48FE-4926-9D0A-E2C7D89F53F5}" srcOrd="1" destOrd="0" presId="urn:microsoft.com/office/officeart/2018/2/layout/IconLabelList"/>
    <dgm:cxn modelId="{6640BE99-CB9B-4AB1-93E4-2A745DDBC546}" type="presParOf" srcId="{D90DDC64-DFC5-4C7A-9D32-99BB239B14AA}" destId="{51638560-016F-4865-994A-5E004F5F9BC2}" srcOrd="2" destOrd="0" presId="urn:microsoft.com/office/officeart/2018/2/layout/IconLabelList"/>
    <dgm:cxn modelId="{0A303E58-279D-4335-AFC1-EA1BA1C93A70}" type="presParOf" srcId="{CEEC0E50-D528-4EC5-A936-532448875125}" destId="{E514BA60-310C-412C-B34A-42377011F20B}" srcOrd="1" destOrd="0" presId="urn:microsoft.com/office/officeart/2018/2/layout/IconLabelList"/>
    <dgm:cxn modelId="{595D4544-9E75-40CD-9F88-DCBD6651076F}" type="presParOf" srcId="{CEEC0E50-D528-4EC5-A936-532448875125}" destId="{0AED8052-7334-45A6-AB9B-BE3467DFA08A}" srcOrd="2" destOrd="0" presId="urn:microsoft.com/office/officeart/2018/2/layout/IconLabelList"/>
    <dgm:cxn modelId="{64B67C2D-3BF8-4824-B8CA-BA6CC0C3BD98}" type="presParOf" srcId="{0AED8052-7334-45A6-AB9B-BE3467DFA08A}" destId="{02284270-D98E-482D-9C19-27C904D7B7D9}" srcOrd="0" destOrd="0" presId="urn:microsoft.com/office/officeart/2018/2/layout/IconLabelList"/>
    <dgm:cxn modelId="{C2FC8617-C1AA-4DC5-BCCD-33EA2AB10112}" type="presParOf" srcId="{0AED8052-7334-45A6-AB9B-BE3467DFA08A}" destId="{CFB52741-8147-4324-A5FC-7401372F38AB}" srcOrd="1" destOrd="0" presId="urn:microsoft.com/office/officeart/2018/2/layout/IconLabelList"/>
    <dgm:cxn modelId="{A0FCBCC3-422E-4F17-8FEC-BF7BC83476A6}" type="presParOf" srcId="{0AED8052-7334-45A6-AB9B-BE3467DFA08A}" destId="{72E73EB9-978A-4C37-B869-245D65AC7460}" srcOrd="2" destOrd="0" presId="urn:microsoft.com/office/officeart/2018/2/layout/IconLabelList"/>
    <dgm:cxn modelId="{5651CC97-FC93-46E2-AD7C-EB2256FF6692}" type="presParOf" srcId="{CEEC0E50-D528-4EC5-A936-532448875125}" destId="{F8DC61E5-E7E3-4AA1-AEF8-F9684EC77B31}" srcOrd="3" destOrd="0" presId="urn:microsoft.com/office/officeart/2018/2/layout/IconLabelList"/>
    <dgm:cxn modelId="{B196C322-850B-4E57-8EB0-F983479AA514}" type="presParOf" srcId="{CEEC0E50-D528-4EC5-A936-532448875125}" destId="{1F000396-E60E-4EE9-AA23-94957407ACA4}" srcOrd="4" destOrd="0" presId="urn:microsoft.com/office/officeart/2018/2/layout/IconLabelList"/>
    <dgm:cxn modelId="{30E5F06E-6291-4A13-9C04-FC2CE5842EC8}" type="presParOf" srcId="{1F000396-E60E-4EE9-AA23-94957407ACA4}" destId="{B6322CF3-96FD-4280-A2E4-7CA92F0C38EC}" srcOrd="0" destOrd="0" presId="urn:microsoft.com/office/officeart/2018/2/layout/IconLabelList"/>
    <dgm:cxn modelId="{276293F4-C907-409A-96EF-787DDA68C0F9}" type="presParOf" srcId="{1F000396-E60E-4EE9-AA23-94957407ACA4}" destId="{8B85A9FC-6B32-4FC7-8E93-25A602E0BE40}" srcOrd="1" destOrd="0" presId="urn:microsoft.com/office/officeart/2018/2/layout/IconLabelList"/>
    <dgm:cxn modelId="{5ABE1B20-89A7-4861-A166-C04BB9108639}" type="presParOf" srcId="{1F000396-E60E-4EE9-AA23-94957407ACA4}" destId="{B40FEBDC-EF13-4716-9A35-E3A4353F0B74}" srcOrd="2" destOrd="0" presId="urn:microsoft.com/office/officeart/2018/2/layout/IconLabelList"/>
    <dgm:cxn modelId="{2D49E8F8-B30F-4D98-8F92-5475100F9AD7}" type="presParOf" srcId="{CEEC0E50-D528-4EC5-A936-532448875125}" destId="{7C4D2A73-ECCF-464C-8F6B-4AA7DBD4964E}" srcOrd="5" destOrd="0" presId="urn:microsoft.com/office/officeart/2018/2/layout/IconLabelList"/>
    <dgm:cxn modelId="{2E88A001-352A-40B8-B928-D161F1941915}" type="presParOf" srcId="{CEEC0E50-D528-4EC5-A936-532448875125}" destId="{5BFEEB5F-0FEE-49DA-AE4B-C4BD9DDD152B}" srcOrd="6" destOrd="0" presId="urn:microsoft.com/office/officeart/2018/2/layout/IconLabelList"/>
    <dgm:cxn modelId="{FE4DE876-E0BD-4C6F-9118-6B2680E2F95B}" type="presParOf" srcId="{5BFEEB5F-0FEE-49DA-AE4B-C4BD9DDD152B}" destId="{9A7CD080-8529-4F2E-923F-924BDB6FA0DD}" srcOrd="0" destOrd="0" presId="urn:microsoft.com/office/officeart/2018/2/layout/IconLabelList"/>
    <dgm:cxn modelId="{140DE61C-8FA3-4D5E-A864-500B3201B068}" type="presParOf" srcId="{5BFEEB5F-0FEE-49DA-AE4B-C4BD9DDD152B}" destId="{6C9F3327-78BA-4C9D-A28B-2FB2426C52FA}" srcOrd="1" destOrd="0" presId="urn:microsoft.com/office/officeart/2018/2/layout/IconLabelList"/>
    <dgm:cxn modelId="{76B2899C-74BA-4D0A-B201-2277D9727161}" type="presParOf" srcId="{5BFEEB5F-0FEE-49DA-AE4B-C4BD9DDD152B}" destId="{D16D63D3-8AC3-45D8-B5FC-7B3A232B861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140A31-38C7-418A-A04F-1B1387F91D90}" type="doc">
      <dgm:prSet loTypeId="urn:microsoft.com/office/officeart/2005/8/layout/process1" loCatId="process" qsTypeId="urn:microsoft.com/office/officeart/2005/8/quickstyle/simple4" qsCatId="simple" csTypeId="urn:microsoft.com/office/officeart/2005/8/colors/accent2_2" csCatId="accent2"/>
      <dgm:spPr/>
      <dgm:t>
        <a:bodyPr/>
        <a:lstStyle/>
        <a:p>
          <a:endParaRPr lang="en-US"/>
        </a:p>
      </dgm:t>
    </dgm:pt>
    <dgm:pt modelId="{67A56C22-A860-4921-8882-43E8EA9DC829}">
      <dgm:prSet/>
      <dgm:spPr/>
      <dgm:t>
        <a:bodyPr/>
        <a:lstStyle/>
        <a:p>
          <a:r>
            <a:rPr lang="en-GB"/>
            <a:t>To reduce customer churn effectively, the business should prioritize minimizing false negatives (i.e., missed churn cases). </a:t>
          </a:r>
          <a:endParaRPr lang="en-US"/>
        </a:p>
      </dgm:t>
    </dgm:pt>
    <dgm:pt modelId="{F44432AA-1A04-4C28-BDFA-5F3C90DDD9D1}" type="parTrans" cxnId="{822EE58B-DF25-46B7-8AD6-5AD4F699CD48}">
      <dgm:prSet/>
      <dgm:spPr/>
      <dgm:t>
        <a:bodyPr/>
        <a:lstStyle/>
        <a:p>
          <a:endParaRPr lang="en-US"/>
        </a:p>
      </dgm:t>
    </dgm:pt>
    <dgm:pt modelId="{AD172450-EFC0-48DB-9F23-A121AC8AA849}" type="sibTrans" cxnId="{822EE58B-DF25-46B7-8AD6-5AD4F699CD48}">
      <dgm:prSet/>
      <dgm:spPr/>
      <dgm:t>
        <a:bodyPr/>
        <a:lstStyle/>
        <a:p>
          <a:endParaRPr lang="en-US"/>
        </a:p>
      </dgm:t>
    </dgm:pt>
    <dgm:pt modelId="{CA1C77E6-09AC-4CC5-8F29-52C05EE632F5}">
      <dgm:prSet/>
      <dgm:spPr/>
      <dgm:t>
        <a:bodyPr/>
        <a:lstStyle/>
        <a:p>
          <a:r>
            <a:rPr lang="en-GB" b="1"/>
            <a:t>False Negatives</a:t>
          </a:r>
          <a:r>
            <a:rPr lang="en-GB"/>
            <a:t> (Missed Churn Cases): A false negative means a customer who is at high risk of churning was predicted to stay. This is critical because these customers, who may soon stop their services, represent missed opportunities for retention efforts. Minimizing false negatives helps the business catch at-risk customers early and take proactive measures.</a:t>
          </a:r>
          <a:endParaRPr lang="en-US"/>
        </a:p>
      </dgm:t>
    </dgm:pt>
    <dgm:pt modelId="{E533A5B5-F41C-4789-B1ED-0FBE5645A9B2}" type="parTrans" cxnId="{3046F2AA-32EF-491A-A3C6-6E7712B884AF}">
      <dgm:prSet/>
      <dgm:spPr/>
      <dgm:t>
        <a:bodyPr/>
        <a:lstStyle/>
        <a:p>
          <a:endParaRPr lang="en-US"/>
        </a:p>
      </dgm:t>
    </dgm:pt>
    <dgm:pt modelId="{6438E613-D45A-4E14-B025-509AD671CAB7}" type="sibTrans" cxnId="{3046F2AA-32EF-491A-A3C6-6E7712B884AF}">
      <dgm:prSet/>
      <dgm:spPr/>
      <dgm:t>
        <a:bodyPr/>
        <a:lstStyle/>
        <a:p>
          <a:endParaRPr lang="en-US"/>
        </a:p>
      </dgm:t>
    </dgm:pt>
    <dgm:pt modelId="{D01908E4-B952-415E-9BF9-D9E5E437352E}">
      <dgm:prSet/>
      <dgm:spPr/>
      <dgm:t>
        <a:bodyPr/>
        <a:lstStyle/>
        <a:p>
          <a:r>
            <a:rPr lang="en-GB" b="1"/>
            <a:t>True Positives</a:t>
          </a:r>
          <a:r>
            <a:rPr lang="en-GB"/>
            <a:t> (Correctly Predicted Churns): While high true positives are also essential, they are generally less costly than missing at-risk customers. Increasing true positives ensures that retention efforts focus on likely churners, but a high recall (which minimizes false negatives) is generally more impactful.</a:t>
          </a:r>
          <a:endParaRPr lang="en-US"/>
        </a:p>
      </dgm:t>
    </dgm:pt>
    <dgm:pt modelId="{EE2004F4-5694-47AB-A5D3-33D87B83CAE2}" type="parTrans" cxnId="{29AF1ED8-601A-45AF-A544-01AD94068951}">
      <dgm:prSet/>
      <dgm:spPr/>
      <dgm:t>
        <a:bodyPr/>
        <a:lstStyle/>
        <a:p>
          <a:endParaRPr lang="en-US"/>
        </a:p>
      </dgm:t>
    </dgm:pt>
    <dgm:pt modelId="{C49DBB16-9517-4B8E-9AC3-4106E4F9D3DF}" type="sibTrans" cxnId="{29AF1ED8-601A-45AF-A544-01AD94068951}">
      <dgm:prSet/>
      <dgm:spPr/>
      <dgm:t>
        <a:bodyPr/>
        <a:lstStyle/>
        <a:p>
          <a:endParaRPr lang="en-US"/>
        </a:p>
      </dgm:t>
    </dgm:pt>
    <dgm:pt modelId="{2E57CE7F-0E56-4493-A4A9-3FA14E5D8F0C}" type="pres">
      <dgm:prSet presAssocID="{EC140A31-38C7-418A-A04F-1B1387F91D90}" presName="Name0" presStyleCnt="0">
        <dgm:presLayoutVars>
          <dgm:dir/>
          <dgm:resizeHandles val="exact"/>
        </dgm:presLayoutVars>
      </dgm:prSet>
      <dgm:spPr/>
    </dgm:pt>
    <dgm:pt modelId="{4B558A9B-2243-4DD3-8078-14E184BDE964}" type="pres">
      <dgm:prSet presAssocID="{67A56C22-A860-4921-8882-43E8EA9DC829}" presName="node" presStyleLbl="node1" presStyleIdx="0" presStyleCnt="3">
        <dgm:presLayoutVars>
          <dgm:bulletEnabled val="1"/>
        </dgm:presLayoutVars>
      </dgm:prSet>
      <dgm:spPr/>
    </dgm:pt>
    <dgm:pt modelId="{8A3440EE-0513-4968-8B8D-A34BA41289A5}" type="pres">
      <dgm:prSet presAssocID="{AD172450-EFC0-48DB-9F23-A121AC8AA849}" presName="sibTrans" presStyleLbl="sibTrans2D1" presStyleIdx="0" presStyleCnt="2"/>
      <dgm:spPr/>
    </dgm:pt>
    <dgm:pt modelId="{FCC04086-8E00-4BE5-B197-0BFCD7714207}" type="pres">
      <dgm:prSet presAssocID="{AD172450-EFC0-48DB-9F23-A121AC8AA849}" presName="connectorText" presStyleLbl="sibTrans2D1" presStyleIdx="0" presStyleCnt="2"/>
      <dgm:spPr/>
    </dgm:pt>
    <dgm:pt modelId="{2BD7BFB3-9527-4B1B-93EC-56F6F6452A98}" type="pres">
      <dgm:prSet presAssocID="{CA1C77E6-09AC-4CC5-8F29-52C05EE632F5}" presName="node" presStyleLbl="node1" presStyleIdx="1" presStyleCnt="3">
        <dgm:presLayoutVars>
          <dgm:bulletEnabled val="1"/>
        </dgm:presLayoutVars>
      </dgm:prSet>
      <dgm:spPr/>
    </dgm:pt>
    <dgm:pt modelId="{48C3077F-D0F1-4D25-9AE4-9ED536DE577B}" type="pres">
      <dgm:prSet presAssocID="{6438E613-D45A-4E14-B025-509AD671CAB7}" presName="sibTrans" presStyleLbl="sibTrans2D1" presStyleIdx="1" presStyleCnt="2"/>
      <dgm:spPr/>
    </dgm:pt>
    <dgm:pt modelId="{9FB73DC7-59E0-42C3-AB6F-69CE8B8EA3DA}" type="pres">
      <dgm:prSet presAssocID="{6438E613-D45A-4E14-B025-509AD671CAB7}" presName="connectorText" presStyleLbl="sibTrans2D1" presStyleIdx="1" presStyleCnt="2"/>
      <dgm:spPr/>
    </dgm:pt>
    <dgm:pt modelId="{AC84BFFB-0D4D-48E1-A7FA-0A67DF23EC79}" type="pres">
      <dgm:prSet presAssocID="{D01908E4-B952-415E-9BF9-D9E5E437352E}" presName="node" presStyleLbl="node1" presStyleIdx="2" presStyleCnt="3">
        <dgm:presLayoutVars>
          <dgm:bulletEnabled val="1"/>
        </dgm:presLayoutVars>
      </dgm:prSet>
      <dgm:spPr/>
    </dgm:pt>
  </dgm:ptLst>
  <dgm:cxnLst>
    <dgm:cxn modelId="{036EC71B-D64E-4F82-809E-8CE7C7016294}" type="presOf" srcId="{EC140A31-38C7-418A-A04F-1B1387F91D90}" destId="{2E57CE7F-0E56-4493-A4A9-3FA14E5D8F0C}" srcOrd="0" destOrd="0" presId="urn:microsoft.com/office/officeart/2005/8/layout/process1"/>
    <dgm:cxn modelId="{F4C8CC36-076B-4412-B0BD-0604090F64E3}" type="presOf" srcId="{6438E613-D45A-4E14-B025-509AD671CAB7}" destId="{48C3077F-D0F1-4D25-9AE4-9ED536DE577B}" srcOrd="0" destOrd="0" presId="urn:microsoft.com/office/officeart/2005/8/layout/process1"/>
    <dgm:cxn modelId="{EE288B4B-212F-4C70-9B01-B41C3DE64212}" type="presOf" srcId="{AD172450-EFC0-48DB-9F23-A121AC8AA849}" destId="{8A3440EE-0513-4968-8B8D-A34BA41289A5}" srcOrd="0" destOrd="0" presId="urn:microsoft.com/office/officeart/2005/8/layout/process1"/>
    <dgm:cxn modelId="{D96F2B52-9321-43BB-89D7-FBBEB81C2FC3}" type="presOf" srcId="{D01908E4-B952-415E-9BF9-D9E5E437352E}" destId="{AC84BFFB-0D4D-48E1-A7FA-0A67DF23EC79}" srcOrd="0" destOrd="0" presId="urn:microsoft.com/office/officeart/2005/8/layout/process1"/>
    <dgm:cxn modelId="{5AF3BA59-D51A-4054-8B9B-88A50B167482}" type="presOf" srcId="{6438E613-D45A-4E14-B025-509AD671CAB7}" destId="{9FB73DC7-59E0-42C3-AB6F-69CE8B8EA3DA}" srcOrd="1" destOrd="0" presId="urn:microsoft.com/office/officeart/2005/8/layout/process1"/>
    <dgm:cxn modelId="{822EE58B-DF25-46B7-8AD6-5AD4F699CD48}" srcId="{EC140A31-38C7-418A-A04F-1B1387F91D90}" destId="{67A56C22-A860-4921-8882-43E8EA9DC829}" srcOrd="0" destOrd="0" parTransId="{F44432AA-1A04-4C28-BDFA-5F3C90DDD9D1}" sibTransId="{AD172450-EFC0-48DB-9F23-A121AC8AA849}"/>
    <dgm:cxn modelId="{EF656F8F-3230-4616-B8E0-A06BB8CD3EC5}" type="presOf" srcId="{CA1C77E6-09AC-4CC5-8F29-52C05EE632F5}" destId="{2BD7BFB3-9527-4B1B-93EC-56F6F6452A98}" srcOrd="0" destOrd="0" presId="urn:microsoft.com/office/officeart/2005/8/layout/process1"/>
    <dgm:cxn modelId="{F387FDA2-15EE-4909-924D-9776F8155A37}" type="presOf" srcId="{67A56C22-A860-4921-8882-43E8EA9DC829}" destId="{4B558A9B-2243-4DD3-8078-14E184BDE964}" srcOrd="0" destOrd="0" presId="urn:microsoft.com/office/officeart/2005/8/layout/process1"/>
    <dgm:cxn modelId="{3046F2AA-32EF-491A-A3C6-6E7712B884AF}" srcId="{EC140A31-38C7-418A-A04F-1B1387F91D90}" destId="{CA1C77E6-09AC-4CC5-8F29-52C05EE632F5}" srcOrd="1" destOrd="0" parTransId="{E533A5B5-F41C-4789-B1ED-0FBE5645A9B2}" sibTransId="{6438E613-D45A-4E14-B025-509AD671CAB7}"/>
    <dgm:cxn modelId="{0E4522B9-3D56-4932-B5B4-21B8024DB093}" type="presOf" srcId="{AD172450-EFC0-48DB-9F23-A121AC8AA849}" destId="{FCC04086-8E00-4BE5-B197-0BFCD7714207}" srcOrd="1" destOrd="0" presId="urn:microsoft.com/office/officeart/2005/8/layout/process1"/>
    <dgm:cxn modelId="{29AF1ED8-601A-45AF-A544-01AD94068951}" srcId="{EC140A31-38C7-418A-A04F-1B1387F91D90}" destId="{D01908E4-B952-415E-9BF9-D9E5E437352E}" srcOrd="2" destOrd="0" parTransId="{EE2004F4-5694-47AB-A5D3-33D87B83CAE2}" sibTransId="{C49DBB16-9517-4B8E-9AC3-4106E4F9D3DF}"/>
    <dgm:cxn modelId="{E1E49581-FC0C-4467-8AC9-2C9172B30761}" type="presParOf" srcId="{2E57CE7F-0E56-4493-A4A9-3FA14E5D8F0C}" destId="{4B558A9B-2243-4DD3-8078-14E184BDE964}" srcOrd="0" destOrd="0" presId="urn:microsoft.com/office/officeart/2005/8/layout/process1"/>
    <dgm:cxn modelId="{AC5EC5E7-48AE-4CD6-B22C-C5C4C195217D}" type="presParOf" srcId="{2E57CE7F-0E56-4493-A4A9-3FA14E5D8F0C}" destId="{8A3440EE-0513-4968-8B8D-A34BA41289A5}" srcOrd="1" destOrd="0" presId="urn:microsoft.com/office/officeart/2005/8/layout/process1"/>
    <dgm:cxn modelId="{DA21FB90-1D53-413A-AB3F-4BEC2F8068A2}" type="presParOf" srcId="{8A3440EE-0513-4968-8B8D-A34BA41289A5}" destId="{FCC04086-8E00-4BE5-B197-0BFCD7714207}" srcOrd="0" destOrd="0" presId="urn:microsoft.com/office/officeart/2005/8/layout/process1"/>
    <dgm:cxn modelId="{22A68108-78E0-4DD7-83B9-A63996889628}" type="presParOf" srcId="{2E57CE7F-0E56-4493-A4A9-3FA14E5D8F0C}" destId="{2BD7BFB3-9527-4B1B-93EC-56F6F6452A98}" srcOrd="2" destOrd="0" presId="urn:microsoft.com/office/officeart/2005/8/layout/process1"/>
    <dgm:cxn modelId="{1251FCB9-A8FE-4360-A35E-85AE78E7DE73}" type="presParOf" srcId="{2E57CE7F-0E56-4493-A4A9-3FA14E5D8F0C}" destId="{48C3077F-D0F1-4D25-9AE4-9ED536DE577B}" srcOrd="3" destOrd="0" presId="urn:microsoft.com/office/officeart/2005/8/layout/process1"/>
    <dgm:cxn modelId="{4D166DC8-5B65-4BB3-A40E-AA62035DD757}" type="presParOf" srcId="{48C3077F-D0F1-4D25-9AE4-9ED536DE577B}" destId="{9FB73DC7-59E0-42C3-AB6F-69CE8B8EA3DA}" srcOrd="0" destOrd="0" presId="urn:microsoft.com/office/officeart/2005/8/layout/process1"/>
    <dgm:cxn modelId="{226A0943-3A1C-4163-BE42-5AA84BFD1FA0}" type="presParOf" srcId="{2E57CE7F-0E56-4493-A4A9-3FA14E5D8F0C}" destId="{AC84BFFB-0D4D-48E1-A7FA-0A67DF23EC7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3E002C-BA37-4378-A10F-A226D1667C93}"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B233F733-84DF-4D03-884E-48F12C228E6F}">
      <dgm:prSet custT="1"/>
      <dgm:spPr/>
      <dgm:t>
        <a:bodyPr/>
        <a:lstStyle/>
        <a:p>
          <a:r>
            <a:rPr lang="en-US" sz="1600" b="1" i="0" baseline="0" dirty="0"/>
            <a:t>1. Targeted Retention Programs</a:t>
          </a:r>
          <a:endParaRPr lang="en-US" sz="1600" dirty="0"/>
        </a:p>
      </dgm:t>
    </dgm:pt>
    <dgm:pt modelId="{2E03696E-A654-4D40-BF98-57493F4BE3A8}" type="parTrans" cxnId="{9EC58DBD-B5D8-4069-8F90-F6CDDC2248A7}">
      <dgm:prSet/>
      <dgm:spPr/>
      <dgm:t>
        <a:bodyPr/>
        <a:lstStyle/>
        <a:p>
          <a:endParaRPr lang="en-US"/>
        </a:p>
      </dgm:t>
    </dgm:pt>
    <dgm:pt modelId="{3E8155BE-70BA-46B1-B391-4197EA4A185D}" type="sibTrans" cxnId="{9EC58DBD-B5D8-4069-8F90-F6CDDC2248A7}">
      <dgm:prSet/>
      <dgm:spPr/>
      <dgm:t>
        <a:bodyPr/>
        <a:lstStyle/>
        <a:p>
          <a:endParaRPr lang="en-US"/>
        </a:p>
      </dgm:t>
    </dgm:pt>
    <dgm:pt modelId="{6C67FB1B-3579-4C3E-9BC6-EAA13973BACF}">
      <dgm:prSet custT="1"/>
      <dgm:spPr/>
      <dgm:t>
        <a:bodyPr/>
        <a:lstStyle/>
        <a:p>
          <a:r>
            <a:rPr lang="en-US" sz="1400" b="0" i="0" baseline="0" dirty="0"/>
            <a:t>The business should focus on customers with month-to-month contracts, as they have a higher likelihood of churning. They can offer incentives to customers with high monthly charges to increase their loyalty, such as discounts or loyalty rewards.</a:t>
          </a:r>
          <a:endParaRPr lang="en-US" sz="1400" dirty="0"/>
        </a:p>
      </dgm:t>
    </dgm:pt>
    <dgm:pt modelId="{0E01B2A7-579A-4D9E-9E8D-4495A4C48DFC}" type="parTrans" cxnId="{890F7A8B-3FDE-45C8-919C-0F5F57D55116}">
      <dgm:prSet/>
      <dgm:spPr/>
      <dgm:t>
        <a:bodyPr/>
        <a:lstStyle/>
        <a:p>
          <a:endParaRPr lang="en-US"/>
        </a:p>
      </dgm:t>
    </dgm:pt>
    <dgm:pt modelId="{37D1250E-5D57-4A58-AD81-D0474382C0EC}" type="sibTrans" cxnId="{890F7A8B-3FDE-45C8-919C-0F5F57D55116}">
      <dgm:prSet/>
      <dgm:spPr/>
      <dgm:t>
        <a:bodyPr/>
        <a:lstStyle/>
        <a:p>
          <a:endParaRPr lang="en-US"/>
        </a:p>
      </dgm:t>
    </dgm:pt>
    <dgm:pt modelId="{83DD8D19-A038-4D82-8C49-D66EF3FF8D59}">
      <dgm:prSet custT="1"/>
      <dgm:spPr/>
      <dgm:t>
        <a:bodyPr/>
        <a:lstStyle/>
        <a:p>
          <a:r>
            <a:rPr lang="en-US" sz="1400" b="1" i="0" baseline="0" dirty="0"/>
            <a:t>2. Service Improvement Initiatives</a:t>
          </a:r>
          <a:endParaRPr lang="en-US" sz="1400" dirty="0"/>
        </a:p>
      </dgm:t>
    </dgm:pt>
    <dgm:pt modelId="{4F329311-D215-4E66-8BB3-87411E351CD0}" type="parTrans" cxnId="{79210288-11F1-473A-8304-8582F7D57EF1}">
      <dgm:prSet/>
      <dgm:spPr/>
      <dgm:t>
        <a:bodyPr/>
        <a:lstStyle/>
        <a:p>
          <a:endParaRPr lang="en-US"/>
        </a:p>
      </dgm:t>
    </dgm:pt>
    <dgm:pt modelId="{5CD4A29A-7222-4A6B-8ABF-A884BDCE5EA0}" type="sibTrans" cxnId="{79210288-11F1-473A-8304-8582F7D57EF1}">
      <dgm:prSet/>
      <dgm:spPr/>
      <dgm:t>
        <a:bodyPr/>
        <a:lstStyle/>
        <a:p>
          <a:endParaRPr lang="en-US"/>
        </a:p>
      </dgm:t>
    </dgm:pt>
    <dgm:pt modelId="{E1BB0BF0-4958-44FF-AF7E-FD1D846133BF}">
      <dgm:prSet custT="1"/>
      <dgm:spPr/>
      <dgm:t>
        <a:bodyPr/>
        <a:lstStyle/>
        <a:p>
          <a:r>
            <a:rPr lang="en-US" sz="1400" b="0" i="0" baseline="0" dirty="0"/>
            <a:t>The business should focus on </a:t>
          </a:r>
          <a:r>
            <a:rPr lang="en-US" sz="1400" dirty="0"/>
            <a:t>c</a:t>
          </a:r>
          <a:r>
            <a:rPr lang="en-US" sz="1400" b="0" i="0" baseline="0" dirty="0"/>
            <a:t>ustomers without additional services like online security or tech support showed a higher tendency to churn. </a:t>
          </a:r>
          <a:r>
            <a:rPr lang="en-US" sz="1400" dirty="0"/>
            <a:t>The business can o</a:t>
          </a:r>
          <a:r>
            <a:rPr lang="en-US" sz="1400" b="0" i="0" baseline="0" dirty="0"/>
            <a:t>ffer bundled service packages or adding-on incentives may help retain these customers.</a:t>
          </a:r>
          <a:endParaRPr lang="en-US" sz="1400" dirty="0"/>
        </a:p>
      </dgm:t>
    </dgm:pt>
    <dgm:pt modelId="{4E6601BE-7BE1-4F04-911D-5274D116BDE9}" type="parTrans" cxnId="{0815A609-BD48-405F-933D-EC74EB223A14}">
      <dgm:prSet/>
      <dgm:spPr/>
      <dgm:t>
        <a:bodyPr/>
        <a:lstStyle/>
        <a:p>
          <a:endParaRPr lang="en-US"/>
        </a:p>
      </dgm:t>
    </dgm:pt>
    <dgm:pt modelId="{08599433-2411-4FE7-A3B4-3CC522248AC3}" type="sibTrans" cxnId="{0815A609-BD48-405F-933D-EC74EB223A14}">
      <dgm:prSet/>
      <dgm:spPr/>
      <dgm:t>
        <a:bodyPr/>
        <a:lstStyle/>
        <a:p>
          <a:endParaRPr lang="en-US"/>
        </a:p>
      </dgm:t>
    </dgm:pt>
    <dgm:pt modelId="{B5B0BB5C-4F07-430C-B12E-39E2EB9B251C}">
      <dgm:prSet custT="1"/>
      <dgm:spPr/>
      <dgm:t>
        <a:bodyPr/>
        <a:lstStyle/>
        <a:p>
          <a:r>
            <a:rPr lang="en-US" sz="1600" b="1" i="0" baseline="0" dirty="0"/>
            <a:t>3. Personalized Customer Outreach</a:t>
          </a:r>
          <a:endParaRPr lang="en-US" sz="1600" dirty="0"/>
        </a:p>
      </dgm:t>
    </dgm:pt>
    <dgm:pt modelId="{DCC5BAF2-60A3-4361-B00D-92F0B30C1F9B}" type="parTrans" cxnId="{D370EBD8-5F57-4073-B9E0-DE878EA1CCD4}">
      <dgm:prSet/>
      <dgm:spPr/>
      <dgm:t>
        <a:bodyPr/>
        <a:lstStyle/>
        <a:p>
          <a:endParaRPr lang="en-US"/>
        </a:p>
      </dgm:t>
    </dgm:pt>
    <dgm:pt modelId="{D62091B5-A3EB-4345-86B7-EA6AC2FAA86D}" type="sibTrans" cxnId="{D370EBD8-5F57-4073-B9E0-DE878EA1CCD4}">
      <dgm:prSet/>
      <dgm:spPr/>
      <dgm:t>
        <a:bodyPr/>
        <a:lstStyle/>
        <a:p>
          <a:endParaRPr lang="en-US"/>
        </a:p>
      </dgm:t>
    </dgm:pt>
    <dgm:pt modelId="{76C17966-F363-4B55-9568-2B13ADAB7672}">
      <dgm:prSet custT="1"/>
      <dgm:spPr/>
      <dgm:t>
        <a:bodyPr/>
        <a:lstStyle/>
        <a:p>
          <a:r>
            <a:rPr lang="en-US" sz="1400" b="0" i="0" baseline="0" dirty="0"/>
            <a:t>The business should </a:t>
          </a:r>
          <a:r>
            <a:rPr lang="en-US" sz="1400" dirty="0"/>
            <a:t>u</a:t>
          </a:r>
          <a:r>
            <a:rPr lang="en-US" sz="1400" b="0" i="0" baseline="0" dirty="0"/>
            <a:t>se the model predictions to identify at-risk customers and engage them with personalized offers or communications, focusing on enhancing customer experience.</a:t>
          </a:r>
          <a:endParaRPr lang="en-US" sz="1400" dirty="0"/>
        </a:p>
      </dgm:t>
    </dgm:pt>
    <dgm:pt modelId="{1AA812DF-A4DF-4EA9-BFD2-BFBCDEBFDF2A}" type="parTrans" cxnId="{6C889F87-B89E-46E7-8C31-FD146AF3DE21}">
      <dgm:prSet/>
      <dgm:spPr/>
      <dgm:t>
        <a:bodyPr/>
        <a:lstStyle/>
        <a:p>
          <a:endParaRPr lang="en-US"/>
        </a:p>
      </dgm:t>
    </dgm:pt>
    <dgm:pt modelId="{E96FEB1D-F5F5-4C90-AF6D-96CC2136E282}" type="sibTrans" cxnId="{6C889F87-B89E-46E7-8C31-FD146AF3DE21}">
      <dgm:prSet/>
      <dgm:spPr/>
      <dgm:t>
        <a:bodyPr/>
        <a:lstStyle/>
        <a:p>
          <a:endParaRPr lang="en-US"/>
        </a:p>
      </dgm:t>
    </dgm:pt>
    <dgm:pt modelId="{BBA2464D-907E-4B97-A35C-B167CDBEE3D6}">
      <dgm:prSet custT="1"/>
      <dgm:spPr/>
      <dgm:t>
        <a:bodyPr/>
        <a:lstStyle/>
        <a:p>
          <a:r>
            <a:rPr lang="en-US" sz="1400" b="1" i="0" baseline="0" dirty="0"/>
            <a:t>4. Continuous Model Monitoring and Updating</a:t>
          </a:r>
          <a:endParaRPr lang="en-US" sz="1400" dirty="0"/>
        </a:p>
      </dgm:t>
    </dgm:pt>
    <dgm:pt modelId="{34CF857F-6F47-4440-AED5-F81B7EF0AE05}" type="parTrans" cxnId="{4FFB1955-6D4A-4071-BDFA-F87BC55CDFCC}">
      <dgm:prSet/>
      <dgm:spPr/>
      <dgm:t>
        <a:bodyPr/>
        <a:lstStyle/>
        <a:p>
          <a:endParaRPr lang="en-US"/>
        </a:p>
      </dgm:t>
    </dgm:pt>
    <dgm:pt modelId="{B74CEF73-1267-40BE-A547-7839B9E752A6}" type="sibTrans" cxnId="{4FFB1955-6D4A-4071-BDFA-F87BC55CDFCC}">
      <dgm:prSet/>
      <dgm:spPr/>
      <dgm:t>
        <a:bodyPr/>
        <a:lstStyle/>
        <a:p>
          <a:endParaRPr lang="en-US"/>
        </a:p>
      </dgm:t>
    </dgm:pt>
    <dgm:pt modelId="{69B1936C-CFD1-4CE9-9F61-17E7CC442F78}">
      <dgm:prSet custT="1"/>
      <dgm:spPr/>
      <dgm:t>
        <a:bodyPr/>
        <a:lstStyle/>
        <a:p>
          <a:r>
            <a:rPr lang="en-US" sz="1400" b="0" i="0" baseline="0" dirty="0"/>
            <a:t>The business should </a:t>
          </a:r>
          <a:r>
            <a:rPr lang="en-US" sz="1400" dirty="0"/>
            <a:t>m</a:t>
          </a:r>
          <a:r>
            <a:rPr lang="en-US" sz="1400" b="0" i="0" baseline="0" dirty="0"/>
            <a:t>onitor model performance over time and periodically retrain the model with new customer data to maintain its accuracy and reliability.</a:t>
          </a:r>
          <a:endParaRPr lang="en-US" sz="1400" dirty="0"/>
        </a:p>
      </dgm:t>
    </dgm:pt>
    <dgm:pt modelId="{FD6D3D87-9179-439B-8A92-5737D3F3361E}" type="parTrans" cxnId="{C9D77E53-3981-4B3E-9024-3AF86B9396B3}">
      <dgm:prSet/>
      <dgm:spPr/>
      <dgm:t>
        <a:bodyPr/>
        <a:lstStyle/>
        <a:p>
          <a:endParaRPr lang="en-US"/>
        </a:p>
      </dgm:t>
    </dgm:pt>
    <dgm:pt modelId="{DC79FB79-FF67-461E-8D39-2AF958CAD542}" type="sibTrans" cxnId="{C9D77E53-3981-4B3E-9024-3AF86B9396B3}">
      <dgm:prSet/>
      <dgm:spPr/>
      <dgm:t>
        <a:bodyPr/>
        <a:lstStyle/>
        <a:p>
          <a:endParaRPr lang="en-US"/>
        </a:p>
      </dgm:t>
    </dgm:pt>
    <dgm:pt modelId="{C90086C3-5043-4AB1-A633-06C03D4E5908}" type="pres">
      <dgm:prSet presAssocID="{563E002C-BA37-4378-A10F-A226D1667C93}" presName="Name0" presStyleCnt="0">
        <dgm:presLayoutVars>
          <dgm:dir/>
          <dgm:resizeHandles val="exact"/>
        </dgm:presLayoutVars>
      </dgm:prSet>
      <dgm:spPr/>
    </dgm:pt>
    <dgm:pt modelId="{DAC75D31-2943-4C02-9491-CEFAA69D811D}" type="pres">
      <dgm:prSet presAssocID="{B233F733-84DF-4D03-884E-48F12C228E6F}" presName="node" presStyleLbl="node1" presStyleIdx="0" presStyleCnt="8">
        <dgm:presLayoutVars>
          <dgm:bulletEnabled val="1"/>
        </dgm:presLayoutVars>
      </dgm:prSet>
      <dgm:spPr/>
    </dgm:pt>
    <dgm:pt modelId="{27A00E1B-0404-4341-AF44-38C634FB87B4}" type="pres">
      <dgm:prSet presAssocID="{3E8155BE-70BA-46B1-B391-4197EA4A185D}" presName="sibTrans" presStyleLbl="sibTrans1D1" presStyleIdx="0" presStyleCnt="7"/>
      <dgm:spPr/>
    </dgm:pt>
    <dgm:pt modelId="{70385822-9F48-4B56-9951-BDF54862738C}" type="pres">
      <dgm:prSet presAssocID="{3E8155BE-70BA-46B1-B391-4197EA4A185D}" presName="connectorText" presStyleLbl="sibTrans1D1" presStyleIdx="0" presStyleCnt="7"/>
      <dgm:spPr/>
    </dgm:pt>
    <dgm:pt modelId="{3FAEB026-7809-498A-8DD8-7AB3A42BB0B2}" type="pres">
      <dgm:prSet presAssocID="{6C67FB1B-3579-4C3E-9BC6-EAA13973BACF}" presName="node" presStyleLbl="node1" presStyleIdx="1" presStyleCnt="8" custScaleY="173814" custLinFactNeighborX="-861" custLinFactNeighborY="-70">
        <dgm:presLayoutVars>
          <dgm:bulletEnabled val="1"/>
        </dgm:presLayoutVars>
      </dgm:prSet>
      <dgm:spPr/>
    </dgm:pt>
    <dgm:pt modelId="{93EECCB6-FECF-418D-9136-B0A725604B99}" type="pres">
      <dgm:prSet presAssocID="{37D1250E-5D57-4A58-AD81-D0474382C0EC}" presName="sibTrans" presStyleLbl="sibTrans1D1" presStyleIdx="1" presStyleCnt="7"/>
      <dgm:spPr/>
    </dgm:pt>
    <dgm:pt modelId="{76560DB7-AB99-4A86-803E-287BB5D47E9E}" type="pres">
      <dgm:prSet presAssocID="{37D1250E-5D57-4A58-AD81-D0474382C0EC}" presName="connectorText" presStyleLbl="sibTrans1D1" presStyleIdx="1" presStyleCnt="7"/>
      <dgm:spPr/>
    </dgm:pt>
    <dgm:pt modelId="{C8D02D57-312D-4233-B4A4-E462BFD82670}" type="pres">
      <dgm:prSet presAssocID="{83DD8D19-A038-4D82-8C49-D66EF3FF8D59}" presName="node" presStyleLbl="node1" presStyleIdx="2" presStyleCnt="8">
        <dgm:presLayoutVars>
          <dgm:bulletEnabled val="1"/>
        </dgm:presLayoutVars>
      </dgm:prSet>
      <dgm:spPr/>
    </dgm:pt>
    <dgm:pt modelId="{7D01642B-8352-47E3-9494-3E6DD69263E2}" type="pres">
      <dgm:prSet presAssocID="{5CD4A29A-7222-4A6B-8ABF-A884BDCE5EA0}" presName="sibTrans" presStyleLbl="sibTrans1D1" presStyleIdx="2" presStyleCnt="7"/>
      <dgm:spPr/>
    </dgm:pt>
    <dgm:pt modelId="{6B15F1FD-85FB-4F47-A90E-FC9F91D1916D}" type="pres">
      <dgm:prSet presAssocID="{5CD4A29A-7222-4A6B-8ABF-A884BDCE5EA0}" presName="connectorText" presStyleLbl="sibTrans1D1" presStyleIdx="2" presStyleCnt="7"/>
      <dgm:spPr/>
    </dgm:pt>
    <dgm:pt modelId="{38C08687-BFA7-46D6-943F-C3276D974307}" type="pres">
      <dgm:prSet presAssocID="{E1BB0BF0-4958-44FF-AF7E-FD1D846133BF}" presName="node" presStyleLbl="node1" presStyleIdx="3" presStyleCnt="8" custScaleY="176159">
        <dgm:presLayoutVars>
          <dgm:bulletEnabled val="1"/>
        </dgm:presLayoutVars>
      </dgm:prSet>
      <dgm:spPr/>
    </dgm:pt>
    <dgm:pt modelId="{CFD727EB-EFC9-4E19-B74A-18480BCA29B6}" type="pres">
      <dgm:prSet presAssocID="{08599433-2411-4FE7-A3B4-3CC522248AC3}" presName="sibTrans" presStyleLbl="sibTrans1D1" presStyleIdx="3" presStyleCnt="7"/>
      <dgm:spPr/>
    </dgm:pt>
    <dgm:pt modelId="{F84869F0-AC64-441C-8389-57EF128EEE63}" type="pres">
      <dgm:prSet presAssocID="{08599433-2411-4FE7-A3B4-3CC522248AC3}" presName="connectorText" presStyleLbl="sibTrans1D1" presStyleIdx="3" presStyleCnt="7"/>
      <dgm:spPr/>
    </dgm:pt>
    <dgm:pt modelId="{7DC41E45-5306-4B02-9BA1-EE69DC652354}" type="pres">
      <dgm:prSet presAssocID="{B5B0BB5C-4F07-430C-B12E-39E2EB9B251C}" presName="node" presStyleLbl="node1" presStyleIdx="4" presStyleCnt="8">
        <dgm:presLayoutVars>
          <dgm:bulletEnabled val="1"/>
        </dgm:presLayoutVars>
      </dgm:prSet>
      <dgm:spPr/>
    </dgm:pt>
    <dgm:pt modelId="{A184703D-CAD5-4B42-9C95-CA8903059D0A}" type="pres">
      <dgm:prSet presAssocID="{D62091B5-A3EB-4345-86B7-EA6AC2FAA86D}" presName="sibTrans" presStyleLbl="sibTrans1D1" presStyleIdx="4" presStyleCnt="7"/>
      <dgm:spPr/>
    </dgm:pt>
    <dgm:pt modelId="{181E33C4-CC24-48E6-BF7B-9C912E5B3767}" type="pres">
      <dgm:prSet presAssocID="{D62091B5-A3EB-4345-86B7-EA6AC2FAA86D}" presName="connectorText" presStyleLbl="sibTrans1D1" presStyleIdx="4" presStyleCnt="7"/>
      <dgm:spPr/>
    </dgm:pt>
    <dgm:pt modelId="{FEAEEE4C-CDA9-4385-B224-B9E1E501D9A6}" type="pres">
      <dgm:prSet presAssocID="{76C17966-F363-4B55-9568-2B13ADAB7672}" presName="node" presStyleLbl="node1" presStyleIdx="5" presStyleCnt="8" custScaleY="143973">
        <dgm:presLayoutVars>
          <dgm:bulletEnabled val="1"/>
        </dgm:presLayoutVars>
      </dgm:prSet>
      <dgm:spPr/>
    </dgm:pt>
    <dgm:pt modelId="{048B39E5-98ED-42E9-8576-F6D44E90362B}" type="pres">
      <dgm:prSet presAssocID="{E96FEB1D-F5F5-4C90-AF6D-96CC2136E282}" presName="sibTrans" presStyleLbl="sibTrans1D1" presStyleIdx="5" presStyleCnt="7"/>
      <dgm:spPr/>
    </dgm:pt>
    <dgm:pt modelId="{6BE06450-ED64-4D51-885C-3AAD8C951088}" type="pres">
      <dgm:prSet presAssocID="{E96FEB1D-F5F5-4C90-AF6D-96CC2136E282}" presName="connectorText" presStyleLbl="sibTrans1D1" presStyleIdx="5" presStyleCnt="7"/>
      <dgm:spPr/>
    </dgm:pt>
    <dgm:pt modelId="{966B7338-BFBC-4029-A82B-237F2FDD8BB2}" type="pres">
      <dgm:prSet presAssocID="{BBA2464D-907E-4B97-A35C-B167CDBEE3D6}" presName="node" presStyleLbl="node1" presStyleIdx="6" presStyleCnt="8">
        <dgm:presLayoutVars>
          <dgm:bulletEnabled val="1"/>
        </dgm:presLayoutVars>
      </dgm:prSet>
      <dgm:spPr/>
    </dgm:pt>
    <dgm:pt modelId="{C78217AC-C088-4FCF-A23F-0D034CBBD867}" type="pres">
      <dgm:prSet presAssocID="{B74CEF73-1267-40BE-A547-7839B9E752A6}" presName="sibTrans" presStyleLbl="sibTrans1D1" presStyleIdx="6" presStyleCnt="7"/>
      <dgm:spPr/>
    </dgm:pt>
    <dgm:pt modelId="{1DD1C73E-FBAF-4059-87FC-315EC03FA4DD}" type="pres">
      <dgm:prSet presAssocID="{B74CEF73-1267-40BE-A547-7839B9E752A6}" presName="connectorText" presStyleLbl="sibTrans1D1" presStyleIdx="6" presStyleCnt="7"/>
      <dgm:spPr/>
    </dgm:pt>
    <dgm:pt modelId="{5FE1B00A-BA80-4351-81F9-6046057C7D1A}" type="pres">
      <dgm:prSet presAssocID="{69B1936C-CFD1-4CE9-9F61-17E7CC442F78}" presName="node" presStyleLbl="node1" presStyleIdx="7" presStyleCnt="8" custScaleY="172230">
        <dgm:presLayoutVars>
          <dgm:bulletEnabled val="1"/>
        </dgm:presLayoutVars>
      </dgm:prSet>
      <dgm:spPr/>
    </dgm:pt>
  </dgm:ptLst>
  <dgm:cxnLst>
    <dgm:cxn modelId="{0815A609-BD48-405F-933D-EC74EB223A14}" srcId="{563E002C-BA37-4378-A10F-A226D1667C93}" destId="{E1BB0BF0-4958-44FF-AF7E-FD1D846133BF}" srcOrd="3" destOrd="0" parTransId="{4E6601BE-7BE1-4F04-911D-5274D116BDE9}" sibTransId="{08599433-2411-4FE7-A3B4-3CC522248AC3}"/>
    <dgm:cxn modelId="{3C316211-F8F9-4689-97BF-11F3FDE4B55D}" type="presOf" srcId="{B233F733-84DF-4D03-884E-48F12C228E6F}" destId="{DAC75D31-2943-4C02-9491-CEFAA69D811D}" srcOrd="0" destOrd="0" presId="urn:microsoft.com/office/officeart/2016/7/layout/RepeatingBendingProcessNew"/>
    <dgm:cxn modelId="{77B7B111-6B72-4055-A5F3-8BCB22776BC9}" type="presOf" srcId="{B74CEF73-1267-40BE-A547-7839B9E752A6}" destId="{C78217AC-C088-4FCF-A23F-0D034CBBD867}" srcOrd="0" destOrd="0" presId="urn:microsoft.com/office/officeart/2016/7/layout/RepeatingBendingProcessNew"/>
    <dgm:cxn modelId="{C8C26A21-1495-44B3-9A41-24E7E2820BBA}" type="presOf" srcId="{76C17966-F363-4B55-9568-2B13ADAB7672}" destId="{FEAEEE4C-CDA9-4385-B224-B9E1E501D9A6}" srcOrd="0" destOrd="0" presId="urn:microsoft.com/office/officeart/2016/7/layout/RepeatingBendingProcessNew"/>
    <dgm:cxn modelId="{6EF4002E-53F0-4D32-B555-83A73BA01ACA}" type="presOf" srcId="{5CD4A29A-7222-4A6B-8ABF-A884BDCE5EA0}" destId="{6B15F1FD-85FB-4F47-A90E-FC9F91D1916D}" srcOrd="1" destOrd="0" presId="urn:microsoft.com/office/officeart/2016/7/layout/RepeatingBendingProcessNew"/>
    <dgm:cxn modelId="{24E80530-BAE2-4B88-AB18-F05AAE4FBBC6}" type="presOf" srcId="{BBA2464D-907E-4B97-A35C-B167CDBEE3D6}" destId="{966B7338-BFBC-4029-A82B-237F2FDD8BB2}" srcOrd="0" destOrd="0" presId="urn:microsoft.com/office/officeart/2016/7/layout/RepeatingBendingProcessNew"/>
    <dgm:cxn modelId="{CC4E5031-32D8-4F57-B774-CB91C181C001}" type="presOf" srcId="{6C67FB1B-3579-4C3E-9BC6-EAA13973BACF}" destId="{3FAEB026-7809-498A-8DD8-7AB3A42BB0B2}" srcOrd="0" destOrd="0" presId="urn:microsoft.com/office/officeart/2016/7/layout/RepeatingBendingProcessNew"/>
    <dgm:cxn modelId="{A3838560-228B-4B39-BE6C-9F59551BB388}" type="presOf" srcId="{563E002C-BA37-4378-A10F-A226D1667C93}" destId="{C90086C3-5043-4AB1-A633-06C03D4E5908}" srcOrd="0" destOrd="0" presId="urn:microsoft.com/office/officeart/2016/7/layout/RepeatingBendingProcessNew"/>
    <dgm:cxn modelId="{56EF8B6B-0A2F-4DF8-8F34-8A31E26268D9}" type="presOf" srcId="{E96FEB1D-F5F5-4C90-AF6D-96CC2136E282}" destId="{048B39E5-98ED-42E9-8576-F6D44E90362B}" srcOrd="0" destOrd="0" presId="urn:microsoft.com/office/officeart/2016/7/layout/RepeatingBendingProcessNew"/>
    <dgm:cxn modelId="{D6803E52-7B89-4EC2-B7D6-9B9CBD68A0EE}" type="presOf" srcId="{3E8155BE-70BA-46B1-B391-4197EA4A185D}" destId="{70385822-9F48-4B56-9951-BDF54862738C}" srcOrd="1" destOrd="0" presId="urn:microsoft.com/office/officeart/2016/7/layout/RepeatingBendingProcessNew"/>
    <dgm:cxn modelId="{C9D77E53-3981-4B3E-9024-3AF86B9396B3}" srcId="{563E002C-BA37-4378-A10F-A226D1667C93}" destId="{69B1936C-CFD1-4CE9-9F61-17E7CC442F78}" srcOrd="7" destOrd="0" parTransId="{FD6D3D87-9179-439B-8A92-5737D3F3361E}" sibTransId="{DC79FB79-FF67-461E-8D39-2AF958CAD542}"/>
    <dgm:cxn modelId="{757DFB54-2D50-4376-A0C2-2C0EDE7B7F14}" type="presOf" srcId="{37D1250E-5D57-4A58-AD81-D0474382C0EC}" destId="{93EECCB6-FECF-418D-9136-B0A725604B99}" srcOrd="0" destOrd="0" presId="urn:microsoft.com/office/officeart/2016/7/layout/RepeatingBendingProcessNew"/>
    <dgm:cxn modelId="{4FFB1955-6D4A-4071-BDFA-F87BC55CDFCC}" srcId="{563E002C-BA37-4378-A10F-A226D1667C93}" destId="{BBA2464D-907E-4B97-A35C-B167CDBEE3D6}" srcOrd="6" destOrd="0" parTransId="{34CF857F-6F47-4440-AED5-F81B7EF0AE05}" sibTransId="{B74CEF73-1267-40BE-A547-7839B9E752A6}"/>
    <dgm:cxn modelId="{5E6F2575-3A33-4B1D-ADA4-C5641BD27A90}" type="presOf" srcId="{69B1936C-CFD1-4CE9-9F61-17E7CC442F78}" destId="{5FE1B00A-BA80-4351-81F9-6046057C7D1A}" srcOrd="0" destOrd="0" presId="urn:microsoft.com/office/officeart/2016/7/layout/RepeatingBendingProcessNew"/>
    <dgm:cxn modelId="{9710AA5A-975A-4C1E-B15E-81DE8722A8C8}" type="presOf" srcId="{D62091B5-A3EB-4345-86B7-EA6AC2FAA86D}" destId="{181E33C4-CC24-48E6-BF7B-9C912E5B3767}" srcOrd="1" destOrd="0" presId="urn:microsoft.com/office/officeart/2016/7/layout/RepeatingBendingProcessNew"/>
    <dgm:cxn modelId="{6C889F87-B89E-46E7-8C31-FD146AF3DE21}" srcId="{563E002C-BA37-4378-A10F-A226D1667C93}" destId="{76C17966-F363-4B55-9568-2B13ADAB7672}" srcOrd="5" destOrd="0" parTransId="{1AA812DF-A4DF-4EA9-BFD2-BFBCDEBFDF2A}" sibTransId="{E96FEB1D-F5F5-4C90-AF6D-96CC2136E282}"/>
    <dgm:cxn modelId="{79210288-11F1-473A-8304-8582F7D57EF1}" srcId="{563E002C-BA37-4378-A10F-A226D1667C93}" destId="{83DD8D19-A038-4D82-8C49-D66EF3FF8D59}" srcOrd="2" destOrd="0" parTransId="{4F329311-D215-4E66-8BB3-87411E351CD0}" sibTransId="{5CD4A29A-7222-4A6B-8ABF-A884BDCE5EA0}"/>
    <dgm:cxn modelId="{890F7A8B-3FDE-45C8-919C-0F5F57D55116}" srcId="{563E002C-BA37-4378-A10F-A226D1667C93}" destId="{6C67FB1B-3579-4C3E-9BC6-EAA13973BACF}" srcOrd="1" destOrd="0" parTransId="{0E01B2A7-579A-4D9E-9E8D-4495A4C48DFC}" sibTransId="{37D1250E-5D57-4A58-AD81-D0474382C0EC}"/>
    <dgm:cxn modelId="{87568192-192F-4496-8F93-E6651C5A78E7}" type="presOf" srcId="{3E8155BE-70BA-46B1-B391-4197EA4A185D}" destId="{27A00E1B-0404-4341-AF44-38C634FB87B4}" srcOrd="0" destOrd="0" presId="urn:microsoft.com/office/officeart/2016/7/layout/RepeatingBendingProcessNew"/>
    <dgm:cxn modelId="{753F8E93-880D-4552-BB9B-ED2AF8A8561D}" type="presOf" srcId="{E96FEB1D-F5F5-4C90-AF6D-96CC2136E282}" destId="{6BE06450-ED64-4D51-885C-3AAD8C951088}" srcOrd="1" destOrd="0" presId="urn:microsoft.com/office/officeart/2016/7/layout/RepeatingBendingProcessNew"/>
    <dgm:cxn modelId="{7C377C96-BFA7-48C3-BD08-4E39CDE548AE}" type="presOf" srcId="{08599433-2411-4FE7-A3B4-3CC522248AC3}" destId="{F84869F0-AC64-441C-8389-57EF128EEE63}" srcOrd="1" destOrd="0" presId="urn:microsoft.com/office/officeart/2016/7/layout/RepeatingBendingProcessNew"/>
    <dgm:cxn modelId="{B325EBA2-89CB-40D1-9B6F-6355C82B8E87}" type="presOf" srcId="{5CD4A29A-7222-4A6B-8ABF-A884BDCE5EA0}" destId="{7D01642B-8352-47E3-9494-3E6DD69263E2}" srcOrd="0" destOrd="0" presId="urn:microsoft.com/office/officeart/2016/7/layout/RepeatingBendingProcessNew"/>
    <dgm:cxn modelId="{D70F1FA5-710C-4FBD-8821-6DB250538D46}" type="presOf" srcId="{B74CEF73-1267-40BE-A547-7839B9E752A6}" destId="{1DD1C73E-FBAF-4059-87FC-315EC03FA4DD}" srcOrd="1" destOrd="0" presId="urn:microsoft.com/office/officeart/2016/7/layout/RepeatingBendingProcessNew"/>
    <dgm:cxn modelId="{7C2383A5-E9F0-465A-A70E-42B81CC89D97}" type="presOf" srcId="{08599433-2411-4FE7-A3B4-3CC522248AC3}" destId="{CFD727EB-EFC9-4E19-B74A-18480BCA29B6}" srcOrd="0" destOrd="0" presId="urn:microsoft.com/office/officeart/2016/7/layout/RepeatingBendingProcessNew"/>
    <dgm:cxn modelId="{B32A9BB9-41DE-4769-B7A5-C289C11C0F45}" type="presOf" srcId="{83DD8D19-A038-4D82-8C49-D66EF3FF8D59}" destId="{C8D02D57-312D-4233-B4A4-E462BFD82670}" srcOrd="0" destOrd="0" presId="urn:microsoft.com/office/officeart/2016/7/layout/RepeatingBendingProcessNew"/>
    <dgm:cxn modelId="{8AA418BD-9621-43BA-B8F9-EA39B1EFB133}" type="presOf" srcId="{37D1250E-5D57-4A58-AD81-D0474382C0EC}" destId="{76560DB7-AB99-4A86-803E-287BB5D47E9E}" srcOrd="1" destOrd="0" presId="urn:microsoft.com/office/officeart/2016/7/layout/RepeatingBendingProcessNew"/>
    <dgm:cxn modelId="{9EC58DBD-B5D8-4069-8F90-F6CDDC2248A7}" srcId="{563E002C-BA37-4378-A10F-A226D1667C93}" destId="{B233F733-84DF-4D03-884E-48F12C228E6F}" srcOrd="0" destOrd="0" parTransId="{2E03696E-A654-4D40-BF98-57493F4BE3A8}" sibTransId="{3E8155BE-70BA-46B1-B391-4197EA4A185D}"/>
    <dgm:cxn modelId="{A0E16CC0-CD3F-4F67-AAD6-840DD207A74F}" type="presOf" srcId="{E1BB0BF0-4958-44FF-AF7E-FD1D846133BF}" destId="{38C08687-BFA7-46D6-943F-C3276D974307}" srcOrd="0" destOrd="0" presId="urn:microsoft.com/office/officeart/2016/7/layout/RepeatingBendingProcessNew"/>
    <dgm:cxn modelId="{C2F278C4-3693-4E6E-A139-7A5F92EE8DB3}" type="presOf" srcId="{B5B0BB5C-4F07-430C-B12E-39E2EB9B251C}" destId="{7DC41E45-5306-4B02-9BA1-EE69DC652354}" srcOrd="0" destOrd="0" presId="urn:microsoft.com/office/officeart/2016/7/layout/RepeatingBendingProcessNew"/>
    <dgm:cxn modelId="{D370EBD8-5F57-4073-B9E0-DE878EA1CCD4}" srcId="{563E002C-BA37-4378-A10F-A226D1667C93}" destId="{B5B0BB5C-4F07-430C-B12E-39E2EB9B251C}" srcOrd="4" destOrd="0" parTransId="{DCC5BAF2-60A3-4361-B00D-92F0B30C1F9B}" sibTransId="{D62091B5-A3EB-4345-86B7-EA6AC2FAA86D}"/>
    <dgm:cxn modelId="{3B5B09FD-804E-4194-B87C-6E7A6461DA6B}" type="presOf" srcId="{D62091B5-A3EB-4345-86B7-EA6AC2FAA86D}" destId="{A184703D-CAD5-4B42-9C95-CA8903059D0A}" srcOrd="0" destOrd="0" presId="urn:microsoft.com/office/officeart/2016/7/layout/RepeatingBendingProcessNew"/>
    <dgm:cxn modelId="{257AD8AA-2BA3-4CDF-992D-5A2F97CA1875}" type="presParOf" srcId="{C90086C3-5043-4AB1-A633-06C03D4E5908}" destId="{DAC75D31-2943-4C02-9491-CEFAA69D811D}" srcOrd="0" destOrd="0" presId="urn:microsoft.com/office/officeart/2016/7/layout/RepeatingBendingProcessNew"/>
    <dgm:cxn modelId="{E4171BE3-BF84-4DE5-87AB-FCA6C44014A2}" type="presParOf" srcId="{C90086C3-5043-4AB1-A633-06C03D4E5908}" destId="{27A00E1B-0404-4341-AF44-38C634FB87B4}" srcOrd="1" destOrd="0" presId="urn:microsoft.com/office/officeart/2016/7/layout/RepeatingBendingProcessNew"/>
    <dgm:cxn modelId="{BD51DDFC-F5CE-46DC-8824-0490FA5BE141}" type="presParOf" srcId="{27A00E1B-0404-4341-AF44-38C634FB87B4}" destId="{70385822-9F48-4B56-9951-BDF54862738C}" srcOrd="0" destOrd="0" presId="urn:microsoft.com/office/officeart/2016/7/layout/RepeatingBendingProcessNew"/>
    <dgm:cxn modelId="{1A0578CA-17DB-44A2-8A11-890AF939CBEC}" type="presParOf" srcId="{C90086C3-5043-4AB1-A633-06C03D4E5908}" destId="{3FAEB026-7809-498A-8DD8-7AB3A42BB0B2}" srcOrd="2" destOrd="0" presId="urn:microsoft.com/office/officeart/2016/7/layout/RepeatingBendingProcessNew"/>
    <dgm:cxn modelId="{BB3D00CF-BF90-4CE7-9A2B-1D999A9B4103}" type="presParOf" srcId="{C90086C3-5043-4AB1-A633-06C03D4E5908}" destId="{93EECCB6-FECF-418D-9136-B0A725604B99}" srcOrd="3" destOrd="0" presId="urn:microsoft.com/office/officeart/2016/7/layout/RepeatingBendingProcessNew"/>
    <dgm:cxn modelId="{93150A26-ABC3-44C6-86D6-08CF0E52402C}" type="presParOf" srcId="{93EECCB6-FECF-418D-9136-B0A725604B99}" destId="{76560DB7-AB99-4A86-803E-287BB5D47E9E}" srcOrd="0" destOrd="0" presId="urn:microsoft.com/office/officeart/2016/7/layout/RepeatingBendingProcessNew"/>
    <dgm:cxn modelId="{D9980EAA-DC4E-4DED-837E-FFCC41C07D08}" type="presParOf" srcId="{C90086C3-5043-4AB1-A633-06C03D4E5908}" destId="{C8D02D57-312D-4233-B4A4-E462BFD82670}" srcOrd="4" destOrd="0" presId="urn:microsoft.com/office/officeart/2016/7/layout/RepeatingBendingProcessNew"/>
    <dgm:cxn modelId="{16BA5812-C4E6-40B1-88D8-6C38F036E411}" type="presParOf" srcId="{C90086C3-5043-4AB1-A633-06C03D4E5908}" destId="{7D01642B-8352-47E3-9494-3E6DD69263E2}" srcOrd="5" destOrd="0" presId="urn:microsoft.com/office/officeart/2016/7/layout/RepeatingBendingProcessNew"/>
    <dgm:cxn modelId="{3B2D2A33-65F3-4E33-A60B-390E20A71178}" type="presParOf" srcId="{7D01642B-8352-47E3-9494-3E6DD69263E2}" destId="{6B15F1FD-85FB-4F47-A90E-FC9F91D1916D}" srcOrd="0" destOrd="0" presId="urn:microsoft.com/office/officeart/2016/7/layout/RepeatingBendingProcessNew"/>
    <dgm:cxn modelId="{AF9DBA36-0FFC-47DE-AD3D-4CDC4AE9871E}" type="presParOf" srcId="{C90086C3-5043-4AB1-A633-06C03D4E5908}" destId="{38C08687-BFA7-46D6-943F-C3276D974307}" srcOrd="6" destOrd="0" presId="urn:microsoft.com/office/officeart/2016/7/layout/RepeatingBendingProcessNew"/>
    <dgm:cxn modelId="{FE6063A0-7014-44D3-901B-31544052CBB1}" type="presParOf" srcId="{C90086C3-5043-4AB1-A633-06C03D4E5908}" destId="{CFD727EB-EFC9-4E19-B74A-18480BCA29B6}" srcOrd="7" destOrd="0" presId="urn:microsoft.com/office/officeart/2016/7/layout/RepeatingBendingProcessNew"/>
    <dgm:cxn modelId="{BA1C6EDB-9E3F-42F2-BB4F-3CF5BBAF5D30}" type="presParOf" srcId="{CFD727EB-EFC9-4E19-B74A-18480BCA29B6}" destId="{F84869F0-AC64-441C-8389-57EF128EEE63}" srcOrd="0" destOrd="0" presId="urn:microsoft.com/office/officeart/2016/7/layout/RepeatingBendingProcessNew"/>
    <dgm:cxn modelId="{C6B58DA7-E165-4B03-A180-7B0245E3F136}" type="presParOf" srcId="{C90086C3-5043-4AB1-A633-06C03D4E5908}" destId="{7DC41E45-5306-4B02-9BA1-EE69DC652354}" srcOrd="8" destOrd="0" presId="urn:microsoft.com/office/officeart/2016/7/layout/RepeatingBendingProcessNew"/>
    <dgm:cxn modelId="{72472DA3-2644-4269-87C9-748FB5DD234B}" type="presParOf" srcId="{C90086C3-5043-4AB1-A633-06C03D4E5908}" destId="{A184703D-CAD5-4B42-9C95-CA8903059D0A}" srcOrd="9" destOrd="0" presId="urn:microsoft.com/office/officeart/2016/7/layout/RepeatingBendingProcessNew"/>
    <dgm:cxn modelId="{67544C31-6634-434D-93E8-4106BCCCEF89}" type="presParOf" srcId="{A184703D-CAD5-4B42-9C95-CA8903059D0A}" destId="{181E33C4-CC24-48E6-BF7B-9C912E5B3767}" srcOrd="0" destOrd="0" presId="urn:microsoft.com/office/officeart/2016/7/layout/RepeatingBendingProcessNew"/>
    <dgm:cxn modelId="{911F7C35-AA66-4882-BF10-F34C11BB509D}" type="presParOf" srcId="{C90086C3-5043-4AB1-A633-06C03D4E5908}" destId="{FEAEEE4C-CDA9-4385-B224-B9E1E501D9A6}" srcOrd="10" destOrd="0" presId="urn:microsoft.com/office/officeart/2016/7/layout/RepeatingBendingProcessNew"/>
    <dgm:cxn modelId="{09ECDBD7-B8AE-4463-ACF1-33D177A510A8}" type="presParOf" srcId="{C90086C3-5043-4AB1-A633-06C03D4E5908}" destId="{048B39E5-98ED-42E9-8576-F6D44E90362B}" srcOrd="11" destOrd="0" presId="urn:microsoft.com/office/officeart/2016/7/layout/RepeatingBendingProcessNew"/>
    <dgm:cxn modelId="{3982354D-62AE-4A2F-B535-102C5021B024}" type="presParOf" srcId="{048B39E5-98ED-42E9-8576-F6D44E90362B}" destId="{6BE06450-ED64-4D51-885C-3AAD8C951088}" srcOrd="0" destOrd="0" presId="urn:microsoft.com/office/officeart/2016/7/layout/RepeatingBendingProcessNew"/>
    <dgm:cxn modelId="{69BF6B69-E108-4E4B-A4E9-634209C5B56E}" type="presParOf" srcId="{C90086C3-5043-4AB1-A633-06C03D4E5908}" destId="{966B7338-BFBC-4029-A82B-237F2FDD8BB2}" srcOrd="12" destOrd="0" presId="urn:microsoft.com/office/officeart/2016/7/layout/RepeatingBendingProcessNew"/>
    <dgm:cxn modelId="{3542EA61-4558-45B0-B867-6BCEC5741F3A}" type="presParOf" srcId="{C90086C3-5043-4AB1-A633-06C03D4E5908}" destId="{C78217AC-C088-4FCF-A23F-0D034CBBD867}" srcOrd="13" destOrd="0" presId="urn:microsoft.com/office/officeart/2016/7/layout/RepeatingBendingProcessNew"/>
    <dgm:cxn modelId="{5EE515EC-5B42-450F-B1F0-9A28156DDA3B}" type="presParOf" srcId="{C78217AC-C088-4FCF-A23F-0D034CBBD867}" destId="{1DD1C73E-FBAF-4059-87FC-315EC03FA4DD}" srcOrd="0" destOrd="0" presId="urn:microsoft.com/office/officeart/2016/7/layout/RepeatingBendingProcessNew"/>
    <dgm:cxn modelId="{8C519A8E-BCC5-461F-A6C8-7927BAF6C9F7}" type="presParOf" srcId="{C90086C3-5043-4AB1-A633-06C03D4E5908}" destId="{5FE1B00A-BA80-4351-81F9-6046057C7D1A}"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C1DF-92E5-4585-935C-42784203414D}">
      <dsp:nvSpPr>
        <dsp:cNvPr id="0" name=""/>
        <dsp:cNvSpPr/>
      </dsp:nvSpPr>
      <dsp:spPr>
        <a:xfrm>
          <a:off x="3298" y="255636"/>
          <a:ext cx="2616590" cy="1569954"/>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A thorough exploratory data analysis was performed to </a:t>
          </a:r>
          <a:endParaRPr lang="en-US" sz="1900" kern="1200" dirty="0"/>
        </a:p>
      </dsp:txBody>
      <dsp:txXfrm>
        <a:off x="3298" y="255636"/>
        <a:ext cx="2616590" cy="1569954"/>
      </dsp:txXfrm>
    </dsp:sp>
    <dsp:sp modelId="{E85C52B6-29B4-459E-9C07-2CF23420D77B}">
      <dsp:nvSpPr>
        <dsp:cNvPr id="0" name=""/>
        <dsp:cNvSpPr/>
      </dsp:nvSpPr>
      <dsp:spPr>
        <a:xfrm>
          <a:off x="2881547" y="255636"/>
          <a:ext cx="2616590" cy="1569954"/>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baseline="0"/>
            <a:t>gain insights into the data and understand relationships </a:t>
          </a:r>
          <a:endParaRPr lang="en-US" sz="1900" kern="1200"/>
        </a:p>
      </dsp:txBody>
      <dsp:txXfrm>
        <a:off x="2881547" y="255636"/>
        <a:ext cx="2616590" cy="1569954"/>
      </dsp:txXfrm>
    </dsp:sp>
    <dsp:sp modelId="{93AC44A9-4336-441E-A70D-2EB9E944F832}">
      <dsp:nvSpPr>
        <dsp:cNvPr id="0" name=""/>
        <dsp:cNvSpPr/>
      </dsp:nvSpPr>
      <dsp:spPr>
        <a:xfrm>
          <a:off x="5759797" y="255636"/>
          <a:ext cx="2616590" cy="1569954"/>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baseline="0"/>
            <a:t>between the features and churn. </a:t>
          </a:r>
          <a:endParaRPr lang="en-US" sz="1900" kern="1200"/>
        </a:p>
      </dsp:txBody>
      <dsp:txXfrm>
        <a:off x="5759797" y="255636"/>
        <a:ext cx="2616590" cy="1569954"/>
      </dsp:txXfrm>
    </dsp:sp>
    <dsp:sp modelId="{A1A9D099-B498-4124-8176-2AFFCE849595}">
      <dsp:nvSpPr>
        <dsp:cNvPr id="0" name=""/>
        <dsp:cNvSpPr/>
      </dsp:nvSpPr>
      <dsp:spPr>
        <a:xfrm>
          <a:off x="8638047" y="255636"/>
          <a:ext cx="2616590" cy="1569954"/>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baseline="0"/>
            <a:t>The key analyses included:</a:t>
          </a:r>
          <a:endParaRPr lang="en-US" sz="1900" kern="1200"/>
        </a:p>
      </dsp:txBody>
      <dsp:txXfrm>
        <a:off x="8638047" y="255636"/>
        <a:ext cx="2616590" cy="1569954"/>
      </dsp:txXfrm>
    </dsp:sp>
    <dsp:sp modelId="{6E2127E0-D51C-40EE-ADE7-D9DADB759E8F}">
      <dsp:nvSpPr>
        <dsp:cNvPr id="0" name=""/>
        <dsp:cNvSpPr/>
      </dsp:nvSpPr>
      <dsp:spPr>
        <a:xfrm>
          <a:off x="373428" y="2097085"/>
          <a:ext cx="3229605" cy="207179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dirty="0"/>
            <a:t>Univariate Analysis</a:t>
          </a:r>
        </a:p>
        <a:p>
          <a:pPr marL="0" lvl="0" indent="0" algn="ctr" defTabSz="844550">
            <a:lnSpc>
              <a:spcPct val="90000"/>
            </a:lnSpc>
            <a:spcBef>
              <a:spcPct val="0"/>
            </a:spcBef>
            <a:spcAft>
              <a:spcPct val="35000"/>
            </a:spcAft>
            <a:buNone/>
          </a:pPr>
          <a:r>
            <a:rPr lang="en-US" sz="1900" i="0" kern="1200" baseline="0" dirty="0"/>
            <a:t> Examined the distribution of individual features such as Tenure, Monthly Charges, and Contract</a:t>
          </a:r>
          <a:r>
            <a:rPr lang="en-US" sz="1900" b="0" i="0" kern="1200" baseline="0" dirty="0"/>
            <a:t>.</a:t>
          </a:r>
          <a:endParaRPr lang="en-US" sz="1900" kern="1200" dirty="0"/>
        </a:p>
      </dsp:txBody>
      <dsp:txXfrm>
        <a:off x="373428" y="2097085"/>
        <a:ext cx="3229605" cy="2071790"/>
      </dsp:txXfrm>
    </dsp:sp>
    <dsp:sp modelId="{61B1387F-7983-4A0D-81B6-53637677BEB7}">
      <dsp:nvSpPr>
        <dsp:cNvPr id="0" name=""/>
        <dsp:cNvSpPr/>
      </dsp:nvSpPr>
      <dsp:spPr>
        <a:xfrm>
          <a:off x="3864692" y="2087249"/>
          <a:ext cx="3352192" cy="2091461"/>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dirty="0"/>
            <a:t>Bivariate Analysis</a:t>
          </a:r>
        </a:p>
        <a:p>
          <a:pPr marL="0" lvl="0" indent="0" algn="ctr" defTabSz="844550">
            <a:lnSpc>
              <a:spcPct val="90000"/>
            </a:lnSpc>
            <a:spcBef>
              <a:spcPct val="0"/>
            </a:spcBef>
            <a:spcAft>
              <a:spcPct val="35000"/>
            </a:spcAft>
            <a:buNone/>
          </a:pPr>
          <a:r>
            <a:rPr lang="en-US" sz="1900" b="0" i="0" kern="1200" baseline="0" dirty="0"/>
            <a:t> Analyzed the </a:t>
          </a:r>
          <a:br>
            <a:rPr lang="en-US" sz="1900" b="0" i="0" kern="1200" baseline="0" dirty="0"/>
          </a:br>
          <a:r>
            <a:rPr lang="en-US" sz="1900" b="0" i="0" kern="1200" baseline="0" dirty="0"/>
            <a:t>relationships between</a:t>
          </a:r>
          <a:r>
            <a:rPr lang="en-US" sz="1900" i="0" kern="1200" baseline="0" dirty="0"/>
            <a:t> Churn </a:t>
          </a:r>
          <a:r>
            <a:rPr lang="en-US" sz="1900" b="0" i="0" kern="1200" baseline="0" dirty="0"/>
            <a:t>and specific features, </a:t>
          </a:r>
          <a:br>
            <a:rPr lang="en-US" sz="1900" b="0" i="0" kern="1200" baseline="0" dirty="0"/>
          </a:br>
          <a:r>
            <a:rPr lang="en-US" sz="1900" b="0" i="0" kern="1200" baseline="0" dirty="0"/>
            <a:t>identifying trends (e.g., month-to-month contracts </a:t>
          </a:r>
          <a:br>
            <a:rPr lang="en-US" sz="1900" b="0" i="0" kern="1200" baseline="0" dirty="0"/>
          </a:br>
          <a:r>
            <a:rPr lang="en-US" sz="1900" b="0" i="0" kern="1200" baseline="0" dirty="0"/>
            <a:t>had higher churn rates).</a:t>
          </a:r>
          <a:endParaRPr lang="en-US" sz="1900" kern="1200" dirty="0"/>
        </a:p>
      </dsp:txBody>
      <dsp:txXfrm>
        <a:off x="3864692" y="2087249"/>
        <a:ext cx="3352192" cy="2091461"/>
      </dsp:txXfrm>
    </dsp:sp>
    <dsp:sp modelId="{F0DB4CC8-4129-4B31-B0C2-3C9EDCB2863D}">
      <dsp:nvSpPr>
        <dsp:cNvPr id="0" name=""/>
        <dsp:cNvSpPr/>
      </dsp:nvSpPr>
      <dsp:spPr>
        <a:xfrm>
          <a:off x="7478544" y="2097085"/>
          <a:ext cx="3405963" cy="207179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dirty="0"/>
            <a:t>Multivariate Analysis</a:t>
          </a:r>
          <a:r>
            <a:rPr lang="en-US" sz="1900" b="0" i="0" kern="1200" baseline="0" dirty="0"/>
            <a:t> Explored interactions </a:t>
          </a:r>
          <a:br>
            <a:rPr lang="en-US" sz="1900" b="0" i="0" kern="1200" baseline="0" dirty="0"/>
          </a:br>
          <a:r>
            <a:rPr lang="en-US" sz="1900" b="0" i="0" kern="1200" baseline="0" dirty="0"/>
            <a:t>between multiple features, such as Internet Service and </a:t>
          </a:r>
          <a:br>
            <a:rPr lang="en-US" sz="1900" b="0" i="0" kern="1200" baseline="0" dirty="0"/>
          </a:br>
          <a:r>
            <a:rPr lang="en-US" sz="1900" b="0" i="0" kern="1200" baseline="0" dirty="0"/>
            <a:t>Tech Support, to understand complex patterns. </a:t>
          </a:r>
          <a:endParaRPr lang="en-US" sz="1900" kern="1200" dirty="0"/>
        </a:p>
      </dsp:txBody>
      <dsp:txXfrm>
        <a:off x="7478544" y="2097085"/>
        <a:ext cx="3405963" cy="2071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9D26F-F472-4B17-8069-F0093564BFA1}">
      <dsp:nvSpPr>
        <dsp:cNvPr id="0" name=""/>
        <dsp:cNvSpPr/>
      </dsp:nvSpPr>
      <dsp:spPr>
        <a:xfrm>
          <a:off x="312180" y="1392"/>
          <a:ext cx="2523378" cy="1514027"/>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To enhance model performance, several feature engineering techniques were applied:</a:t>
          </a:r>
          <a:endParaRPr lang="en-US" sz="1600" kern="1200" dirty="0"/>
        </a:p>
      </dsp:txBody>
      <dsp:txXfrm>
        <a:off x="356524" y="45736"/>
        <a:ext cx="2434690" cy="1425339"/>
      </dsp:txXfrm>
    </dsp:sp>
    <dsp:sp modelId="{18D17FA9-C748-4267-896F-14E5F74908A1}">
      <dsp:nvSpPr>
        <dsp:cNvPr id="0" name=""/>
        <dsp:cNvSpPr/>
      </dsp:nvSpPr>
      <dsp:spPr>
        <a:xfrm>
          <a:off x="3057616" y="445507"/>
          <a:ext cx="534956" cy="6257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057616" y="570666"/>
        <a:ext cx="374469" cy="375479"/>
      </dsp:txXfrm>
    </dsp:sp>
    <dsp:sp modelId="{0E7D39C8-6E97-4053-B1EB-57AA63067A9F}">
      <dsp:nvSpPr>
        <dsp:cNvPr id="0" name=""/>
        <dsp:cNvSpPr/>
      </dsp:nvSpPr>
      <dsp:spPr>
        <a:xfrm>
          <a:off x="3844910" y="1392"/>
          <a:ext cx="2523378" cy="1514027"/>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Encoding Categorical Variables</a:t>
          </a:r>
          <a:r>
            <a:rPr lang="en-US" sz="1400" b="0" i="0" kern="1200" baseline="0"/>
            <a:t>: Categorical features were converted into numerical values using techniques.</a:t>
          </a:r>
          <a:endParaRPr lang="en-US" sz="1400" kern="1200"/>
        </a:p>
      </dsp:txBody>
      <dsp:txXfrm>
        <a:off x="3889254" y="45736"/>
        <a:ext cx="2434690" cy="1425339"/>
      </dsp:txXfrm>
    </dsp:sp>
    <dsp:sp modelId="{6E43D4EB-290D-445D-9B5B-6C376BF1BD36}">
      <dsp:nvSpPr>
        <dsp:cNvPr id="0" name=""/>
        <dsp:cNvSpPr/>
      </dsp:nvSpPr>
      <dsp:spPr>
        <a:xfrm>
          <a:off x="6590346" y="445507"/>
          <a:ext cx="534956" cy="6257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590346" y="570666"/>
        <a:ext cx="374469" cy="375479"/>
      </dsp:txXfrm>
    </dsp:sp>
    <dsp:sp modelId="{E1A7CE5A-5667-48DE-ABEF-B822F2C5815D}">
      <dsp:nvSpPr>
        <dsp:cNvPr id="0" name=""/>
        <dsp:cNvSpPr/>
      </dsp:nvSpPr>
      <dsp:spPr>
        <a:xfrm>
          <a:off x="7377640" y="1392"/>
          <a:ext cx="2523378" cy="1514027"/>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New Feature Creation</a:t>
          </a:r>
          <a:r>
            <a:rPr lang="en-US" sz="1400" b="0" i="0" kern="1200" baseline="0"/>
            <a:t>: Based on insights from the EDA, new features were created.</a:t>
          </a:r>
          <a:endParaRPr lang="en-US" sz="1400" kern="1200"/>
        </a:p>
      </dsp:txBody>
      <dsp:txXfrm>
        <a:off x="7421984" y="45736"/>
        <a:ext cx="2434690" cy="1425339"/>
      </dsp:txXfrm>
    </dsp:sp>
    <dsp:sp modelId="{214EB1BD-7608-4B59-A320-D687E2BE875F}">
      <dsp:nvSpPr>
        <dsp:cNvPr id="0" name=""/>
        <dsp:cNvSpPr/>
      </dsp:nvSpPr>
      <dsp:spPr>
        <a:xfrm rot="5400000">
          <a:off x="8371851" y="1692056"/>
          <a:ext cx="534956" cy="6257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451590" y="1737477"/>
        <a:ext cx="375479" cy="374469"/>
      </dsp:txXfrm>
    </dsp:sp>
    <dsp:sp modelId="{F7562CFD-6030-4F93-9CFC-9E9B5C5E12EB}">
      <dsp:nvSpPr>
        <dsp:cNvPr id="0" name=""/>
        <dsp:cNvSpPr/>
      </dsp:nvSpPr>
      <dsp:spPr>
        <a:xfrm>
          <a:off x="7377640" y="2524771"/>
          <a:ext cx="2523378" cy="1514027"/>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Scaling Numerical Features</a:t>
          </a:r>
          <a:r>
            <a:rPr lang="en-US" sz="1400" b="0" i="0" kern="1200" baseline="0"/>
            <a:t>: Features such as Tenure, MonthlyCharges, and TotalCharges were scaled using </a:t>
          </a:r>
          <a:r>
            <a:rPr lang="en-US" sz="1400" i="0" kern="1200" baseline="0"/>
            <a:t>MinMaxScaler </a:t>
          </a:r>
          <a:r>
            <a:rPr lang="en-US" sz="1400" b="0" i="0" kern="1200" baseline="0"/>
            <a:t>to normalize their ranges.</a:t>
          </a:r>
          <a:endParaRPr lang="en-US" sz="1400" kern="1200"/>
        </a:p>
      </dsp:txBody>
      <dsp:txXfrm>
        <a:off x="7421984" y="2569115"/>
        <a:ext cx="2434690" cy="1425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5281E-189E-4102-92C3-DC0749234099}">
      <dsp:nvSpPr>
        <dsp:cNvPr id="0" name=""/>
        <dsp:cNvSpPr/>
      </dsp:nvSpPr>
      <dsp:spPr>
        <a:xfrm>
          <a:off x="1151457" y="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38560-016F-4865-994A-5E004F5F9BC2}">
      <dsp:nvSpPr>
        <dsp:cNvPr id="0" name=""/>
        <dsp:cNvSpPr/>
      </dsp:nvSpPr>
      <dsp:spPr>
        <a:xfrm>
          <a:off x="39771" y="1022359"/>
          <a:ext cx="2980440" cy="3046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b="1" kern="1200" dirty="0">
              <a:latin typeface="+mn-lt"/>
              <a:cs typeface="Arial" panose="020B0604020202020204" pitchFamily="34" charset="0"/>
            </a:rPr>
            <a:t>Three different supervised learning models were selected, trained, and validated to predict customer churn</a:t>
          </a:r>
          <a:endParaRPr lang="en-US" sz="1600" b="1" kern="1200" dirty="0">
            <a:latin typeface="+mn-lt"/>
            <a:cs typeface="Arial" panose="020B0604020202020204" pitchFamily="34" charset="0"/>
          </a:endParaRPr>
        </a:p>
      </dsp:txBody>
      <dsp:txXfrm>
        <a:off x="39771" y="1022359"/>
        <a:ext cx="2980440" cy="3046882"/>
      </dsp:txXfrm>
    </dsp:sp>
    <dsp:sp modelId="{02284270-D98E-482D-9C19-27C904D7B7D9}">
      <dsp:nvSpPr>
        <dsp:cNvPr id="0" name=""/>
        <dsp:cNvSpPr/>
      </dsp:nvSpPr>
      <dsp:spPr>
        <a:xfrm>
          <a:off x="4059647" y="54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E73EB9-978A-4C37-B869-245D65AC7460}">
      <dsp:nvSpPr>
        <dsp:cNvPr id="0" name=""/>
        <dsp:cNvSpPr/>
      </dsp:nvSpPr>
      <dsp:spPr>
        <a:xfrm>
          <a:off x="3617613" y="1071319"/>
          <a:ext cx="1800000" cy="2645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b="1" kern="1200" dirty="0"/>
            <a:t>Logistic Regression</a:t>
          </a:r>
          <a:endParaRPr lang="en-GB" sz="1600" kern="1200" dirty="0"/>
        </a:p>
        <a:p>
          <a:pPr marL="0" lvl="0" indent="0" algn="ctr" defTabSz="711200">
            <a:lnSpc>
              <a:spcPct val="90000"/>
            </a:lnSpc>
            <a:spcBef>
              <a:spcPct val="0"/>
            </a:spcBef>
            <a:spcAft>
              <a:spcPct val="35000"/>
            </a:spcAft>
            <a:buNone/>
          </a:pPr>
          <a:r>
            <a:rPr lang="en-GB" sz="1600" kern="1200" dirty="0"/>
            <a:t> A model that provided initial insights into feature importance.</a:t>
          </a:r>
          <a:endParaRPr lang="en-US" sz="1600" kern="1200" dirty="0"/>
        </a:p>
      </dsp:txBody>
      <dsp:txXfrm>
        <a:off x="3617613" y="1071319"/>
        <a:ext cx="1800000" cy="2645437"/>
      </dsp:txXfrm>
    </dsp:sp>
    <dsp:sp modelId="{B6322CF3-96FD-4280-A2E4-7CA92F0C38EC}">
      <dsp:nvSpPr>
        <dsp:cNvPr id="0" name=""/>
        <dsp:cNvSpPr/>
      </dsp:nvSpPr>
      <dsp:spPr>
        <a:xfrm>
          <a:off x="6352722" y="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FEBDC-EF13-4716-9A35-E3A4353F0B74}">
      <dsp:nvSpPr>
        <dsp:cNvPr id="0" name=""/>
        <dsp:cNvSpPr/>
      </dsp:nvSpPr>
      <dsp:spPr>
        <a:xfrm>
          <a:off x="5697297" y="1066189"/>
          <a:ext cx="2103210" cy="293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b="1" kern="1200" dirty="0"/>
            <a:t>Decision Tree Classifier</a:t>
          </a:r>
        </a:p>
        <a:p>
          <a:pPr marL="0" lvl="0" indent="0" algn="ctr" defTabSz="666750">
            <a:lnSpc>
              <a:spcPct val="90000"/>
            </a:lnSpc>
            <a:spcBef>
              <a:spcPct val="0"/>
            </a:spcBef>
            <a:spcAft>
              <a:spcPct val="35000"/>
            </a:spcAft>
            <a:buNone/>
          </a:pPr>
          <a:r>
            <a:rPr lang="en-GB" sz="1500" kern="1200" dirty="0"/>
            <a:t> A non-linear model that helped capture complex patterns in the data.</a:t>
          </a:r>
          <a:endParaRPr lang="en-US" sz="1500" kern="1200" dirty="0"/>
        </a:p>
      </dsp:txBody>
      <dsp:txXfrm>
        <a:off x="5697297" y="1066189"/>
        <a:ext cx="2103210" cy="2935912"/>
      </dsp:txXfrm>
    </dsp:sp>
    <dsp:sp modelId="{9A7CD080-8529-4F2E-923F-924BDB6FA0DD}">
      <dsp:nvSpPr>
        <dsp:cNvPr id="0" name=""/>
        <dsp:cNvSpPr/>
      </dsp:nvSpPr>
      <dsp:spPr>
        <a:xfrm>
          <a:off x="8714183" y="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6D63D3-8AC3-45D8-B5FC-7B3A232B8616}">
      <dsp:nvSpPr>
        <dsp:cNvPr id="0" name=""/>
        <dsp:cNvSpPr/>
      </dsp:nvSpPr>
      <dsp:spPr>
        <a:xfrm>
          <a:off x="8115507" y="1001628"/>
          <a:ext cx="2113236" cy="2791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b="1" kern="1200" dirty="0"/>
            <a:t>Random Forest Classifier</a:t>
          </a:r>
        </a:p>
        <a:p>
          <a:pPr marL="0" lvl="0" indent="0" algn="ctr" defTabSz="666750">
            <a:lnSpc>
              <a:spcPct val="90000"/>
            </a:lnSpc>
            <a:spcBef>
              <a:spcPct val="0"/>
            </a:spcBef>
            <a:spcAft>
              <a:spcPct val="35000"/>
            </a:spcAft>
            <a:buNone/>
          </a:pPr>
          <a:r>
            <a:rPr lang="en-GB" sz="1500" kern="1200" dirty="0"/>
            <a:t> An ensemble method chosen for its robustness and higher accuracy.</a:t>
          </a:r>
          <a:endParaRPr lang="en-US" sz="1500" kern="1200" dirty="0"/>
        </a:p>
      </dsp:txBody>
      <dsp:txXfrm>
        <a:off x="8115507" y="1001628"/>
        <a:ext cx="2113236" cy="2791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58A9B-2243-4DD3-8078-14E184BDE964}">
      <dsp:nvSpPr>
        <dsp:cNvPr id="0" name=""/>
        <dsp:cNvSpPr/>
      </dsp:nvSpPr>
      <dsp:spPr>
        <a:xfrm>
          <a:off x="8976" y="309708"/>
          <a:ext cx="2682959" cy="34207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To reduce customer churn effectively, the business should prioritize minimizing false negatives (i.e., missed churn cases). </a:t>
          </a:r>
          <a:endParaRPr lang="en-US" sz="1500" kern="1200"/>
        </a:p>
      </dsp:txBody>
      <dsp:txXfrm>
        <a:off x="87557" y="388289"/>
        <a:ext cx="2525797" cy="3263611"/>
      </dsp:txXfrm>
    </dsp:sp>
    <dsp:sp modelId="{8A3440EE-0513-4968-8B8D-A34BA41289A5}">
      <dsp:nvSpPr>
        <dsp:cNvPr id="0" name=""/>
        <dsp:cNvSpPr/>
      </dsp:nvSpPr>
      <dsp:spPr>
        <a:xfrm>
          <a:off x="2960232" y="1687408"/>
          <a:ext cx="568787" cy="66537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60232" y="1820483"/>
        <a:ext cx="398151" cy="399224"/>
      </dsp:txXfrm>
    </dsp:sp>
    <dsp:sp modelId="{2BD7BFB3-9527-4B1B-93EC-56F6F6452A98}">
      <dsp:nvSpPr>
        <dsp:cNvPr id="0" name=""/>
        <dsp:cNvSpPr/>
      </dsp:nvSpPr>
      <dsp:spPr>
        <a:xfrm>
          <a:off x="3765120" y="309708"/>
          <a:ext cx="2682959" cy="34207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False Negatives</a:t>
          </a:r>
          <a:r>
            <a:rPr lang="en-GB" sz="1500" kern="1200"/>
            <a:t> (Missed Churn Cases): A false negative means a customer who is at high risk of churning was predicted to stay. This is critical because these customers, who may soon stop their services, represent missed opportunities for retention efforts. Minimizing false negatives helps the business catch at-risk customers early and take proactive measures.</a:t>
          </a:r>
          <a:endParaRPr lang="en-US" sz="1500" kern="1200"/>
        </a:p>
      </dsp:txBody>
      <dsp:txXfrm>
        <a:off x="3843701" y="388289"/>
        <a:ext cx="2525797" cy="3263611"/>
      </dsp:txXfrm>
    </dsp:sp>
    <dsp:sp modelId="{48C3077F-D0F1-4D25-9AE4-9ED536DE577B}">
      <dsp:nvSpPr>
        <dsp:cNvPr id="0" name=""/>
        <dsp:cNvSpPr/>
      </dsp:nvSpPr>
      <dsp:spPr>
        <a:xfrm>
          <a:off x="6716375" y="1687408"/>
          <a:ext cx="568787" cy="665374"/>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716375" y="1820483"/>
        <a:ext cx="398151" cy="399224"/>
      </dsp:txXfrm>
    </dsp:sp>
    <dsp:sp modelId="{AC84BFFB-0D4D-48E1-A7FA-0A67DF23EC79}">
      <dsp:nvSpPr>
        <dsp:cNvPr id="0" name=""/>
        <dsp:cNvSpPr/>
      </dsp:nvSpPr>
      <dsp:spPr>
        <a:xfrm>
          <a:off x="7521263" y="309708"/>
          <a:ext cx="2682959" cy="34207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kern="1200"/>
            <a:t>True Positives</a:t>
          </a:r>
          <a:r>
            <a:rPr lang="en-GB" sz="1500" kern="1200"/>
            <a:t> (Correctly Predicted Churns): While high true positives are also essential, they are generally less costly than missing at-risk customers. Increasing true positives ensures that retention efforts focus on likely churners, but a high recall (which minimizes false negatives) is generally more impactful.</a:t>
          </a:r>
          <a:endParaRPr lang="en-US" sz="1500" kern="1200"/>
        </a:p>
      </dsp:txBody>
      <dsp:txXfrm>
        <a:off x="7599844" y="388289"/>
        <a:ext cx="2525797" cy="32636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00E1B-0404-4341-AF44-38C634FB87B4}">
      <dsp:nvSpPr>
        <dsp:cNvPr id="0" name=""/>
        <dsp:cNvSpPr/>
      </dsp:nvSpPr>
      <dsp:spPr>
        <a:xfrm>
          <a:off x="2502863" y="1205429"/>
          <a:ext cx="491975" cy="91440"/>
        </a:xfrm>
        <a:custGeom>
          <a:avLst/>
          <a:gdLst/>
          <a:ahLst/>
          <a:cxnLst/>
          <a:rect l="0" t="0" r="0" b="0"/>
          <a:pathLst>
            <a:path>
              <a:moveTo>
                <a:pt x="0" y="46711"/>
              </a:moveTo>
              <a:lnTo>
                <a:pt x="263087" y="46711"/>
              </a:lnTo>
              <a:lnTo>
                <a:pt x="263087" y="45720"/>
              </a:lnTo>
              <a:lnTo>
                <a:pt x="4919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5786" y="1248432"/>
        <a:ext cx="26128" cy="5434"/>
      </dsp:txXfrm>
    </dsp:sp>
    <dsp:sp modelId="{DAC75D31-2943-4C02-9491-CEFAA69D811D}">
      <dsp:nvSpPr>
        <dsp:cNvPr id="0" name=""/>
        <dsp:cNvSpPr/>
      </dsp:nvSpPr>
      <dsp:spPr>
        <a:xfrm>
          <a:off x="144235" y="544012"/>
          <a:ext cx="2360428" cy="141625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1. Targeted Retention Programs</a:t>
          </a:r>
          <a:endParaRPr lang="en-US" sz="1600" kern="1200" dirty="0"/>
        </a:p>
      </dsp:txBody>
      <dsp:txXfrm>
        <a:off x="144235" y="544012"/>
        <a:ext cx="2360428" cy="1416257"/>
      </dsp:txXfrm>
    </dsp:sp>
    <dsp:sp modelId="{93EECCB6-FECF-418D-9136-B0A725604B99}">
      <dsp:nvSpPr>
        <dsp:cNvPr id="0" name=""/>
        <dsp:cNvSpPr/>
      </dsp:nvSpPr>
      <dsp:spPr>
        <a:xfrm>
          <a:off x="5385867" y="1205429"/>
          <a:ext cx="532621" cy="91440"/>
        </a:xfrm>
        <a:custGeom>
          <a:avLst/>
          <a:gdLst/>
          <a:ahLst/>
          <a:cxnLst/>
          <a:rect l="0" t="0" r="0" b="0"/>
          <a:pathLst>
            <a:path>
              <a:moveTo>
                <a:pt x="0" y="45720"/>
              </a:moveTo>
              <a:lnTo>
                <a:pt x="283410" y="45720"/>
              </a:lnTo>
              <a:lnTo>
                <a:pt x="283410" y="46711"/>
              </a:lnTo>
              <a:lnTo>
                <a:pt x="532621" y="4671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8097" y="1248432"/>
        <a:ext cx="28161" cy="5434"/>
      </dsp:txXfrm>
    </dsp:sp>
    <dsp:sp modelId="{3FAEB026-7809-498A-8DD8-7AB3A42BB0B2}">
      <dsp:nvSpPr>
        <dsp:cNvPr id="0" name=""/>
        <dsp:cNvSpPr/>
      </dsp:nvSpPr>
      <dsp:spPr>
        <a:xfrm>
          <a:off x="3027239" y="20323"/>
          <a:ext cx="2360428" cy="246165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The business should focus on customers with month-to-month contracts, as they have a higher likelihood of churning. They can offer incentives to customers with high monthly charges to increase their loyalty, such as discounts or loyalty rewards.</a:t>
          </a:r>
          <a:endParaRPr lang="en-US" sz="1400" kern="1200" dirty="0"/>
        </a:p>
      </dsp:txBody>
      <dsp:txXfrm>
        <a:off x="3027239" y="20323"/>
        <a:ext cx="2360428" cy="2461653"/>
      </dsp:txXfrm>
    </dsp:sp>
    <dsp:sp modelId="{7D01642B-8352-47E3-9494-3E6DD69263E2}">
      <dsp:nvSpPr>
        <dsp:cNvPr id="0" name=""/>
        <dsp:cNvSpPr/>
      </dsp:nvSpPr>
      <dsp:spPr>
        <a:xfrm>
          <a:off x="8309517" y="1206420"/>
          <a:ext cx="512298" cy="91440"/>
        </a:xfrm>
        <a:custGeom>
          <a:avLst/>
          <a:gdLst/>
          <a:ahLst/>
          <a:cxnLst/>
          <a:rect l="0" t="0" r="0" b="0"/>
          <a:pathLst>
            <a:path>
              <a:moveTo>
                <a:pt x="0" y="45720"/>
              </a:moveTo>
              <a:lnTo>
                <a:pt x="5122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52094" y="1249423"/>
        <a:ext cx="27144" cy="5434"/>
      </dsp:txXfrm>
    </dsp:sp>
    <dsp:sp modelId="{C8D02D57-312D-4233-B4A4-E462BFD82670}">
      <dsp:nvSpPr>
        <dsp:cNvPr id="0" name=""/>
        <dsp:cNvSpPr/>
      </dsp:nvSpPr>
      <dsp:spPr>
        <a:xfrm>
          <a:off x="5950889" y="544012"/>
          <a:ext cx="2360428" cy="141625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2. Service Improvement Initiatives</a:t>
          </a:r>
          <a:endParaRPr lang="en-US" sz="1400" kern="1200" dirty="0"/>
        </a:p>
      </dsp:txBody>
      <dsp:txXfrm>
        <a:off x="5950889" y="544012"/>
        <a:ext cx="2360428" cy="1416257"/>
      </dsp:txXfrm>
    </dsp:sp>
    <dsp:sp modelId="{CFD727EB-EFC9-4E19-B74A-18480BCA29B6}">
      <dsp:nvSpPr>
        <dsp:cNvPr id="0" name=""/>
        <dsp:cNvSpPr/>
      </dsp:nvSpPr>
      <dsp:spPr>
        <a:xfrm>
          <a:off x="1324449" y="2497773"/>
          <a:ext cx="8709980" cy="1023779"/>
        </a:xfrm>
        <a:custGeom>
          <a:avLst/>
          <a:gdLst/>
          <a:ahLst/>
          <a:cxnLst/>
          <a:rect l="0" t="0" r="0" b="0"/>
          <a:pathLst>
            <a:path>
              <a:moveTo>
                <a:pt x="8709980" y="0"/>
              </a:moveTo>
              <a:lnTo>
                <a:pt x="8709980" y="528989"/>
              </a:lnTo>
              <a:lnTo>
                <a:pt x="0" y="528989"/>
              </a:lnTo>
              <a:lnTo>
                <a:pt x="0" y="10237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60100" y="3006945"/>
        <a:ext cx="438678" cy="5434"/>
      </dsp:txXfrm>
    </dsp:sp>
    <dsp:sp modelId="{38C08687-BFA7-46D6-943F-C3276D974307}">
      <dsp:nvSpPr>
        <dsp:cNvPr id="0" name=""/>
        <dsp:cNvSpPr/>
      </dsp:nvSpPr>
      <dsp:spPr>
        <a:xfrm>
          <a:off x="8854216" y="4708"/>
          <a:ext cx="2360428" cy="249486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The business should focus on </a:t>
          </a:r>
          <a:r>
            <a:rPr lang="en-US" sz="1400" kern="1200" dirty="0"/>
            <a:t>c</a:t>
          </a:r>
          <a:r>
            <a:rPr lang="en-US" sz="1400" b="0" i="0" kern="1200" baseline="0" dirty="0"/>
            <a:t>ustomers without additional services like online security or tech support showed a higher tendency to churn. </a:t>
          </a:r>
          <a:r>
            <a:rPr lang="en-US" sz="1400" kern="1200" dirty="0"/>
            <a:t>The business can o</a:t>
          </a:r>
          <a:r>
            <a:rPr lang="en-US" sz="1400" b="0" i="0" kern="1200" baseline="0" dirty="0"/>
            <a:t>ffer bundled service packages or adding-on incentives may help retain these customers.</a:t>
          </a:r>
          <a:endParaRPr lang="en-US" sz="1400" kern="1200" dirty="0"/>
        </a:p>
      </dsp:txBody>
      <dsp:txXfrm>
        <a:off x="8854216" y="4708"/>
        <a:ext cx="2360428" cy="2494864"/>
      </dsp:txXfrm>
    </dsp:sp>
    <dsp:sp modelId="{A184703D-CAD5-4B42-9C95-CA8903059D0A}">
      <dsp:nvSpPr>
        <dsp:cNvPr id="0" name=""/>
        <dsp:cNvSpPr/>
      </dsp:nvSpPr>
      <dsp:spPr>
        <a:xfrm>
          <a:off x="2502863" y="4216361"/>
          <a:ext cx="512298" cy="91440"/>
        </a:xfrm>
        <a:custGeom>
          <a:avLst/>
          <a:gdLst/>
          <a:ahLst/>
          <a:cxnLst/>
          <a:rect l="0" t="0" r="0" b="0"/>
          <a:pathLst>
            <a:path>
              <a:moveTo>
                <a:pt x="0" y="45720"/>
              </a:moveTo>
              <a:lnTo>
                <a:pt x="5122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5440" y="4259364"/>
        <a:ext cx="27144" cy="5434"/>
      </dsp:txXfrm>
    </dsp:sp>
    <dsp:sp modelId="{7DC41E45-5306-4B02-9BA1-EE69DC652354}">
      <dsp:nvSpPr>
        <dsp:cNvPr id="0" name=""/>
        <dsp:cNvSpPr/>
      </dsp:nvSpPr>
      <dsp:spPr>
        <a:xfrm>
          <a:off x="144235" y="3553952"/>
          <a:ext cx="2360428" cy="141625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3. Personalized Customer Outreach</a:t>
          </a:r>
          <a:endParaRPr lang="en-US" sz="1600" kern="1200" dirty="0"/>
        </a:p>
      </dsp:txBody>
      <dsp:txXfrm>
        <a:off x="144235" y="3553952"/>
        <a:ext cx="2360428" cy="1416257"/>
      </dsp:txXfrm>
    </dsp:sp>
    <dsp:sp modelId="{048B39E5-98ED-42E9-8576-F6D44E90362B}">
      <dsp:nvSpPr>
        <dsp:cNvPr id="0" name=""/>
        <dsp:cNvSpPr/>
      </dsp:nvSpPr>
      <dsp:spPr>
        <a:xfrm>
          <a:off x="5406190" y="4216361"/>
          <a:ext cx="512298" cy="91440"/>
        </a:xfrm>
        <a:custGeom>
          <a:avLst/>
          <a:gdLst/>
          <a:ahLst/>
          <a:cxnLst/>
          <a:rect l="0" t="0" r="0" b="0"/>
          <a:pathLst>
            <a:path>
              <a:moveTo>
                <a:pt x="0" y="45720"/>
              </a:moveTo>
              <a:lnTo>
                <a:pt x="5122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8767" y="4259364"/>
        <a:ext cx="27144" cy="5434"/>
      </dsp:txXfrm>
    </dsp:sp>
    <dsp:sp modelId="{FEAEEE4C-CDA9-4385-B224-B9E1E501D9A6}">
      <dsp:nvSpPr>
        <dsp:cNvPr id="0" name=""/>
        <dsp:cNvSpPr/>
      </dsp:nvSpPr>
      <dsp:spPr>
        <a:xfrm>
          <a:off x="3047562" y="3242567"/>
          <a:ext cx="2360428" cy="203902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The business should </a:t>
          </a:r>
          <a:r>
            <a:rPr lang="en-US" sz="1400" kern="1200" dirty="0"/>
            <a:t>u</a:t>
          </a:r>
          <a:r>
            <a:rPr lang="en-US" sz="1400" b="0" i="0" kern="1200" baseline="0" dirty="0"/>
            <a:t>se the model predictions to identify at-risk customers and engage them with personalized offers or communications, focusing on enhancing customer experience.</a:t>
          </a:r>
          <a:endParaRPr lang="en-US" sz="1400" kern="1200" dirty="0"/>
        </a:p>
      </dsp:txBody>
      <dsp:txXfrm>
        <a:off x="3047562" y="3242567"/>
        <a:ext cx="2360428" cy="2039027"/>
      </dsp:txXfrm>
    </dsp:sp>
    <dsp:sp modelId="{C78217AC-C088-4FCF-A23F-0D034CBBD867}">
      <dsp:nvSpPr>
        <dsp:cNvPr id="0" name=""/>
        <dsp:cNvSpPr/>
      </dsp:nvSpPr>
      <dsp:spPr>
        <a:xfrm>
          <a:off x="8309517" y="4216361"/>
          <a:ext cx="512298" cy="91440"/>
        </a:xfrm>
        <a:custGeom>
          <a:avLst/>
          <a:gdLst/>
          <a:ahLst/>
          <a:cxnLst/>
          <a:rect l="0" t="0" r="0" b="0"/>
          <a:pathLst>
            <a:path>
              <a:moveTo>
                <a:pt x="0" y="45720"/>
              </a:moveTo>
              <a:lnTo>
                <a:pt x="5122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52094" y="4259364"/>
        <a:ext cx="27144" cy="5434"/>
      </dsp:txXfrm>
    </dsp:sp>
    <dsp:sp modelId="{966B7338-BFBC-4029-A82B-237F2FDD8BB2}">
      <dsp:nvSpPr>
        <dsp:cNvPr id="0" name=""/>
        <dsp:cNvSpPr/>
      </dsp:nvSpPr>
      <dsp:spPr>
        <a:xfrm>
          <a:off x="5950889" y="3553952"/>
          <a:ext cx="2360428" cy="141625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4. Continuous Model Monitoring and Updating</a:t>
          </a:r>
          <a:endParaRPr lang="en-US" sz="1400" kern="1200" dirty="0"/>
        </a:p>
      </dsp:txBody>
      <dsp:txXfrm>
        <a:off x="5950889" y="3553952"/>
        <a:ext cx="2360428" cy="1416257"/>
      </dsp:txXfrm>
    </dsp:sp>
    <dsp:sp modelId="{5FE1B00A-BA80-4351-81F9-6046057C7D1A}">
      <dsp:nvSpPr>
        <dsp:cNvPr id="0" name=""/>
        <dsp:cNvSpPr/>
      </dsp:nvSpPr>
      <dsp:spPr>
        <a:xfrm>
          <a:off x="8854216" y="3042471"/>
          <a:ext cx="2360428" cy="243921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63" tIns="121409" rIns="115663" bIns="121409"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The business should </a:t>
          </a:r>
          <a:r>
            <a:rPr lang="en-US" sz="1400" kern="1200" dirty="0"/>
            <a:t>m</a:t>
          </a:r>
          <a:r>
            <a:rPr lang="en-US" sz="1400" b="0" i="0" kern="1200" baseline="0" dirty="0"/>
            <a:t>onitor model performance over time and periodically retrain the model with new customer data to maintain its accuracy and reliability.</a:t>
          </a:r>
          <a:endParaRPr lang="en-US" sz="1400" kern="1200" dirty="0"/>
        </a:p>
      </dsp:txBody>
      <dsp:txXfrm>
        <a:off x="8854216" y="3042471"/>
        <a:ext cx="2360428" cy="24392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07/11/2024</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07/11/2024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2</a:t>
            </a:fld>
            <a:endParaRPr lang="en-GB"/>
          </a:p>
        </p:txBody>
      </p:sp>
    </p:spTree>
    <p:extLst>
      <p:ext uri="{BB962C8B-B14F-4D97-AF65-F5344CB8AC3E}">
        <p14:creationId xmlns:p14="http://schemas.microsoft.com/office/powerpoint/2010/main" val="388901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3</a:t>
            </a:fld>
            <a:endParaRPr lang="en-GB"/>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12</a:t>
            </a:fld>
            <a:endParaRPr lang="en-GB"/>
          </a:p>
        </p:txBody>
      </p:sp>
    </p:spTree>
    <p:extLst>
      <p:ext uri="{BB962C8B-B14F-4D97-AF65-F5344CB8AC3E}">
        <p14:creationId xmlns:p14="http://schemas.microsoft.com/office/powerpoint/2010/main" val="415254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15</a:t>
            </a:fld>
            <a:endParaRPr lang="en-GB"/>
          </a:p>
        </p:txBody>
      </p:sp>
    </p:spTree>
    <p:extLst>
      <p:ext uri="{BB962C8B-B14F-4D97-AF65-F5344CB8AC3E}">
        <p14:creationId xmlns:p14="http://schemas.microsoft.com/office/powerpoint/2010/main" val="245371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GB" noProof="0"/>
              <a:t>Click to edit Master title style</a:t>
            </a:r>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GB" noProof="0"/>
              <a:t>Click icon to add picture</a:t>
            </a:r>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GB" noProof="0"/>
              <a:t>Click icon to add picture</a:t>
            </a:r>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GB" noProof="0"/>
              <a:t>Click icon to add picture</a:t>
            </a:r>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GB"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GB" noProof="0"/>
              <a:t>Click to edit Master title style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GB" noProof="0"/>
              <a:t>Click icon to add picture</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GB" noProof="0"/>
              <a:t>Click to edit Master title style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GB" noProof="0"/>
              <a:t>Click to edit Master title style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GB" noProof="0"/>
              <a:t>Click icon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GB" noProof="0"/>
              <a:t>Click icon to add picture</a:t>
            </a:r>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GB" noProof="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GB" noProof="0"/>
              <a:t>Click icon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GB" noProof="0"/>
              <a:t>Click icon to add picture</a:t>
            </a:r>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GB" noProof="0"/>
              <a:t>Click icon to add picture</a:t>
            </a:r>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GB" noProof="0"/>
              <a:t>Click icon to add picture</a:t>
            </a:r>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GB" noProof="0"/>
              <a:t>Click icon to add picture</a:t>
            </a:r>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GB" noProof="0"/>
              <a:t>Click icon to add picture</a:t>
            </a:r>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GB" noProof="0"/>
              <a:t>Click icon to add picture</a:t>
            </a:r>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GB" noProof="0"/>
              <a:t>Click icon to add picture</a:t>
            </a:r>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GB" noProof="0"/>
              <a:t>Click icon to add picture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30307" y="536573"/>
            <a:ext cx="3856679" cy="1453003"/>
          </a:xfrm>
        </p:spPr>
        <p:txBody>
          <a:bodyPr rtlCol="0" anchor="b">
            <a:normAutofit/>
          </a:bodyPr>
          <a:lstStyle/>
          <a:p>
            <a:pPr rtl="0"/>
            <a:r>
              <a:rPr lang="en-GB"/>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idx="13"/>
          </p:nvPr>
        </p:nvSpPr>
        <p:spPr>
          <a:xfrm>
            <a:off x="907606" y="2877018"/>
            <a:ext cx="3060000" cy="2938561"/>
          </a:xfrm>
        </p:spPr>
        <p:txBody>
          <a:bodyPr rtlCol="0">
            <a:normAutofit/>
          </a:bodyPr>
          <a:lstStyle/>
          <a:p>
            <a:pPr rtl="0"/>
            <a:r>
              <a:rPr lang="en-GB"/>
              <a:t>Presenter name</a:t>
            </a:r>
          </a:p>
        </p:txBody>
      </p:sp>
      <p:pic>
        <p:nvPicPr>
          <p:cNvPr id="4" name="Picture 3">
            <a:extLst>
              <a:ext uri="{FF2B5EF4-FFF2-40B4-BE49-F238E27FC236}">
                <a16:creationId xmlns:a16="http://schemas.microsoft.com/office/drawing/2014/main" id="{BAD1E2C8-A694-569E-0696-36785CBBD8C7}"/>
              </a:ext>
            </a:extLst>
          </p:cNvPr>
          <p:cNvPicPr>
            <a:picLocks noChangeAspect="1"/>
          </p:cNvPicPr>
          <p:nvPr/>
        </p:nvPicPr>
        <p:blipFill>
          <a:blip r:embed="rId3"/>
          <a:stretch>
            <a:fillRect/>
          </a:stretch>
        </p:blipFill>
        <p:spPr>
          <a:xfrm>
            <a:off x="1" y="0"/>
            <a:ext cx="12192000" cy="6858000"/>
          </a:xfrm>
          <a:prstGeom prst="rect">
            <a:avLst/>
          </a:prstGeom>
          <a:no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8848D7-049B-54D2-55B4-FD80099DD680}"/>
              </a:ext>
            </a:extLst>
          </p:cNvPr>
          <p:cNvSpPr>
            <a:spLocks noGrp="1"/>
          </p:cNvSpPr>
          <p:nvPr>
            <p:ph type="title"/>
          </p:nvPr>
        </p:nvSpPr>
        <p:spPr>
          <a:xfrm>
            <a:off x="989400" y="395289"/>
            <a:ext cx="8103800" cy="1112836"/>
          </a:xfrm>
        </p:spPr>
        <p:txBody>
          <a:bodyPr anchor="b">
            <a:normAutofit/>
          </a:bodyPr>
          <a:lstStyle/>
          <a:p>
            <a:pPr algn="ctr"/>
            <a:r>
              <a:rPr lang="en-US" dirty="0">
                <a:latin typeface="Arial" panose="020B0604020202020204" pitchFamily="34" charset="0"/>
                <a:cs typeface="Arial" panose="020B0604020202020204" pitchFamily="34" charset="0"/>
              </a:rPr>
              <a:t>Feature Engineering</a:t>
            </a:r>
          </a:p>
        </p:txBody>
      </p:sp>
      <p:graphicFrame>
        <p:nvGraphicFramePr>
          <p:cNvPr id="28" name="Text Placeholder 2">
            <a:extLst>
              <a:ext uri="{FF2B5EF4-FFF2-40B4-BE49-F238E27FC236}">
                <a16:creationId xmlns:a16="http://schemas.microsoft.com/office/drawing/2014/main" id="{3A3C5177-68D4-AE49-6527-55ABE4EB702D}"/>
              </a:ext>
            </a:extLst>
          </p:cNvPr>
          <p:cNvGraphicFramePr/>
          <p:nvPr>
            <p:extLst>
              <p:ext uri="{D42A27DB-BD31-4B8C-83A1-F6EECF244321}">
                <p14:modId xmlns:p14="http://schemas.microsoft.com/office/powerpoint/2010/main" val="430943245"/>
              </p:ext>
            </p:extLst>
          </p:nvPr>
        </p:nvGraphicFramePr>
        <p:xfrm>
          <a:off x="989400" y="1706022"/>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66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D9F1-A9BF-6B3C-5775-66AF451E1B76}"/>
              </a:ext>
            </a:extLst>
          </p:cNvPr>
          <p:cNvSpPr>
            <a:spLocks noGrp="1"/>
          </p:cNvSpPr>
          <p:nvPr>
            <p:ph type="title"/>
          </p:nvPr>
        </p:nvSpPr>
        <p:spPr>
          <a:xfrm>
            <a:off x="989400" y="395289"/>
            <a:ext cx="10213200" cy="1112836"/>
          </a:xfrm>
        </p:spPr>
        <p:txBody>
          <a:bodyPr anchor="b">
            <a:normAutofit/>
          </a:bodyPr>
          <a:lstStyle/>
          <a:p>
            <a:r>
              <a:rPr lang="en-GB" b="1" dirty="0"/>
              <a:t> Model Selection, Training, and Validation</a:t>
            </a:r>
            <a:br>
              <a:rPr lang="en-GB" b="1" dirty="0"/>
            </a:br>
            <a:endParaRPr lang="en-GB" dirty="0"/>
          </a:p>
        </p:txBody>
      </p:sp>
      <p:graphicFrame>
        <p:nvGraphicFramePr>
          <p:cNvPr id="5" name="Text Placeholder 2">
            <a:extLst>
              <a:ext uri="{FF2B5EF4-FFF2-40B4-BE49-F238E27FC236}">
                <a16:creationId xmlns:a16="http://schemas.microsoft.com/office/drawing/2014/main" id="{B5023B97-554B-00EE-47EF-EA6AAA5AC16B}"/>
              </a:ext>
            </a:extLst>
          </p:cNvPr>
          <p:cNvGraphicFramePr/>
          <p:nvPr>
            <p:extLst>
              <p:ext uri="{D42A27DB-BD31-4B8C-83A1-F6EECF244321}">
                <p14:modId xmlns:p14="http://schemas.microsoft.com/office/powerpoint/2010/main" val="2806173791"/>
              </p:ext>
            </p:extLst>
          </p:nvPr>
        </p:nvGraphicFramePr>
        <p:xfrm>
          <a:off x="838200" y="183959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39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726760" y="364809"/>
            <a:ext cx="6183560" cy="884871"/>
          </a:xfrm>
        </p:spPr>
        <p:txBody>
          <a:bodyPr rtlCol="0">
            <a:normAutofit/>
          </a:bodyPr>
          <a:lstStyle/>
          <a:p>
            <a:pPr algn="ctr" rtl="0"/>
            <a:r>
              <a:rPr lang="en-GB" sz="4400" dirty="0">
                <a:latin typeface="Arial" panose="020B0604020202020204" pitchFamily="34" charset="0"/>
                <a:cs typeface="Arial" panose="020B0604020202020204" pitchFamily="34" charset="0"/>
              </a:rPr>
              <a:t>Model Evaluation</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989013" y="5594555"/>
            <a:ext cx="10213587" cy="1223845"/>
          </a:xfrm>
        </p:spPr>
        <p:txBody>
          <a:bodyPr rtlCol="0"/>
          <a:lstStyle/>
          <a:p>
            <a:pPr rtl="0"/>
            <a:r>
              <a:rPr lang="en-GB" sz="2000" b="1" dirty="0">
                <a:latin typeface="Arial" panose="020B0604020202020204" pitchFamily="34" charset="0"/>
                <a:cs typeface="Arial" panose="020B0604020202020204" pitchFamily="34" charset="0"/>
              </a:rPr>
              <a:t>The Decision Tree model emerged as the best-performing model, with a balanced performance onF1-SCORE, Recall </a:t>
            </a:r>
          </a:p>
          <a:p>
            <a:pPr rtl="0"/>
            <a:r>
              <a:rPr lang="en-GB" sz="2000" b="1" dirty="0">
                <a:latin typeface="Arial" panose="020B0604020202020204" pitchFamily="34" charset="0"/>
                <a:cs typeface="Arial" panose="020B0604020202020204" pitchFamily="34" charset="0"/>
              </a:rPr>
              <a:t>and Precision</a:t>
            </a:r>
            <a:r>
              <a:rPr lang="en-GB" sz="2000" dirty="0">
                <a:latin typeface="Arial" panose="020B0604020202020204" pitchFamily="34" charset="0"/>
                <a:cs typeface="Arial" panose="020B0604020202020204" pitchFamily="34" charset="0"/>
              </a:rPr>
              <a: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12</a:t>
            </a:fld>
            <a:endParaRPr lang="en-GB"/>
          </a:p>
        </p:txBody>
      </p:sp>
      <p:graphicFrame>
        <p:nvGraphicFramePr>
          <p:cNvPr id="13" name="Content Placeholder 12">
            <a:extLst>
              <a:ext uri="{FF2B5EF4-FFF2-40B4-BE49-F238E27FC236}">
                <a16:creationId xmlns:a16="http://schemas.microsoft.com/office/drawing/2014/main" id="{59B518DC-9D6A-6B76-1794-BFC402BB9C6F}"/>
              </a:ext>
            </a:extLst>
          </p:cNvPr>
          <p:cNvGraphicFramePr>
            <a:graphicFrameLocks noGrp="1"/>
          </p:cNvGraphicFramePr>
          <p:nvPr>
            <p:ph idx="1"/>
            <p:extLst>
              <p:ext uri="{D42A27DB-BD31-4B8C-83A1-F6EECF244321}">
                <p14:modId xmlns:p14="http://schemas.microsoft.com/office/powerpoint/2010/main" val="1076422483"/>
              </p:ext>
            </p:extLst>
          </p:nvPr>
        </p:nvGraphicFramePr>
        <p:xfrm>
          <a:off x="989013" y="1685924"/>
          <a:ext cx="10213976" cy="3654144"/>
        </p:xfrm>
        <a:graphic>
          <a:graphicData uri="http://schemas.openxmlformats.org/drawingml/2006/table">
            <a:tbl>
              <a:tblPr firstRow="1" bandRow="1">
                <a:tableStyleId>{5C22544A-7EE6-4342-B048-85BDC9FD1C3A}</a:tableStyleId>
              </a:tblPr>
              <a:tblGrid>
                <a:gridCol w="2553494">
                  <a:extLst>
                    <a:ext uri="{9D8B030D-6E8A-4147-A177-3AD203B41FA5}">
                      <a16:colId xmlns:a16="http://schemas.microsoft.com/office/drawing/2014/main" val="3032742460"/>
                    </a:ext>
                  </a:extLst>
                </a:gridCol>
                <a:gridCol w="2553494">
                  <a:extLst>
                    <a:ext uri="{9D8B030D-6E8A-4147-A177-3AD203B41FA5}">
                      <a16:colId xmlns:a16="http://schemas.microsoft.com/office/drawing/2014/main" val="4020704466"/>
                    </a:ext>
                  </a:extLst>
                </a:gridCol>
                <a:gridCol w="2553494">
                  <a:extLst>
                    <a:ext uri="{9D8B030D-6E8A-4147-A177-3AD203B41FA5}">
                      <a16:colId xmlns:a16="http://schemas.microsoft.com/office/drawing/2014/main" val="245383228"/>
                    </a:ext>
                  </a:extLst>
                </a:gridCol>
                <a:gridCol w="2553494">
                  <a:extLst>
                    <a:ext uri="{9D8B030D-6E8A-4147-A177-3AD203B41FA5}">
                      <a16:colId xmlns:a16="http://schemas.microsoft.com/office/drawing/2014/main" val="4073726048"/>
                    </a:ext>
                  </a:extLst>
                </a:gridCol>
              </a:tblGrid>
              <a:tr h="913248">
                <a:tc>
                  <a:txBody>
                    <a:bodyPr/>
                    <a:lstStyle/>
                    <a:p>
                      <a:r>
                        <a:rPr lang="en-GB" dirty="0"/>
                        <a:t>Models</a:t>
                      </a:r>
                    </a:p>
                  </a:txBody>
                  <a:tcPr/>
                </a:tc>
                <a:tc>
                  <a:txBody>
                    <a:bodyPr/>
                    <a:lstStyle/>
                    <a:p>
                      <a:r>
                        <a:rPr lang="en-GB" b="1" dirty="0"/>
                        <a:t>Logistic Regression</a:t>
                      </a:r>
                      <a:endParaRPr lang="en-GB" dirty="0"/>
                    </a:p>
                  </a:txBody>
                  <a:tcPr/>
                </a:tc>
                <a:tc>
                  <a:txBody>
                    <a:bodyPr/>
                    <a:lstStyle/>
                    <a:p>
                      <a:r>
                        <a:rPr lang="en-GB" b="1" dirty="0"/>
                        <a:t>Decision Tree Classifier</a:t>
                      </a:r>
                      <a:endParaRPr lang="en-GB" dirty="0"/>
                    </a:p>
                  </a:txBody>
                  <a:tcPr/>
                </a:tc>
                <a:tc>
                  <a:txBody>
                    <a:bodyPr/>
                    <a:lstStyle/>
                    <a:p>
                      <a:r>
                        <a:rPr lang="nb-NO" b="1" dirty="0"/>
                        <a:t>Random Forest Classifier</a:t>
                      </a:r>
                      <a:r>
                        <a:rPr lang="nb-NO" dirty="0"/>
                        <a:t> (Best Model)</a:t>
                      </a:r>
                      <a:endParaRPr lang="en-GB" dirty="0"/>
                    </a:p>
                  </a:txBody>
                  <a:tcPr/>
                </a:tc>
                <a:extLst>
                  <a:ext uri="{0D108BD9-81ED-4DB2-BD59-A6C34878D82A}">
                    <a16:rowId xmlns:a16="http://schemas.microsoft.com/office/drawing/2014/main" val="3538650304"/>
                  </a:ext>
                </a:extLst>
              </a:tr>
              <a:tr h="913248">
                <a:tc>
                  <a:txBody>
                    <a:bodyPr/>
                    <a:lstStyle/>
                    <a:p>
                      <a:r>
                        <a:rPr lang="en-GB" dirty="0"/>
                        <a:t>Precision</a:t>
                      </a:r>
                    </a:p>
                  </a:txBody>
                  <a:tcPr/>
                </a:tc>
                <a:tc>
                  <a:txBody>
                    <a:bodyPr/>
                    <a:lstStyle/>
                    <a:p>
                      <a:r>
                        <a:rPr lang="en-GB" dirty="0"/>
                        <a:t>0.48%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0.47%</a:t>
                      </a:r>
                    </a:p>
                    <a:p>
                      <a:endParaRPr lang="en-GB" dirty="0"/>
                    </a:p>
                  </a:txBody>
                  <a:tcPr/>
                </a:tc>
                <a:tc>
                  <a:txBody>
                    <a:bodyPr/>
                    <a:lstStyle/>
                    <a:p>
                      <a:r>
                        <a:rPr lang="en-GB" dirty="0"/>
                        <a:t>0.67%</a:t>
                      </a:r>
                    </a:p>
                  </a:txBody>
                  <a:tcPr/>
                </a:tc>
                <a:extLst>
                  <a:ext uri="{0D108BD9-81ED-4DB2-BD59-A6C34878D82A}">
                    <a16:rowId xmlns:a16="http://schemas.microsoft.com/office/drawing/2014/main" val="1530901397"/>
                  </a:ext>
                </a:extLst>
              </a:tr>
              <a:tr h="913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Recall</a:t>
                      </a:r>
                    </a:p>
                    <a:p>
                      <a:endParaRPr lang="en-GB" dirty="0"/>
                    </a:p>
                  </a:txBody>
                  <a:tcPr/>
                </a:tc>
                <a:tc>
                  <a:txBody>
                    <a:bodyPr/>
                    <a:lstStyle/>
                    <a:p>
                      <a:r>
                        <a:rPr lang="en-GB" dirty="0"/>
                        <a:t>0.86%</a:t>
                      </a:r>
                    </a:p>
                  </a:txBody>
                  <a:tcPr/>
                </a:tc>
                <a:tc>
                  <a:txBody>
                    <a:bodyPr/>
                    <a:lstStyle/>
                    <a:p>
                      <a:r>
                        <a:rPr lang="en-GB" dirty="0"/>
                        <a:t>0.47%</a:t>
                      </a:r>
                    </a:p>
                  </a:txBody>
                  <a:tcPr/>
                </a:tc>
                <a:tc>
                  <a:txBody>
                    <a:bodyPr/>
                    <a:lstStyle/>
                    <a:p>
                      <a:r>
                        <a:rPr lang="en-GB" dirty="0"/>
                        <a:t>0.46%</a:t>
                      </a:r>
                    </a:p>
                  </a:txBody>
                  <a:tcPr/>
                </a:tc>
                <a:extLst>
                  <a:ext uri="{0D108BD9-81ED-4DB2-BD59-A6C34878D82A}">
                    <a16:rowId xmlns:a16="http://schemas.microsoft.com/office/drawing/2014/main" val="266835355"/>
                  </a:ext>
                </a:extLst>
              </a:tr>
              <a:tr h="913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F1-Score</a:t>
                      </a:r>
                    </a:p>
                    <a:p>
                      <a:endParaRPr lang="en-GB" dirty="0"/>
                    </a:p>
                  </a:txBody>
                  <a:tcPr/>
                </a:tc>
                <a:tc>
                  <a:txBody>
                    <a:bodyPr/>
                    <a:lstStyle/>
                    <a:p>
                      <a:r>
                        <a:rPr lang="en-GB" dirty="0"/>
                        <a:t>0.62%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0.47%</a:t>
                      </a:r>
                    </a:p>
                    <a:p>
                      <a:endParaRPr lang="en-GB" dirty="0"/>
                    </a:p>
                  </a:txBody>
                  <a:tcPr/>
                </a:tc>
                <a:tc>
                  <a:txBody>
                    <a:bodyPr/>
                    <a:lstStyle/>
                    <a:p>
                      <a:r>
                        <a:rPr lang="en-GB" dirty="0"/>
                        <a:t>0.54%</a:t>
                      </a:r>
                    </a:p>
                  </a:txBody>
                  <a:tcPr/>
                </a:tc>
                <a:extLst>
                  <a:ext uri="{0D108BD9-81ED-4DB2-BD59-A6C34878D82A}">
                    <a16:rowId xmlns:a16="http://schemas.microsoft.com/office/drawing/2014/main" val="2894853306"/>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0E11-D257-4DB9-DC21-56615C03ACCB}"/>
              </a:ext>
            </a:extLst>
          </p:cNvPr>
          <p:cNvSpPr>
            <a:spLocks noGrp="1"/>
          </p:cNvSpPr>
          <p:nvPr>
            <p:ph type="title"/>
          </p:nvPr>
        </p:nvSpPr>
        <p:spPr>
          <a:xfrm>
            <a:off x="989400" y="395289"/>
            <a:ext cx="10213200" cy="1112836"/>
          </a:xfrm>
        </p:spPr>
        <p:txBody>
          <a:bodyPr anchor="b">
            <a:normAutofit/>
          </a:bodyPr>
          <a:lstStyle/>
          <a:p>
            <a:r>
              <a:rPr lang="en-GB" b="1"/>
              <a:t>False Negatives vs True Positives</a:t>
            </a:r>
          </a:p>
        </p:txBody>
      </p:sp>
      <p:graphicFrame>
        <p:nvGraphicFramePr>
          <p:cNvPr id="9" name="Content Placeholder 2">
            <a:extLst>
              <a:ext uri="{FF2B5EF4-FFF2-40B4-BE49-F238E27FC236}">
                <a16:creationId xmlns:a16="http://schemas.microsoft.com/office/drawing/2014/main" id="{A337BF67-2E9D-9680-43E1-57E0ACDFF60B}"/>
              </a:ext>
            </a:extLst>
          </p:cNvPr>
          <p:cNvGraphicFramePr>
            <a:graphicFrameLocks noGrp="1"/>
          </p:cNvGraphicFramePr>
          <p:nvPr>
            <p:ph idx="1"/>
            <p:extLst>
              <p:ext uri="{D42A27DB-BD31-4B8C-83A1-F6EECF244321}">
                <p14:modId xmlns:p14="http://schemas.microsoft.com/office/powerpoint/2010/main" val="272848571"/>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6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C900-F7B0-523D-A967-CA52DB3C8A8E}"/>
              </a:ext>
            </a:extLst>
          </p:cNvPr>
          <p:cNvSpPr>
            <a:spLocks noGrp="1"/>
          </p:cNvSpPr>
          <p:nvPr>
            <p:ph type="title"/>
          </p:nvPr>
        </p:nvSpPr>
        <p:spPr>
          <a:xfrm>
            <a:off x="1727200" y="147004"/>
            <a:ext cx="8788400" cy="1112836"/>
          </a:xfrm>
        </p:spPr>
        <p:txBody>
          <a:bodyPr anchor="b">
            <a:normAutofit/>
          </a:bodyPr>
          <a:lstStyle/>
          <a:p>
            <a:pPr algn="ctr"/>
            <a:r>
              <a:rPr lang="en-GB" b="1"/>
              <a:t>Recommendations Based on Model Insights</a:t>
            </a:r>
            <a:br>
              <a:rPr lang="en-GB" b="1"/>
            </a:br>
            <a:endParaRPr lang="en-GB"/>
          </a:p>
        </p:txBody>
      </p:sp>
      <p:graphicFrame>
        <p:nvGraphicFramePr>
          <p:cNvPr id="11" name="Rectangle 2">
            <a:extLst>
              <a:ext uri="{FF2B5EF4-FFF2-40B4-BE49-F238E27FC236}">
                <a16:creationId xmlns:a16="http://schemas.microsoft.com/office/drawing/2014/main" id="{DDF48F65-C6E7-9708-CA4B-E0D8E33FF924}"/>
              </a:ext>
            </a:extLst>
          </p:cNvPr>
          <p:cNvGraphicFramePr>
            <a:graphicFrameLocks noGrp="1"/>
          </p:cNvGraphicFramePr>
          <p:nvPr>
            <p:ph idx="1"/>
            <p:extLst>
              <p:ext uri="{D42A27DB-BD31-4B8C-83A1-F6EECF244321}">
                <p14:modId xmlns:p14="http://schemas.microsoft.com/office/powerpoint/2010/main" val="1809887780"/>
              </p:ext>
            </p:extLst>
          </p:nvPr>
        </p:nvGraphicFramePr>
        <p:xfrm>
          <a:off x="416560" y="1259840"/>
          <a:ext cx="1135888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58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5161934" y="243208"/>
            <a:ext cx="6600731" cy="1037584"/>
          </a:xfrm>
        </p:spPr>
        <p:txBody>
          <a:bodyPr wrap="square" rtlCol="0" anchor="b">
            <a:normAutofit/>
          </a:bodyPr>
          <a:lstStyle/>
          <a:p>
            <a:pPr rtl="0"/>
            <a:r>
              <a:rPr lang="en-GB" sz="6000" dirty="0"/>
              <a:t>Conclusion</a:t>
            </a:r>
          </a:p>
        </p:txBody>
      </p:sp>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449049" y="702620"/>
            <a:ext cx="3162252" cy="331379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935794" y="1520825"/>
            <a:ext cx="7164765" cy="4836342"/>
          </a:xfrm>
          <a:ln>
            <a:noFill/>
          </a:ln>
        </p:spPr>
        <p:txBody>
          <a:bodyPr rtlCol="0">
            <a:noAutofit/>
          </a:bodyPr>
          <a:lstStyle/>
          <a:p>
            <a:r>
              <a:rPr lang="en-GB" sz="2400" dirty="0">
                <a:latin typeface="Arial" panose="020B0604020202020204" pitchFamily="34" charset="0"/>
                <a:cs typeface="Arial" panose="020B0604020202020204" pitchFamily="34" charset="0"/>
              </a:rPr>
              <a:t>The Customer Churn Prediction Model enables </a:t>
            </a:r>
            <a:r>
              <a:rPr lang="en-GB" sz="2400" dirty="0" err="1">
                <a:latin typeface="Arial" panose="020B0604020202020204" pitchFamily="34" charset="0"/>
                <a:cs typeface="Arial" panose="020B0604020202020204" pitchFamily="34" charset="0"/>
              </a:rPr>
              <a:t>ConnectTel</a:t>
            </a:r>
            <a:r>
              <a:rPr lang="en-GB" sz="2400" dirty="0">
                <a:latin typeface="Arial" panose="020B0604020202020204" pitchFamily="34" charset="0"/>
                <a:cs typeface="Arial" panose="020B0604020202020204" pitchFamily="34" charset="0"/>
              </a:rPr>
              <a:t> to proactively address customer churn by identifying at-risk customers and implementing targeted retention strategies. This data-driven approach is expected to improve customer satisfaction, reduce revenue losses from churn, and maintain </a:t>
            </a:r>
            <a:r>
              <a:rPr lang="en-GB" sz="2400" dirty="0" err="1">
                <a:latin typeface="Arial" panose="020B0604020202020204" pitchFamily="34" charset="0"/>
                <a:cs typeface="Arial" panose="020B0604020202020204" pitchFamily="34" charset="0"/>
              </a:rPr>
              <a:t>ConnectTel’s</a:t>
            </a:r>
            <a:r>
              <a:rPr lang="en-GB" sz="2400" dirty="0">
                <a:latin typeface="Arial" panose="020B0604020202020204" pitchFamily="34" charset="0"/>
                <a:cs typeface="Arial" panose="020B0604020202020204" pitchFamily="34" charset="0"/>
              </a:rPr>
              <a:t> competitive edge in the market.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rtlCol="0"/>
          <a:lstStyle/>
          <a:p>
            <a:pPr rtl="0"/>
            <a:fld id="{D39607A7-8386-47DB-8578-DDEDD194E5D4}" type="slidenum">
              <a:rPr lang="en-GB" smtClean="0"/>
              <a:pPr rtl="0"/>
              <a:t>15</a:t>
            </a:fld>
            <a:endParaRPr lang="en-GB"/>
          </a:p>
        </p:txBody>
      </p:sp>
      <p:pic>
        <p:nvPicPr>
          <p:cNvPr id="9" name="Picture 8">
            <a:extLst>
              <a:ext uri="{FF2B5EF4-FFF2-40B4-BE49-F238E27FC236}">
                <a16:creationId xmlns:a16="http://schemas.microsoft.com/office/drawing/2014/main" id="{6D5E5CC8-A637-C6EF-3E60-2614DA5E56F2}"/>
              </a:ext>
            </a:extLst>
          </p:cNvPr>
          <p:cNvPicPr>
            <a:picLocks noChangeAspect="1"/>
          </p:cNvPicPr>
          <p:nvPr/>
        </p:nvPicPr>
        <p:blipFill>
          <a:blip r:embed="rId4"/>
          <a:srcRect/>
          <a:stretch/>
        </p:blipFill>
        <p:spPr>
          <a:xfrm>
            <a:off x="0" y="-88490"/>
            <a:ext cx="4935793" cy="6906890"/>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30307" y="536573"/>
            <a:ext cx="3856679" cy="1453003"/>
          </a:xfrm>
        </p:spPr>
        <p:txBody>
          <a:bodyPr rtlCol="0" anchor="b">
            <a:normAutofit/>
          </a:bodyPr>
          <a:lstStyle/>
          <a:p>
            <a:r>
              <a:rPr lang="en-GB" b="1" dirty="0"/>
              <a:t>Problem Definition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3"/>
          </p:nvPr>
        </p:nvSpPr>
        <p:spPr>
          <a:xfrm>
            <a:off x="530307" y="2212258"/>
            <a:ext cx="4090853" cy="4365523"/>
          </a:xfrm>
        </p:spPr>
        <p:txBody>
          <a:bodyPr rtlCol="0">
            <a:normAutofit/>
          </a:bodyPr>
          <a:lstStyle/>
          <a:p>
            <a:pPr>
              <a:lnSpc>
                <a:spcPct val="140000"/>
              </a:lnSpc>
            </a:pPr>
            <a:r>
              <a:rPr lang="en-GB" sz="1800" dirty="0">
                <a:latin typeface="Arial" panose="020B0604020202020204" pitchFamily="34" charset="0"/>
                <a:cs typeface="Arial" panose="020B0604020202020204" pitchFamily="34" charset="0"/>
              </a:rPr>
              <a:t>The primary goal is to develop a machine learning model that can accurately predict customer churn, allowing </a:t>
            </a:r>
            <a:r>
              <a:rPr lang="en-GB" sz="1800" dirty="0" err="1">
                <a:latin typeface="Arial" panose="020B0604020202020204" pitchFamily="34" charset="0"/>
                <a:cs typeface="Arial" panose="020B0604020202020204" pitchFamily="34" charset="0"/>
              </a:rPr>
              <a:t>ConnectTel</a:t>
            </a:r>
            <a:r>
              <a:rPr lang="en-GB" sz="1800" dirty="0">
                <a:latin typeface="Arial" panose="020B0604020202020204" pitchFamily="34" charset="0"/>
                <a:cs typeface="Arial" panose="020B0604020202020204" pitchFamily="34" charset="0"/>
              </a:rPr>
              <a:t> to identify at-risk customers and take action to prevent churn. This solution is expected to enhance customer retention, protect revenue, and increase overall customer satisfaction.</a:t>
            </a:r>
          </a:p>
          <a:p>
            <a:pPr>
              <a:lnSpc>
                <a:spcPct val="140000"/>
              </a:lnSpc>
            </a:pPr>
            <a:endParaRPr lang="en-GB" sz="1100" dirty="0"/>
          </a:p>
        </p:txBody>
      </p:sp>
      <p:pic>
        <p:nvPicPr>
          <p:cNvPr id="108" name="Picture 107" descr="3D rendering of game pieces tied together with a rope">
            <a:extLst>
              <a:ext uri="{FF2B5EF4-FFF2-40B4-BE49-F238E27FC236}">
                <a16:creationId xmlns:a16="http://schemas.microsoft.com/office/drawing/2014/main" id="{BA605F42-FE98-66A2-306E-C6316B8D32AA}"/>
              </a:ext>
            </a:extLst>
          </p:cNvPr>
          <p:cNvPicPr>
            <a:picLocks noChangeAspect="1"/>
          </p:cNvPicPr>
          <p:nvPr/>
        </p:nvPicPr>
        <p:blipFill>
          <a:blip r:embed="rId3"/>
          <a:srcRect r="21128"/>
          <a:stretch/>
        </p:blipFill>
        <p:spPr>
          <a:xfrm>
            <a:off x="4979987" y="10"/>
            <a:ext cx="7212013" cy="6857990"/>
          </a:xfrm>
          <a:prstGeom prst="rect">
            <a:avLst/>
          </a:prstGeom>
          <a:noFill/>
        </p:spPr>
      </p:pic>
      <p:sp>
        <p:nvSpPr>
          <p:cNvPr id="104" name="Slide Number Placeholder 49" hidden="1">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spcAft>
                <a:spcPts val="600"/>
              </a:spcAft>
            </a:pPr>
            <a:fld id="{D39607A7-8386-47DB-8578-DDEDD194E5D4}" type="slidenum">
              <a:rPr lang="en-GB" smtClean="0"/>
              <a:pPr rtl="0">
                <a:spcAft>
                  <a:spcPts val="600"/>
                </a:spcAft>
              </a:pPr>
              <a:t>2</a:t>
            </a:fld>
            <a:endParaRPr lang="en-GB"/>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5ACB5123-4A1F-A36B-93B6-2F196768D576}"/>
              </a:ext>
            </a:extLst>
          </p:cNvPr>
          <p:cNvSpPr>
            <a:spLocks noGrp="1"/>
          </p:cNvSpPr>
          <p:nvPr>
            <p:ph type="title"/>
          </p:nvPr>
        </p:nvSpPr>
        <p:spPr>
          <a:xfrm>
            <a:off x="2133600" y="395288"/>
            <a:ext cx="7482348" cy="1187705"/>
          </a:xfrm>
        </p:spPr>
        <p:txBody>
          <a:bodyPr anchor="b">
            <a:normAutofit/>
          </a:bodyPr>
          <a:lstStyle/>
          <a:p>
            <a:pPr algn="ctr"/>
            <a:r>
              <a:rPr kumimoji="0" lang="en-US" altLang="en-US" b="1" i="0" u="none" strike="noStrike" cap="none" normalizeH="0" baseline="0" dirty="0">
                <a:ln>
                  <a:noFill/>
                </a:ln>
                <a:effectLst/>
                <a:latin typeface="Arial" panose="020B0604020202020204" pitchFamily="34" charset="0"/>
                <a:cs typeface="Arial" panose="020B0604020202020204" pitchFamily="34" charset="0"/>
              </a:rPr>
              <a:t>Exploratory Data Analysis (EDA)</a:t>
            </a:r>
            <a:br>
              <a:rPr kumimoji="0" lang="en-US" altLang="en-US" b="1" i="0" u="none" strike="noStrike" cap="none" normalizeH="0" baseline="0" dirty="0">
                <a:ln>
                  <a:noFill/>
                </a:ln>
                <a:effectLst/>
              </a:rPr>
            </a:br>
            <a:endParaRPr lang="en-US" dirty="0"/>
          </a:p>
        </p:txBody>
      </p:sp>
      <p:graphicFrame>
        <p:nvGraphicFramePr>
          <p:cNvPr id="57" name="Text Placeholder 5">
            <a:extLst>
              <a:ext uri="{FF2B5EF4-FFF2-40B4-BE49-F238E27FC236}">
                <a16:creationId xmlns:a16="http://schemas.microsoft.com/office/drawing/2014/main" id="{DB0FF894-7778-9D04-52DC-85F806A6AD29}"/>
              </a:ext>
            </a:extLst>
          </p:cNvPr>
          <p:cNvGraphicFramePr>
            <a:graphicFrameLocks noGrp="1"/>
          </p:cNvGraphicFramePr>
          <p:nvPr>
            <p:ph idx="1"/>
            <p:extLst>
              <p:ext uri="{D42A27DB-BD31-4B8C-83A1-F6EECF244321}">
                <p14:modId xmlns:p14="http://schemas.microsoft.com/office/powerpoint/2010/main" val="965012394"/>
              </p:ext>
            </p:extLst>
          </p:nvPr>
        </p:nvGraphicFramePr>
        <p:xfrm>
          <a:off x="580103" y="1288027"/>
          <a:ext cx="11257936" cy="443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01FB6E0-B696-55CF-5668-B9678F86EBF6}"/>
              </a:ext>
            </a:extLst>
          </p:cNvPr>
          <p:cNvSpPr>
            <a:spLocks noGrp="1"/>
          </p:cNvSpPr>
          <p:nvPr>
            <p:ph type="title"/>
          </p:nvPr>
        </p:nvSpPr>
        <p:spPr>
          <a:xfrm>
            <a:off x="1736652" y="51160"/>
            <a:ext cx="8606883" cy="1112836"/>
          </a:xfrm>
        </p:spPr>
        <p:txBody>
          <a:bodyPr/>
          <a:lstStyle/>
          <a:p>
            <a:pPr algn="ctr"/>
            <a:r>
              <a:rPr lang="en-US" dirty="0"/>
              <a:t>Univariate Analysis of tenure and monthly charges</a:t>
            </a:r>
          </a:p>
        </p:txBody>
      </p:sp>
      <p:pic>
        <p:nvPicPr>
          <p:cNvPr id="7" name="Picture Placeholder 8" descr="A blue rectangle with black lines&#10;&#10;Description automatically generated">
            <a:extLst>
              <a:ext uri="{FF2B5EF4-FFF2-40B4-BE49-F238E27FC236}">
                <a16:creationId xmlns:a16="http://schemas.microsoft.com/office/drawing/2014/main" id="{97B764C0-B1F1-DBC1-71B8-387AC819553A}"/>
              </a:ext>
            </a:extLst>
          </p:cNvPr>
          <p:cNvPicPr>
            <a:picLocks noGrp="1" noChangeAspect="1"/>
          </p:cNvPicPr>
          <p:nvPr>
            <p:ph sz="half" idx="1"/>
          </p:nvPr>
        </p:nvPicPr>
        <p:blipFill>
          <a:blip r:embed="rId2"/>
          <a:srcRect t="185" r="8" b="8"/>
          <a:stretch/>
        </p:blipFill>
        <p:spPr>
          <a:xfrm>
            <a:off x="403123" y="1720645"/>
            <a:ext cx="5515077" cy="4562167"/>
          </a:xfrm>
          <a:noFill/>
        </p:spPr>
      </p:pic>
      <p:pic>
        <p:nvPicPr>
          <p:cNvPr id="8" name="Picture Placeholder 3" descr="A yellow rectangular object with black lines&#10;&#10;Description automatically generated">
            <a:extLst>
              <a:ext uri="{FF2B5EF4-FFF2-40B4-BE49-F238E27FC236}">
                <a16:creationId xmlns:a16="http://schemas.microsoft.com/office/drawing/2014/main" id="{14105788-89A0-CFDD-376B-75439FC618F7}"/>
              </a:ext>
            </a:extLst>
          </p:cNvPr>
          <p:cNvPicPr>
            <a:picLocks noGrp="1" noChangeAspect="1"/>
          </p:cNvPicPr>
          <p:nvPr>
            <p:ph sz="half" idx="2"/>
          </p:nvPr>
        </p:nvPicPr>
        <p:blipFill>
          <a:blip r:embed="rId3"/>
          <a:srcRect t="185" r="8" b="8"/>
          <a:stretch/>
        </p:blipFill>
        <p:spPr>
          <a:xfrm>
            <a:off x="6273800" y="1622323"/>
            <a:ext cx="5515076" cy="4660489"/>
          </a:xfrm>
          <a:noFill/>
        </p:spPr>
      </p:pic>
    </p:spTree>
    <p:extLst>
      <p:ext uri="{BB962C8B-B14F-4D97-AF65-F5344CB8AC3E}">
        <p14:creationId xmlns:p14="http://schemas.microsoft.com/office/powerpoint/2010/main" val="72904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6835FC1-923D-DEA9-031C-8B8C71160A9C}"/>
              </a:ext>
            </a:extLst>
          </p:cNvPr>
          <p:cNvSpPr>
            <a:spLocks noGrp="1"/>
          </p:cNvSpPr>
          <p:nvPr>
            <p:ph type="title"/>
          </p:nvPr>
        </p:nvSpPr>
        <p:spPr>
          <a:xfrm>
            <a:off x="1514168" y="395289"/>
            <a:ext cx="7796980" cy="1112836"/>
          </a:xfrm>
        </p:spPr>
        <p:txBody>
          <a:bodyPr/>
          <a:lstStyle/>
          <a:p>
            <a:pPr algn="ctr"/>
            <a:r>
              <a:rPr lang="en-US" dirty="0"/>
              <a:t>Univariate Analysis of contract type</a:t>
            </a:r>
          </a:p>
        </p:txBody>
      </p:sp>
      <p:pic>
        <p:nvPicPr>
          <p:cNvPr id="5" name="Picture Placeholder 13" descr="A green rectangular sign on a black background&#10;&#10;Description automatically generated">
            <a:extLst>
              <a:ext uri="{FF2B5EF4-FFF2-40B4-BE49-F238E27FC236}">
                <a16:creationId xmlns:a16="http://schemas.microsoft.com/office/drawing/2014/main" id="{FE624AB9-4A3B-2515-655B-0AFC4A7C41A5}"/>
              </a:ext>
            </a:extLst>
          </p:cNvPr>
          <p:cNvPicPr>
            <a:picLocks noGrp="1" noChangeAspect="1"/>
          </p:cNvPicPr>
          <p:nvPr>
            <p:ph idx="1"/>
          </p:nvPr>
        </p:nvPicPr>
        <p:blipFill>
          <a:blip r:embed="rId2"/>
          <a:srcRect r="8" b="193"/>
          <a:stretch/>
        </p:blipFill>
        <p:spPr>
          <a:xfrm>
            <a:off x="1946787" y="1508125"/>
            <a:ext cx="8406581" cy="4954586"/>
          </a:xfrm>
          <a:noFill/>
        </p:spPr>
      </p:pic>
    </p:spTree>
    <p:extLst>
      <p:ext uri="{BB962C8B-B14F-4D97-AF65-F5344CB8AC3E}">
        <p14:creationId xmlns:p14="http://schemas.microsoft.com/office/powerpoint/2010/main" val="369389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5169-8444-2AAE-D6A5-2E6B8FD86978}"/>
              </a:ext>
            </a:extLst>
          </p:cNvPr>
          <p:cNvSpPr>
            <a:spLocks noGrp="1"/>
          </p:cNvSpPr>
          <p:nvPr>
            <p:ph type="title"/>
          </p:nvPr>
        </p:nvSpPr>
        <p:spPr/>
        <p:txBody>
          <a:bodyPr/>
          <a:lstStyle/>
          <a:p>
            <a:pPr algn="ctr"/>
            <a:r>
              <a:rPr lang="en-GB" b="1" dirty="0">
                <a:latin typeface="Arial" panose="020B0604020202020204" pitchFamily="34" charset="0"/>
                <a:cs typeface="Arial" panose="020B0604020202020204" pitchFamily="34" charset="0"/>
              </a:rPr>
              <a:t>Key Findings from Univariate Analysis</a:t>
            </a:r>
            <a:br>
              <a:rPr lang="en-GB" b="1" dirty="0"/>
            </a:br>
            <a:endParaRPr lang="en-GB" dirty="0"/>
          </a:p>
        </p:txBody>
      </p:sp>
      <p:sp>
        <p:nvSpPr>
          <p:cNvPr id="4" name="Subtitle 2">
            <a:extLst>
              <a:ext uri="{FF2B5EF4-FFF2-40B4-BE49-F238E27FC236}">
                <a16:creationId xmlns:a16="http://schemas.microsoft.com/office/drawing/2014/main" id="{9210476D-868B-0F95-EEE1-3398158BA3A0}"/>
              </a:ext>
            </a:extLst>
          </p:cNvPr>
          <p:cNvSpPr>
            <a:spLocks noGrp="1"/>
          </p:cNvSpPr>
          <p:nvPr>
            <p:ph idx="1"/>
          </p:nvPr>
        </p:nvSpPr>
        <p:spPr>
          <a:xfrm>
            <a:off x="838200" y="1582995"/>
            <a:ext cx="10515600" cy="4411406"/>
          </a:xfrm>
        </p:spPr>
        <p:txBody>
          <a:bodyPr>
            <a:normAutofit/>
          </a:bodyPr>
          <a:lstStyle/>
          <a:p>
            <a:pPr>
              <a:buFont typeface="Arial" panose="020B0604020202020204" pitchFamily="34" charset="0"/>
              <a:buChar char="•"/>
            </a:pPr>
            <a:r>
              <a:rPr lang="en-GB" sz="2800" dirty="0">
                <a:latin typeface="Arial" panose="020B0604020202020204" pitchFamily="34" charset="0"/>
                <a:cs typeface="Arial" panose="020B0604020202020204" pitchFamily="34" charset="0"/>
              </a:rPr>
              <a:t>Customers with shorter tenures were more likely to churn.</a:t>
            </a: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Churn rates were higher among customers with month-to-month contracts.</a:t>
            </a:r>
          </a:p>
          <a:p>
            <a:pPr>
              <a:buFont typeface="Arial" panose="020B0604020202020204" pitchFamily="34" charset="0"/>
              <a:buChar char="•"/>
            </a:pPr>
            <a:r>
              <a:rPr lang="en-GB" sz="2800" dirty="0">
                <a:latin typeface="Arial" panose="020B0604020202020204" pitchFamily="34" charset="0"/>
                <a:cs typeface="Arial" panose="020B0604020202020204" pitchFamily="34" charset="0"/>
              </a:rPr>
              <a:t>Specific services, such as a lack of online security, were associated with higher churn rates.</a:t>
            </a:r>
          </a:p>
          <a:p>
            <a:pPr algn="l"/>
            <a:endParaRPr lang="en-GB" dirty="0"/>
          </a:p>
        </p:txBody>
      </p:sp>
    </p:spTree>
    <p:extLst>
      <p:ext uri="{BB962C8B-B14F-4D97-AF65-F5344CB8AC3E}">
        <p14:creationId xmlns:p14="http://schemas.microsoft.com/office/powerpoint/2010/main" val="24989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2FDB327-9422-1A9F-D229-0F649D000125}"/>
              </a:ext>
            </a:extLst>
          </p:cNvPr>
          <p:cNvSpPr>
            <a:spLocks noGrp="1"/>
          </p:cNvSpPr>
          <p:nvPr>
            <p:ph type="title"/>
          </p:nvPr>
        </p:nvSpPr>
        <p:spPr>
          <a:xfrm>
            <a:off x="910742" y="412955"/>
            <a:ext cx="4075200" cy="537536"/>
          </a:xfrm>
        </p:spPr>
        <p:txBody>
          <a:bodyPr anchor="b">
            <a:noAutofit/>
          </a:bodyPr>
          <a:lstStyle/>
          <a:p>
            <a:r>
              <a:rPr lang="en-US" sz="3600" dirty="0">
                <a:latin typeface="Arial" panose="020B0604020202020204" pitchFamily="34" charset="0"/>
                <a:cs typeface="Arial" panose="020B0604020202020204" pitchFamily="34" charset="0"/>
              </a:rPr>
              <a:t>Bivariate Analysis </a:t>
            </a:r>
          </a:p>
        </p:txBody>
      </p:sp>
      <p:sp>
        <p:nvSpPr>
          <p:cNvPr id="26" name="Subtitle 2">
            <a:extLst>
              <a:ext uri="{FF2B5EF4-FFF2-40B4-BE49-F238E27FC236}">
                <a16:creationId xmlns:a16="http://schemas.microsoft.com/office/drawing/2014/main" id="{5A737772-AEB3-CB84-C2C4-50734ACE7F25}"/>
              </a:ext>
            </a:extLst>
          </p:cNvPr>
          <p:cNvSpPr>
            <a:spLocks noGrp="1"/>
          </p:cNvSpPr>
          <p:nvPr>
            <p:ph type="subTitle" idx="1"/>
          </p:nvPr>
        </p:nvSpPr>
        <p:spPr>
          <a:xfrm>
            <a:off x="345440" y="1101213"/>
            <a:ext cx="5293360" cy="5343831"/>
          </a:xfrm>
        </p:spPr>
        <p:txBody>
          <a:bodyPr/>
          <a:lstStyle/>
          <a:p>
            <a:r>
              <a:rPr lang="en-US" sz="2800" dirty="0">
                <a:latin typeface="Arial" panose="020B0604020202020204" pitchFamily="34" charset="0"/>
                <a:cs typeface="Arial" panose="020B0604020202020204" pitchFamily="34" charset="0"/>
              </a:rPr>
              <a:t>This plot shows that majority of the customers with tech support  did not churn.</a:t>
            </a:r>
          </a:p>
          <a:p>
            <a:r>
              <a:rPr lang="en-US" sz="2800" dirty="0">
                <a:latin typeface="Arial" panose="020B0604020202020204" pitchFamily="34" charset="0"/>
                <a:cs typeface="Arial" panose="020B0604020202020204" pitchFamily="34" charset="0"/>
              </a:rPr>
              <a:t>Customers without tech support are more likely to churn while customers with no internet services has very low chances of churning.</a:t>
            </a:r>
          </a:p>
          <a:p>
            <a:endParaRPr lang="en-US" dirty="0"/>
          </a:p>
        </p:txBody>
      </p:sp>
      <p:pic>
        <p:nvPicPr>
          <p:cNvPr id="16" name="Picture Placeholder 15" descr="A black background with a black square&#10;&#10;Description automatically generated with medium confidence">
            <a:extLst>
              <a:ext uri="{FF2B5EF4-FFF2-40B4-BE49-F238E27FC236}">
                <a16:creationId xmlns:a16="http://schemas.microsoft.com/office/drawing/2014/main" id="{6F604877-4911-A6AF-4B70-0C3ED135474D}"/>
              </a:ext>
            </a:extLst>
          </p:cNvPr>
          <p:cNvPicPr>
            <a:picLocks noGrp="1" noChangeAspect="1"/>
          </p:cNvPicPr>
          <p:nvPr>
            <p:ph type="pic" sz="quarter" idx="13"/>
          </p:nvPr>
        </p:nvPicPr>
        <p:blipFill>
          <a:blip r:embed="rId2"/>
          <a:stretch/>
        </p:blipFill>
        <p:spPr>
          <a:xfrm>
            <a:off x="7348273" y="563563"/>
            <a:ext cx="3608916" cy="2706687"/>
          </a:xfrm>
          <a:noFill/>
        </p:spPr>
      </p:pic>
      <p:pic>
        <p:nvPicPr>
          <p:cNvPr id="14" name="Picture Placeholder 13" descr="A group of blue and orange rectangles&#10;&#10;Description automatically generated">
            <a:extLst>
              <a:ext uri="{FF2B5EF4-FFF2-40B4-BE49-F238E27FC236}">
                <a16:creationId xmlns:a16="http://schemas.microsoft.com/office/drawing/2014/main" id="{0041772F-3BEE-BA65-BD68-CE42B1B1AC86}"/>
              </a:ext>
            </a:extLst>
          </p:cNvPr>
          <p:cNvPicPr>
            <a:picLocks noGrp="1" noChangeAspect="1"/>
          </p:cNvPicPr>
          <p:nvPr>
            <p:ph type="pic" sz="quarter" idx="14"/>
          </p:nvPr>
        </p:nvPicPr>
        <p:blipFill>
          <a:blip r:embed="rId3"/>
          <a:stretch/>
        </p:blipFill>
        <p:spPr>
          <a:xfrm>
            <a:off x="5879690" y="757084"/>
            <a:ext cx="6577781" cy="5429007"/>
          </a:xfrm>
          <a:noFill/>
        </p:spPr>
      </p:pic>
    </p:spTree>
    <p:extLst>
      <p:ext uri="{BB962C8B-B14F-4D97-AF65-F5344CB8AC3E}">
        <p14:creationId xmlns:p14="http://schemas.microsoft.com/office/powerpoint/2010/main" val="91016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DCFD81F7-0A28-4C89-10C9-47BF4704EF2F}"/>
              </a:ext>
            </a:extLst>
          </p:cNvPr>
          <p:cNvSpPr>
            <a:spLocks noGrp="1"/>
          </p:cNvSpPr>
          <p:nvPr>
            <p:ph idx="13"/>
          </p:nvPr>
        </p:nvSpPr>
        <p:spPr>
          <a:xfrm>
            <a:off x="617117" y="1097280"/>
            <a:ext cx="3856678" cy="5303520"/>
          </a:xfrm>
        </p:spPr>
        <p:txBody>
          <a:bodyPr>
            <a:normAutofit/>
          </a:bodyPr>
          <a:lstStyle/>
          <a:p>
            <a:pPr marL="0" indent="0">
              <a:buNone/>
            </a:pPr>
            <a:r>
              <a:rPr lang="en-US" sz="3200" dirty="0">
                <a:latin typeface="Arial" panose="020B0604020202020204" pitchFamily="34" charset="0"/>
                <a:cs typeface="Arial" panose="020B0604020202020204" pitchFamily="34" charset="0"/>
              </a:rPr>
              <a:t>This plot shows that significant number of customers whether streaming movies or not does not churn.</a:t>
            </a:r>
          </a:p>
        </p:txBody>
      </p:sp>
      <p:pic>
        <p:nvPicPr>
          <p:cNvPr id="9" name="Content Placeholder 8" descr="A graph of different colored rectangles&#10;&#10;Description automatically generated">
            <a:extLst>
              <a:ext uri="{FF2B5EF4-FFF2-40B4-BE49-F238E27FC236}">
                <a16:creationId xmlns:a16="http://schemas.microsoft.com/office/drawing/2014/main" id="{5445C6F2-937D-699E-1E06-F79164CCF36A}"/>
              </a:ext>
            </a:extLst>
          </p:cNvPr>
          <p:cNvPicPr>
            <a:picLocks noGrp="1" noChangeAspect="1"/>
          </p:cNvPicPr>
          <p:nvPr>
            <p:ph type="pic" sz="quarter" idx="14"/>
          </p:nvPr>
        </p:nvPicPr>
        <p:blipFill>
          <a:blip r:embed="rId2"/>
          <a:stretch/>
        </p:blipFill>
        <p:spPr>
          <a:xfrm>
            <a:off x="4473795" y="457200"/>
            <a:ext cx="8046720" cy="6502400"/>
          </a:xfrm>
          <a:prstGeom prst="rect">
            <a:avLst/>
          </a:prstGeom>
          <a:noFill/>
        </p:spPr>
      </p:pic>
    </p:spTree>
    <p:extLst>
      <p:ext uri="{BB962C8B-B14F-4D97-AF65-F5344CB8AC3E}">
        <p14:creationId xmlns:p14="http://schemas.microsoft.com/office/powerpoint/2010/main" val="429104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AEEB5B31-8DA4-795B-8B91-C33F5BF4B08F}"/>
              </a:ext>
            </a:extLst>
          </p:cNvPr>
          <p:cNvSpPr>
            <a:spLocks noGrp="1"/>
          </p:cNvSpPr>
          <p:nvPr>
            <p:ph sz="half" idx="1"/>
          </p:nvPr>
        </p:nvSpPr>
        <p:spPr>
          <a:xfrm>
            <a:off x="989400" y="294640"/>
            <a:ext cx="3826440" cy="6259511"/>
          </a:xfrm>
        </p:spPr>
        <p:txBody>
          <a:bodyPr>
            <a:noAutofit/>
          </a:bodyPr>
          <a:lstStyle/>
          <a:p>
            <a:pPr marL="0" indent="0">
              <a:buNone/>
            </a:pPr>
            <a:r>
              <a:rPr lang="en-US" sz="2400" dirty="0">
                <a:latin typeface="Arial" panose="020B0604020202020204" pitchFamily="34" charset="0"/>
                <a:cs typeface="Arial" panose="020B0604020202020204" pitchFamily="34" charset="0"/>
              </a:rPr>
              <a:t>The diagonal element shows a perfect correlation. None of the features has very strong positive or negative relationships as most values are relatively close to 0.</a:t>
            </a:r>
          </a:p>
          <a:p>
            <a:pPr marL="0" indent="0">
              <a:buNone/>
            </a:pPr>
            <a:r>
              <a:rPr lang="en-US" sz="2400" dirty="0">
                <a:latin typeface="Arial" panose="020B0604020202020204" pitchFamily="34" charset="0"/>
                <a:cs typeface="Arial" panose="020B0604020202020204" pitchFamily="34" charset="0"/>
              </a:rPr>
              <a:t>Most of the features are largely independent of one another.</a:t>
            </a:r>
          </a:p>
        </p:txBody>
      </p:sp>
      <p:pic>
        <p:nvPicPr>
          <p:cNvPr id="7" name="Content Placeholder 6" descr="A screenshot of a video game&#10;&#10;Description automatically generated">
            <a:extLst>
              <a:ext uri="{FF2B5EF4-FFF2-40B4-BE49-F238E27FC236}">
                <a16:creationId xmlns:a16="http://schemas.microsoft.com/office/drawing/2014/main" id="{FA47D1F5-FC78-D3FE-0E5C-A953EFEC3239}"/>
              </a:ext>
            </a:extLst>
          </p:cNvPr>
          <p:cNvPicPr>
            <a:picLocks noGrp="1" noChangeAspect="1"/>
          </p:cNvPicPr>
          <p:nvPr>
            <p:ph sz="half" idx="2"/>
          </p:nvPr>
        </p:nvPicPr>
        <p:blipFill>
          <a:blip r:embed="rId2"/>
          <a:stretch/>
        </p:blipFill>
        <p:spPr>
          <a:xfrm>
            <a:off x="4622800" y="203200"/>
            <a:ext cx="8625840" cy="6259511"/>
          </a:xfrm>
          <a:noFill/>
        </p:spPr>
      </p:pic>
    </p:spTree>
    <p:extLst>
      <p:ext uri="{BB962C8B-B14F-4D97-AF65-F5344CB8AC3E}">
        <p14:creationId xmlns:p14="http://schemas.microsoft.com/office/powerpoint/2010/main" val="337736970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{219D4C15-832A-4B6F-879A-379D2F64095C}tf11158769_win32</Template>
  <TotalTime>459</TotalTime>
  <Words>854</Words>
  <Application>Microsoft Office PowerPoint</Application>
  <PresentationFormat>Widescreen</PresentationFormat>
  <Paragraphs>81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Goudy Old Style</vt:lpstr>
      <vt:lpstr>Wingdings</vt:lpstr>
      <vt:lpstr>FrostyVTI</vt:lpstr>
      <vt:lpstr>Presentation title</vt:lpstr>
      <vt:lpstr>Problem Definition</vt:lpstr>
      <vt:lpstr>Exploratory Data Analysis (EDA) </vt:lpstr>
      <vt:lpstr>Univariate Analysis of tenure and monthly charges</vt:lpstr>
      <vt:lpstr>Univariate Analysis of contract type</vt:lpstr>
      <vt:lpstr>Key Findings from Univariate Analysis </vt:lpstr>
      <vt:lpstr>Bivariate Analysis </vt:lpstr>
      <vt:lpstr>PowerPoint Presentation</vt:lpstr>
      <vt:lpstr>PowerPoint Presentation</vt:lpstr>
      <vt:lpstr>Feature Engineering</vt:lpstr>
      <vt:lpstr> Model Selection, Training, and Validation </vt:lpstr>
      <vt:lpstr>Model Evaluation</vt:lpstr>
      <vt:lpstr>False Negatives vs True Positives</vt:lpstr>
      <vt:lpstr>Recommendations Based on Model Insights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Lucia Luu</dc:creator>
  <cp:lastModifiedBy>Lucia Luu</cp:lastModifiedBy>
  <cp:revision>1</cp:revision>
  <dcterms:created xsi:type="dcterms:W3CDTF">2024-10-25T11:59:54Z</dcterms:created>
  <dcterms:modified xsi:type="dcterms:W3CDTF">2024-11-07T19:53:12Z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