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046" r:id="rId2"/>
    <p:sldId id="2083" r:id="rId3"/>
    <p:sldId id="2063" r:id="rId4"/>
    <p:sldId id="2084" r:id="rId5"/>
    <p:sldId id="2080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3B1F4D"/>
    <a:srgbClr val="00B8DB"/>
    <a:srgbClr val="EC72A5"/>
    <a:srgbClr val="2D1E42"/>
    <a:srgbClr val="583F52"/>
    <a:srgbClr val="4AEDDE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8" autoAdjust="0"/>
    <p:restoredTop sz="96202" autoAdjust="0"/>
  </p:normalViewPr>
  <p:slideViewPr>
    <p:cSldViewPr snapToGrid="0" snapToObjects="1">
      <p:cViewPr>
        <p:scale>
          <a:sx n="40" d="100"/>
          <a:sy n="40" d="100"/>
        </p:scale>
        <p:origin x="912" y="816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01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46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58" r:id="rId3"/>
    <p:sldLayoutId id="2147483959" r:id="rId4"/>
    <p:sldLayoutId id="2147483960" r:id="rId5"/>
    <p:sldLayoutId id="2147483953" r:id="rId6"/>
    <p:sldLayoutId id="2147483956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authors/eucaly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6918369" y="6461878"/>
            <a:ext cx="106330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 smtClean="0">
                <a:latin typeface="Nunito" charset="0"/>
                <a:ea typeface="Nunito" charset="0"/>
                <a:cs typeface="Nunito" charset="0"/>
              </a:rPr>
              <a:t>Carbon Cars</a:t>
            </a:r>
            <a:endParaRPr lang="en-US" sz="1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546632" y="8708647"/>
            <a:ext cx="11376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 smtClean="0">
                <a:latin typeface="Nunito" charset="0"/>
                <a:ea typeface="Nunito" charset="0"/>
                <a:cs typeface="Nunito" charset="0"/>
              </a:rPr>
              <a:t>Abdul Ahmed, Adam Filiz, Maverick Ho</a:t>
            </a:r>
            <a:endParaRPr lang="en-US" sz="4000" spc="600" dirty="0"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60" y="3419800"/>
            <a:ext cx="3286749" cy="32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8051" y="434702"/>
            <a:ext cx="11505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spc="30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What our app does</a:t>
            </a:r>
            <a:endParaRPr lang="en-US" sz="110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8051" y="2611692"/>
            <a:ext cx="1692756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Track carbon footprint (CO2 emissions) over time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See total CO2 emissions</a:t>
            </a:r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marL="1485717" lvl="1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With weekly/monthly data visualizations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Steps of use: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Input personal vehicle information</a:t>
            </a:r>
          </a:p>
          <a:p>
            <a:pPr marL="1828617" lvl="1" indent="-9144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Or select public bus option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Click ”Start ride” button on main menu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When done with ride, click “Stop ride”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Get data visualization and trip information!</a:t>
            </a:r>
          </a:p>
          <a:p>
            <a:pPr marL="1485717" lvl="1" indent="-571500">
              <a:buFont typeface="Arial" charset="0"/>
              <a:buChar char="•"/>
            </a:pPr>
            <a:endParaRPr lang="en-US" sz="54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4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8051" y="826588"/>
            <a:ext cx="108491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What we’ve done</a:t>
            </a:r>
            <a:endParaRPr lang="en-US" sz="110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1835" y="3231185"/>
            <a:ext cx="1250291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Location tracking</a:t>
            </a:r>
          </a:p>
          <a:p>
            <a:pPr marL="1485717" lvl="1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Get the distance and speed every 9 seconds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Basic list trip viewing</a:t>
            </a:r>
          </a:p>
          <a:p>
            <a:pPr marL="571500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See total car carbon footprint (how much CO2 you’ve emitted)</a:t>
            </a:r>
          </a:p>
          <a:p>
            <a:pPr marL="1485717" lvl="1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Weekly and </a:t>
            </a: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yearly graphs </a:t>
            </a: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of CO2 emissions over time</a:t>
            </a:r>
          </a:p>
          <a:p>
            <a:pPr marL="1485717" lvl="1" indent="-571500">
              <a:buFont typeface="Arial" charset="0"/>
              <a:buChar char="•"/>
            </a:pPr>
            <a:endParaRPr lang="en-US" sz="54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42" y="826588"/>
            <a:ext cx="6520543" cy="108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2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7291" y="565332"/>
            <a:ext cx="11505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What’s left to do</a:t>
            </a:r>
            <a:endParaRPr lang="en-US" sz="110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291" y="2611693"/>
            <a:ext cx="16927565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717" lvl="1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Fix up UI –– kind of barebones at the moment</a:t>
            </a:r>
          </a:p>
          <a:p>
            <a:pPr marL="1485717" lvl="1" indent="-571500">
              <a:buFont typeface="Arial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Add up distances traveled and convert that to CO2 emission </a:t>
            </a: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data</a:t>
            </a:r>
          </a:p>
          <a:p>
            <a:pPr marL="2399934" lvl="2" indent="-571500">
              <a:buFont typeface="Arial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Then use that information for displaying trips and total </a:t>
            </a: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footprint</a:t>
            </a:r>
          </a:p>
          <a:p>
            <a:pPr marL="2399934" lvl="2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Add monthly bar chart</a:t>
            </a:r>
          </a:p>
          <a:p>
            <a:pPr marL="3314151" lvl="3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Line chart might be more fitting</a:t>
            </a:r>
            <a:endParaRPr lang="en-US" sz="54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marL="1485717" lvl="1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Add vehicle information entering menu (with database to store vehicle information)</a:t>
            </a:r>
          </a:p>
          <a:p>
            <a:pPr marL="1485717" lvl="1" indent="-571500">
              <a:buFont typeface="Arial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Add intro for new users</a:t>
            </a:r>
          </a:p>
          <a:p>
            <a:pPr marL="1485717" lvl="1" indent="-571500">
              <a:buFont typeface="Arial" charset="0"/>
              <a:buChar char="•"/>
            </a:pPr>
            <a:endParaRPr lang="en-US" sz="54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56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26266" y="4897055"/>
            <a:ext cx="9671238" cy="3075522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96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Thanks!</a:t>
            </a:r>
            <a:endParaRPr lang="en-US" sz="196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93942"/>
            <a:ext cx="853111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800" i="1" smtClean="0"/>
              <a:t>Temporary logo made </a:t>
            </a:r>
            <a:r>
              <a:rPr lang="en-US" sz="2800" i="1" dirty="0"/>
              <a:t>by </a:t>
            </a:r>
            <a:r>
              <a:rPr lang="en-US" sz="2800" i="1" dirty="0">
                <a:hlinkClick r:id="rId2"/>
              </a:rPr>
              <a:t>Eucalyp</a:t>
            </a:r>
            <a:r>
              <a:rPr lang="en-US" sz="2800" i="1" dirty="0" smtClean="0"/>
              <a:t> </a:t>
            </a:r>
            <a:r>
              <a:rPr lang="en-US" sz="2800" i="1" dirty="0"/>
              <a:t>from </a:t>
            </a:r>
            <a:r>
              <a:rPr lang="en-US" sz="2800" i="1" dirty="0">
                <a:hlinkClick r:id="rId3" tooltip="Flaticon"/>
              </a:rPr>
              <a:t>www.flaticon.com</a:t>
            </a:r>
            <a:r>
              <a:rPr lang="en-US" sz="2800" i="1" dirty="0"/>
              <a:t> </a:t>
            </a:r>
            <a:endParaRPr lang="en-US" sz="2800" i="1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59514" y="7654921"/>
            <a:ext cx="465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300" dirty="0" smtClean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Any questions?</a:t>
            </a:r>
            <a:endParaRPr lang="en-US" sz="4400" spc="300" dirty="0">
              <a:solidFill>
                <a:schemeClr val="accent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5276846" y="5214711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63" y="1927962"/>
            <a:ext cx="3286749" cy="32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94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28885</TotalTime>
  <Words>182</Words>
  <Application>Microsoft Macintosh PowerPoint</Application>
  <PresentationFormat>Custom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 Light</vt:lpstr>
      <vt:lpstr>Nunito</vt:lpstr>
      <vt:lpstr>Nunito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Adam Filiz</cp:lastModifiedBy>
  <cp:revision>5781</cp:revision>
  <dcterms:created xsi:type="dcterms:W3CDTF">2014-11-12T21:47:38Z</dcterms:created>
  <dcterms:modified xsi:type="dcterms:W3CDTF">2019-05-15T00:57:11Z</dcterms:modified>
  <cp:category/>
</cp:coreProperties>
</file>