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1"/>
    <p:restoredTop sz="94661"/>
  </p:normalViewPr>
  <p:slideViewPr>
    <p:cSldViewPr snapToGrid="0" snapToObjects="1">
      <p:cViewPr varScale="1">
        <p:scale>
          <a:sx n="150" d="100"/>
          <a:sy n="150" d="100"/>
        </p:scale>
        <p:origin x="12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Neural Machine Translation of English to American Sign Language Gloss with Video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6601"/>
            <a:ext cx="6400800" cy="1752600"/>
          </a:xfrm>
        </p:spPr>
        <p:txBody>
          <a:bodyPr/>
          <a:lstStyle/>
          <a:p>
            <a:r>
              <a:rPr dirty="0"/>
              <a:t>Muhammad Awais | Matriculation Number: 66223</a:t>
            </a:r>
          </a:p>
          <a:p>
            <a:r>
              <a:rPr dirty="0"/>
              <a:t>MRSP Project SS2025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endParaRPr dirty="0"/>
          </a:p>
          <a:p>
            <a:r>
              <a:rPr dirty="0"/>
              <a:t>Contact: Muhammad Awais (</a:t>
            </a:r>
            <a:r>
              <a:rPr lang="de-DE" dirty="0" err="1"/>
              <a:t>m.awais@tu-ilmenau.de</a:t>
            </a:r>
            <a:r>
              <a:rPr lang="en-DE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 language translation improves accessibility and inclusivity.</a:t>
            </a:r>
          </a:p>
          <a:p>
            <a:r>
              <a:t>• Objective 1: Translate English sentences into ASL gloss.</a:t>
            </a:r>
          </a:p>
          <a:p>
            <a:r>
              <a:t>• Objective 2: Align gloss tokens with video signs.</a:t>
            </a:r>
          </a:p>
          <a:p>
            <a:r>
              <a:t>• Objective 3: Evaluate translation models for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Gap &amp;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Rule-based approaches: rigid, limited generalization.</a:t>
            </a:r>
          </a:p>
          <a:p>
            <a:r>
              <a:t>• Statistical MT: better but still struggles with grammar.</a:t>
            </a:r>
          </a:p>
          <a:p>
            <a:r>
              <a:t>• Neural MT (Transformers): achieve state-of-the-art performance.</a:t>
            </a:r>
          </a:p>
          <a:p>
            <a:r>
              <a:t>• Our work: Integrates T5 model with gloss normalization + video mapping.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Pipeline:</a:t>
            </a:r>
          </a:p>
          <a:p>
            <a:r>
              <a:t>1. Input: English text.</a:t>
            </a:r>
          </a:p>
          <a:p>
            <a:r>
              <a:t>2. Preprocessing &amp; gloss normalization.</a:t>
            </a:r>
          </a:p>
          <a:p>
            <a:r>
              <a:t>3. Transformer model (T5) → Gloss sequence.</a:t>
            </a:r>
          </a:p>
          <a:p>
            <a:r>
              <a:t>4. Map gloss tokens to video clips.</a:t>
            </a:r>
          </a:p>
          <a:p>
            <a:r>
              <a:t>5. Evaluate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ASLG-PC12: 12,000 English–Gloss sentence pairs.</a:t>
            </a:r>
          </a:p>
          <a:p>
            <a:r>
              <a:t>• WLASL2000: 20,000 sign videos, 2,000 gloss types.</a:t>
            </a:r>
          </a:p>
          <a:p>
            <a:r>
              <a:t>• Preprocessing steps:</a:t>
            </a:r>
          </a:p>
          <a:p>
            <a:r>
              <a:t>   – Cleaning &amp; tokenization</a:t>
            </a:r>
          </a:p>
          <a:p>
            <a:r>
              <a:t>   – Gloss-to-video mapping</a:t>
            </a:r>
          </a:p>
          <a:p>
            <a:r>
              <a:t>   – Normalization of gloss terms (e.g., 'xi' → 'I').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split: Train/Validation/Test.</a:t>
            </a:r>
          </a:p>
          <a:p>
            <a:r>
              <a:t>• Evaluation strategy: Hold-out validation.</a:t>
            </a:r>
          </a:p>
          <a:p>
            <a:r>
              <a:t>• Metrics:</a:t>
            </a:r>
          </a:p>
          <a:p>
            <a:r>
              <a:t>   – BLEU Score</a:t>
            </a:r>
          </a:p>
          <a:p>
            <a:r>
              <a:t>   – Token Accuracy</a:t>
            </a:r>
          </a:p>
          <a:p>
            <a:r>
              <a:t>   – Confusion Matrix for error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BLEU Score: 62.4</a:t>
            </a:r>
          </a:p>
          <a:p>
            <a:r>
              <a:t>• Token Accuracy: 87.1%</a:t>
            </a:r>
          </a:p>
          <a:p>
            <a:r>
              <a:t>• Comparison:</a:t>
            </a:r>
          </a:p>
          <a:p>
            <a:r>
              <a:t>   – Rule-based: BLEU ~30</a:t>
            </a:r>
          </a:p>
          <a:p>
            <a:r>
              <a:t>   – LSTM: BLEU ~48</a:t>
            </a:r>
          </a:p>
          <a:p>
            <a:r>
              <a:t>   – Transformer (ours): BLEU ~62.4</a:t>
            </a:r>
          </a:p>
          <a:p>
            <a:r>
              <a:t>• Confusion matrix highlights key misclassified glosses.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</a:t>
            </a:r>
          </a:p>
          <a:p>
            <a:r>
              <a:t>• Strong performance using transformer model.</a:t>
            </a:r>
          </a:p>
          <a:p>
            <a:r>
              <a:t>• Effective gloss normalization.</a:t>
            </a:r>
          </a:p>
          <a:p>
            <a:endParaRPr/>
          </a:p>
          <a:p>
            <a:r>
              <a:t>Limitations:</a:t>
            </a:r>
          </a:p>
          <a:p>
            <a:r>
              <a:t>• Dataset coverage limited.</a:t>
            </a:r>
          </a:p>
          <a:p>
            <a:r>
              <a:t>• Non-manual features (facial expressions) not modeled.</a:t>
            </a:r>
          </a:p>
          <a:p>
            <a:endParaRPr/>
          </a:p>
          <a:p>
            <a:r>
              <a:t>Future Work:</a:t>
            </a:r>
          </a:p>
          <a:p>
            <a:r>
              <a:t>• Video synthesis and avatar rendering.</a:t>
            </a:r>
          </a:p>
          <a:p>
            <a:r>
              <a:t>• Incorporation of multimodal features.</a:t>
            </a:r>
          </a:p>
          <a:p>
            <a:r>
              <a:t>• Extension to multilingual sign languages.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built an English → ASL gloss translation system.</a:t>
            </a:r>
          </a:p>
          <a:p>
            <a:r>
              <a:t>• Aligned gloss tokens with video clips.</a:t>
            </a:r>
          </a:p>
          <a:p>
            <a:r>
              <a:t>• Transformer-based model achieved superior accuracy.</a:t>
            </a:r>
          </a:p>
          <a:p>
            <a:r>
              <a:t>• Future: Expand datasets, integrate video rendering.</a:t>
            </a:r>
          </a:p>
          <a:p>
            <a:endParaRPr/>
          </a:p>
          <a:p>
            <a:r>
              <a:t>GitLab Repository: (link here)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415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Neural Machine Translation of English to American Sign Language Gloss with Video Mapping</vt:lpstr>
      <vt:lpstr>Motivation &amp; Objectives</vt:lpstr>
      <vt:lpstr>Research Gap &amp; Related Work</vt:lpstr>
      <vt:lpstr>Methodology</vt:lpstr>
      <vt:lpstr>Datasets</vt:lpstr>
      <vt:lpstr>Evaluation &amp; Metrics</vt:lpstr>
      <vt:lpstr>Results</vt:lpstr>
      <vt:lpstr>Discussion &amp; Future Work</vt:lpstr>
      <vt:lpstr>Conclusion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m.awais</cp:lastModifiedBy>
  <cp:revision>2</cp:revision>
  <dcterms:created xsi:type="dcterms:W3CDTF">2013-01-27T09:14:16Z</dcterms:created>
  <dcterms:modified xsi:type="dcterms:W3CDTF">2025-08-15T19:52:35Z</dcterms:modified>
  <cp:category/>
</cp:coreProperties>
</file>