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F36E-C8DF-4CFB-9ED0-5675CA76686B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211C-63B7-41C5-A37E-3BF7A5E9B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845-A349-49BA-8FD6-4056C220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7E7CC-9DCA-4D1D-856D-B979AEA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CFCE-9349-42D9-AA6F-084CE9D4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BF6B-C4FD-4533-8CDA-C178605F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02DD-BD61-4209-B2AB-AEF4800E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E24-593D-45A8-A0B6-DA2A928D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D5B4A-2777-4658-B151-DF4AAA1E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76ED-7A10-4B48-AB65-A5EE7BB3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3FBB-8152-431E-B43C-0174A10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AE73-C565-4C93-AF65-F736AC5B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A387C-1E68-4AC0-89C4-58247EA3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60885-8CD0-4E77-99FA-55A03B70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047C-D29E-4235-86A1-D8B5DE5B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57DB-CBA4-4CE5-A569-FC63C0DF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E291-42FE-4F56-8791-EAD88D81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5706-00F8-4951-8F6C-00D4C943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5903-40A5-439E-A245-18606EE8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0A2D-746D-4DFF-8339-FDD26828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F848-DA1F-45B7-8BBA-E2CCF6B6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AA87-9AAD-4A86-8DE5-6D75852D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0E38-D69F-4D75-814D-33B5D8B0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86A9C-57EB-4AE7-A3BD-890F4918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A5EE-BD48-4A79-B6FA-00261972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7E2D-2967-4E2E-8A35-15A8F96B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6E918-B450-445C-8052-2CB1E288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3E42-E269-456F-AA35-C0FBD8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6770-993B-4117-85D5-25B131FE3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A692-929D-4AD9-A522-D065B4F9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7CB8-6562-4831-BEB4-B21CB7C4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CCD6-299A-417B-857D-CB03F9C5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BE40-2ABB-4E5D-8A56-E26C5BA1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D6C2-D5E8-4193-9BFA-051612F7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D6F6-C93D-4295-8F5E-F6DEA8B0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3DDF-4520-43BA-BCAE-A354169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E8C91-549E-40F3-B28E-6F779C07F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542A-369B-4AB9-9F1E-526A308D8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83A76-1163-4790-92E3-666BAFE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87F29-B14C-4803-8BB6-087D3216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5E067-4B8A-467D-9317-B205EEE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24EF-B457-4E37-A80F-AE5C06EF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B2680-38EC-4525-8DBD-C884DBE7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5BE8E-56C6-4812-BD55-B6E7DCD6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530E-1F7A-40E9-87E6-B606F608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CBC9D-00C2-4CAB-B172-33A883BE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B719D-C8EB-4B70-AE3B-A2A1A179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4BAF2-7742-4E25-BEA9-540CC0C5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CFC1-F7C7-45A9-9134-117DFCCA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3567-4717-4559-97EE-96A24F8E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5BB67-703D-4AEC-83A4-DD6ABFE48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EE3E-35CE-4B73-BBC4-20530AE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9CD25-3A65-4611-9DB2-447738C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7CFB-6793-4796-97BC-EDAA1C5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DDB6-AA55-4D63-864B-BCAF2D32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0C7CA-1897-4C9E-8ABF-EC7714161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B3B07-0E0A-400D-8C1C-0DD02754F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C6B1-F676-4F64-84E1-45482D93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2322-EB9F-44A3-B320-D85D690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62119-C6DF-433E-921E-79A0C286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FEF5E-50DB-4614-B78A-62247227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8B445-4D01-4809-9B39-CA97C682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7D09D-A4B8-4F3C-84E8-AE6F695F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994A-FBDE-4431-B917-4DCC57CA5431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1288-94BB-4B34-A5CD-6085EA0F7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E2A8-A213-4FF6-A42C-22DFA55F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52FA-5E84-42A2-A2EF-E99B718A6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A9C22A-A033-4156-BBC4-A7107B60F5F1}"/>
              </a:ext>
            </a:extLst>
          </p:cNvPr>
          <p:cNvSpPr/>
          <p:nvPr/>
        </p:nvSpPr>
        <p:spPr>
          <a:xfrm>
            <a:off x="550688" y="1557994"/>
            <a:ext cx="3810000" cy="4240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AE62D-E032-4D95-81E0-1147627F0F6E}"/>
              </a:ext>
            </a:extLst>
          </p:cNvPr>
          <p:cNvSpPr/>
          <p:nvPr/>
        </p:nvSpPr>
        <p:spPr>
          <a:xfrm>
            <a:off x="1612726" y="4867848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C886C-35D0-4FBC-BA26-30121C5E2BF9}"/>
              </a:ext>
            </a:extLst>
          </p:cNvPr>
          <p:cNvSpPr/>
          <p:nvPr/>
        </p:nvSpPr>
        <p:spPr>
          <a:xfrm>
            <a:off x="965026" y="2574270"/>
            <a:ext cx="2981324" cy="432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558C1D-ABB7-4E8C-828D-0DE872B5527E}"/>
              </a:ext>
            </a:extLst>
          </p:cNvPr>
          <p:cNvSpPr/>
          <p:nvPr/>
        </p:nvSpPr>
        <p:spPr>
          <a:xfrm>
            <a:off x="965026" y="1919999"/>
            <a:ext cx="2981324" cy="432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53C1FC-259D-430C-9002-CEC734B1067B}"/>
              </a:ext>
            </a:extLst>
          </p:cNvPr>
          <p:cNvCxnSpPr>
            <a:stCxn id="15" idx="3"/>
          </p:cNvCxnSpPr>
          <p:nvPr/>
        </p:nvCxnSpPr>
        <p:spPr>
          <a:xfrm flipV="1">
            <a:off x="3946350" y="1638453"/>
            <a:ext cx="2411419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89C0B9-025C-46CB-AC9D-09EAE69C62A6}"/>
              </a:ext>
            </a:extLst>
          </p:cNvPr>
          <p:cNvSpPr/>
          <p:nvPr/>
        </p:nvSpPr>
        <p:spPr>
          <a:xfrm>
            <a:off x="6357769" y="1339083"/>
            <a:ext cx="3395662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user IDs (admin and UTO)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D95027-55EB-4638-965E-B9321AA76731}"/>
              </a:ext>
            </a:extLst>
          </p:cNvPr>
          <p:cNvSpPr txBox="1"/>
          <p:nvPr/>
        </p:nvSpPr>
        <p:spPr>
          <a:xfrm>
            <a:off x="2667913" y="285604"/>
            <a:ext cx="649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GUNROOM AND MESS MANAGEMENT SYSTEM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CA353D-8275-4795-83E8-DDE274A38F71}"/>
              </a:ext>
            </a:extLst>
          </p:cNvPr>
          <p:cNvSpPr/>
          <p:nvPr/>
        </p:nvSpPr>
        <p:spPr>
          <a:xfrm>
            <a:off x="965026" y="3247287"/>
            <a:ext cx="2981324" cy="618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TYPE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3B44DAC-BE05-4689-A00A-92652DDA6A06}"/>
              </a:ext>
            </a:extLst>
          </p:cNvPr>
          <p:cNvSpPr/>
          <p:nvPr/>
        </p:nvSpPr>
        <p:spPr>
          <a:xfrm>
            <a:off x="3604041" y="3503027"/>
            <a:ext cx="152400" cy="165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C8A559-F7A1-4983-8D26-7B222A235294}"/>
              </a:ext>
            </a:extLst>
          </p:cNvPr>
          <p:cNvSpPr/>
          <p:nvPr/>
        </p:nvSpPr>
        <p:spPr>
          <a:xfrm>
            <a:off x="3477041" y="3348518"/>
            <a:ext cx="406400" cy="415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1F63F9-2F2C-44B7-8E78-C6AB4F91BF5C}"/>
              </a:ext>
            </a:extLst>
          </p:cNvPr>
          <p:cNvCxnSpPr/>
          <p:nvPr/>
        </p:nvCxnSpPr>
        <p:spPr>
          <a:xfrm flipV="1">
            <a:off x="3946350" y="1628587"/>
            <a:ext cx="2411419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F6C54-DA4F-4A8B-9EA5-93B6232618B5}"/>
              </a:ext>
            </a:extLst>
          </p:cNvPr>
          <p:cNvSpPr/>
          <p:nvPr/>
        </p:nvSpPr>
        <p:spPr>
          <a:xfrm>
            <a:off x="6357769" y="1329217"/>
            <a:ext cx="3395662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user IDs (admin and UTO)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8549F9-B5EA-4021-A705-1337AE018701}"/>
              </a:ext>
            </a:extLst>
          </p:cNvPr>
          <p:cNvCxnSpPr/>
          <p:nvPr/>
        </p:nvCxnSpPr>
        <p:spPr>
          <a:xfrm flipV="1">
            <a:off x="3949482" y="3220132"/>
            <a:ext cx="2411419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AD14ABB-B196-4E3A-A832-3143056F46D0}"/>
              </a:ext>
            </a:extLst>
          </p:cNvPr>
          <p:cNvSpPr/>
          <p:nvPr/>
        </p:nvSpPr>
        <p:spPr>
          <a:xfrm>
            <a:off x="6360901" y="2920762"/>
            <a:ext cx="3395662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whether mess or gunroom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4A92A3-1864-4F46-A833-A3E1897C4920}"/>
              </a:ext>
            </a:extLst>
          </p:cNvPr>
          <p:cNvSpPr/>
          <p:nvPr/>
        </p:nvSpPr>
        <p:spPr>
          <a:xfrm>
            <a:off x="3477041" y="4158798"/>
            <a:ext cx="406400" cy="415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ECF13-FBC1-4BA1-9E10-E98698337F2B}"/>
              </a:ext>
            </a:extLst>
          </p:cNvPr>
          <p:cNvSpPr/>
          <p:nvPr/>
        </p:nvSpPr>
        <p:spPr>
          <a:xfrm>
            <a:off x="0" y="0"/>
            <a:ext cx="238819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3008C8-ECBF-479B-9FE0-468EF5F737D6}"/>
              </a:ext>
            </a:extLst>
          </p:cNvPr>
          <p:cNvSpPr/>
          <p:nvPr/>
        </p:nvSpPr>
        <p:spPr>
          <a:xfrm>
            <a:off x="351137" y="919791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D7CB6-DB54-4BA8-8505-8123549F9E6E}"/>
              </a:ext>
            </a:extLst>
          </p:cNvPr>
          <p:cNvSpPr txBox="1"/>
          <p:nvPr/>
        </p:nvSpPr>
        <p:spPr>
          <a:xfrm>
            <a:off x="4227755" y="311972"/>
            <a:ext cx="5443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WELCOME TO GUNROOM  DASHBOARD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03499-22FB-49DE-AD5A-97CBC8935CB4}"/>
              </a:ext>
            </a:extLst>
          </p:cNvPr>
          <p:cNvSpPr/>
          <p:nvPr/>
        </p:nvSpPr>
        <p:spPr>
          <a:xfrm>
            <a:off x="351137" y="1543736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B9E7D7-F174-4B01-BD7A-8CF4C8AB5533}"/>
              </a:ext>
            </a:extLst>
          </p:cNvPr>
          <p:cNvSpPr/>
          <p:nvPr/>
        </p:nvSpPr>
        <p:spPr>
          <a:xfrm>
            <a:off x="351137" y="2174000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981050-FA13-430C-A5E7-61F452258A9A}"/>
              </a:ext>
            </a:extLst>
          </p:cNvPr>
          <p:cNvSpPr txBox="1"/>
          <p:nvPr/>
        </p:nvSpPr>
        <p:spPr>
          <a:xfrm>
            <a:off x="4096869" y="2174000"/>
            <a:ext cx="616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Click on desired gunroom to review complaints and rooms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Press logout button to go back to home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08E69-598A-40AD-884E-D2D0CEB6D727}"/>
              </a:ext>
            </a:extLst>
          </p:cNvPr>
          <p:cNvSpPr/>
          <p:nvPr/>
        </p:nvSpPr>
        <p:spPr>
          <a:xfrm>
            <a:off x="351137" y="6166880"/>
            <a:ext cx="1685924" cy="432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AE1B2-A53E-4039-935A-FF9C0C86BC26}"/>
              </a:ext>
            </a:extLst>
          </p:cNvPr>
          <p:cNvSpPr/>
          <p:nvPr/>
        </p:nvSpPr>
        <p:spPr>
          <a:xfrm>
            <a:off x="351137" y="2804264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COMPLAINTS</a:t>
            </a:r>
          </a:p>
        </p:txBody>
      </p:sp>
    </p:spTree>
    <p:extLst>
      <p:ext uri="{BB962C8B-B14F-4D97-AF65-F5344CB8AC3E}">
        <p14:creationId xmlns:p14="http://schemas.microsoft.com/office/powerpoint/2010/main" val="40088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ECF13-FBC1-4BA1-9E10-E98698337F2B}"/>
              </a:ext>
            </a:extLst>
          </p:cNvPr>
          <p:cNvSpPr/>
          <p:nvPr/>
        </p:nvSpPr>
        <p:spPr>
          <a:xfrm>
            <a:off x="0" y="0"/>
            <a:ext cx="238819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3008C8-ECBF-479B-9FE0-468EF5F737D6}"/>
              </a:ext>
            </a:extLst>
          </p:cNvPr>
          <p:cNvSpPr/>
          <p:nvPr/>
        </p:nvSpPr>
        <p:spPr>
          <a:xfrm>
            <a:off x="351137" y="919791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03499-22FB-49DE-AD5A-97CBC8935CB4}"/>
              </a:ext>
            </a:extLst>
          </p:cNvPr>
          <p:cNvSpPr/>
          <p:nvPr/>
        </p:nvSpPr>
        <p:spPr>
          <a:xfrm>
            <a:off x="351137" y="1543736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B9E7D7-F174-4B01-BD7A-8CF4C8AB5533}"/>
              </a:ext>
            </a:extLst>
          </p:cNvPr>
          <p:cNvSpPr/>
          <p:nvPr/>
        </p:nvSpPr>
        <p:spPr>
          <a:xfrm>
            <a:off x="351137" y="2174000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08E69-598A-40AD-884E-D2D0CEB6D727}"/>
              </a:ext>
            </a:extLst>
          </p:cNvPr>
          <p:cNvSpPr/>
          <p:nvPr/>
        </p:nvSpPr>
        <p:spPr>
          <a:xfrm>
            <a:off x="351137" y="6166880"/>
            <a:ext cx="1685924" cy="432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AE1B2-A53E-4039-935A-FF9C0C86BC26}"/>
              </a:ext>
            </a:extLst>
          </p:cNvPr>
          <p:cNvSpPr/>
          <p:nvPr/>
        </p:nvSpPr>
        <p:spPr>
          <a:xfrm>
            <a:off x="351137" y="2804264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COMPLAINTS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0FD11-E9C0-4C40-8D6B-49F8EEB74511}"/>
              </a:ext>
            </a:extLst>
          </p:cNvPr>
          <p:cNvSpPr/>
          <p:nvPr/>
        </p:nvSpPr>
        <p:spPr>
          <a:xfrm>
            <a:off x="4915685" y="427248"/>
            <a:ext cx="4357406" cy="68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GUNROOM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DC0FE7-C7AC-42A0-AAE7-40149DC5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09811"/>
              </p:ext>
            </p:extLst>
          </p:nvPr>
        </p:nvGraphicFramePr>
        <p:xfrm>
          <a:off x="3030388" y="1785180"/>
          <a:ext cx="8128000" cy="222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01667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5459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rooms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81288"/>
                  </a:ext>
                </a:extLst>
              </a:tr>
              <a:tr h="366947">
                <a:tc>
                  <a:txBody>
                    <a:bodyPr/>
                    <a:lstStyle/>
                    <a:p>
                      <a:r>
                        <a:rPr lang="en-US" dirty="0"/>
                        <a:t>Total floors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Occupied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47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Officer accommodation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0970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560C8B-0596-4633-88CC-996D845E84F0}"/>
              </a:ext>
            </a:extLst>
          </p:cNvPr>
          <p:cNvSpPr txBox="1"/>
          <p:nvPr/>
        </p:nvSpPr>
        <p:spPr>
          <a:xfrm>
            <a:off x="3030388" y="1398278"/>
            <a:ext cx="54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GUNROOM SUMMARY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8EFF2-1DC5-4677-834D-DAFB6F85C547}"/>
              </a:ext>
            </a:extLst>
          </p:cNvPr>
          <p:cNvSpPr/>
          <p:nvPr/>
        </p:nvSpPr>
        <p:spPr>
          <a:xfrm>
            <a:off x="3030388" y="4740224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4ABA3-CE3F-41FF-891A-95C7D79957B4}"/>
              </a:ext>
            </a:extLst>
          </p:cNvPr>
          <p:cNvSpPr/>
          <p:nvPr/>
        </p:nvSpPr>
        <p:spPr>
          <a:xfrm>
            <a:off x="5253038" y="4740224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5806B-FE6B-4CB9-A294-DC7B41D73CE0}"/>
              </a:ext>
            </a:extLst>
          </p:cNvPr>
          <p:cNvSpPr/>
          <p:nvPr/>
        </p:nvSpPr>
        <p:spPr>
          <a:xfrm>
            <a:off x="7475688" y="4740224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CABEB-D723-4D29-9599-74B5B07875D1}"/>
              </a:ext>
            </a:extLst>
          </p:cNvPr>
          <p:cNvSpPr txBox="1"/>
          <p:nvPr/>
        </p:nvSpPr>
        <p:spPr>
          <a:xfrm>
            <a:off x="2924924" y="4370892"/>
            <a:ext cx="544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0A345A-178D-47F1-B0C7-5561041562EC}"/>
              </a:ext>
            </a:extLst>
          </p:cNvPr>
          <p:cNvSpPr/>
          <p:nvPr/>
        </p:nvSpPr>
        <p:spPr>
          <a:xfrm>
            <a:off x="3030387" y="5352146"/>
            <a:ext cx="8340445" cy="43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Select above button  to view officers accommodation floor wise</a:t>
            </a:r>
          </a:p>
        </p:txBody>
      </p:sp>
    </p:spTree>
    <p:extLst>
      <p:ext uri="{BB962C8B-B14F-4D97-AF65-F5344CB8AC3E}">
        <p14:creationId xmlns:p14="http://schemas.microsoft.com/office/powerpoint/2010/main" val="200879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ECF13-FBC1-4BA1-9E10-E98698337F2B}"/>
              </a:ext>
            </a:extLst>
          </p:cNvPr>
          <p:cNvSpPr/>
          <p:nvPr/>
        </p:nvSpPr>
        <p:spPr>
          <a:xfrm>
            <a:off x="0" y="0"/>
            <a:ext cx="238819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08E69-598A-40AD-884E-D2D0CEB6D727}"/>
              </a:ext>
            </a:extLst>
          </p:cNvPr>
          <p:cNvSpPr/>
          <p:nvPr/>
        </p:nvSpPr>
        <p:spPr>
          <a:xfrm>
            <a:off x="351137" y="6166880"/>
            <a:ext cx="1685924" cy="432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0FD11-E9C0-4C40-8D6B-49F8EEB74511}"/>
              </a:ext>
            </a:extLst>
          </p:cNvPr>
          <p:cNvSpPr/>
          <p:nvPr/>
        </p:nvSpPr>
        <p:spPr>
          <a:xfrm>
            <a:off x="4915685" y="427248"/>
            <a:ext cx="4357406" cy="68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GUNROOM 1 FLOOR 1</a:t>
            </a:r>
          </a:p>
        </p:txBody>
      </p:sp>
      <p:pic>
        <p:nvPicPr>
          <p:cNvPr id="1026" name="Picture 2" descr="How to Measure and Draw a Floor Plan to Scale">
            <a:extLst>
              <a:ext uri="{FF2B5EF4-FFF2-40B4-BE49-F238E27FC236}">
                <a16:creationId xmlns:a16="http://schemas.microsoft.com/office/drawing/2014/main" id="{2AF8AB42-9B34-4FFF-81F2-55B9AEE49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3732904" y="2298654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ow to Measure and Draw a Floor Plan to Scale">
            <a:extLst>
              <a:ext uri="{FF2B5EF4-FFF2-40B4-BE49-F238E27FC236}">
                <a16:creationId xmlns:a16="http://schemas.microsoft.com/office/drawing/2014/main" id="{DEF0C857-4356-4DF7-88CE-E322787F9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4744123" y="2298654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ow to Measure and Draw a Floor Plan to Scale">
            <a:extLst>
              <a:ext uri="{FF2B5EF4-FFF2-40B4-BE49-F238E27FC236}">
                <a16:creationId xmlns:a16="http://schemas.microsoft.com/office/drawing/2014/main" id="{85E93854-9875-4DEC-8806-BBC0DB988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5766100" y="2298654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ow to Measure and Draw a Floor Plan to Scale">
            <a:extLst>
              <a:ext uri="{FF2B5EF4-FFF2-40B4-BE49-F238E27FC236}">
                <a16:creationId xmlns:a16="http://schemas.microsoft.com/office/drawing/2014/main" id="{2A8B8657-7605-48D4-9B3C-5F28F80FE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3747249" y="4979101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ow to Measure and Draw a Floor Plan to Scale">
            <a:extLst>
              <a:ext uri="{FF2B5EF4-FFF2-40B4-BE49-F238E27FC236}">
                <a16:creationId xmlns:a16="http://schemas.microsoft.com/office/drawing/2014/main" id="{A5795701-B705-47C2-9D73-B0E420D70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4801499" y="4979101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ow to Measure and Draw a Floor Plan to Scale">
            <a:extLst>
              <a:ext uri="{FF2B5EF4-FFF2-40B4-BE49-F238E27FC236}">
                <a16:creationId xmlns:a16="http://schemas.microsoft.com/office/drawing/2014/main" id="{487FFD9B-BEB7-4967-B932-8F8351CBE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5855749" y="4988229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ow to Measure and Draw a Floor Plan to Scale">
            <a:extLst>
              <a:ext uri="{FF2B5EF4-FFF2-40B4-BE49-F238E27FC236}">
                <a16:creationId xmlns:a16="http://schemas.microsoft.com/office/drawing/2014/main" id="{15F9F292-6595-4D0F-815E-7912CBAAD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7447879" y="2292542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ow to Measure and Draw a Floor Plan to Scale">
            <a:extLst>
              <a:ext uri="{FF2B5EF4-FFF2-40B4-BE49-F238E27FC236}">
                <a16:creationId xmlns:a16="http://schemas.microsoft.com/office/drawing/2014/main" id="{DBF1DDA4-7368-433A-A06E-3D7CB7F9D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8469856" y="2292542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ow to Measure and Draw a Floor Plan to Scale">
            <a:extLst>
              <a:ext uri="{FF2B5EF4-FFF2-40B4-BE49-F238E27FC236}">
                <a16:creationId xmlns:a16="http://schemas.microsoft.com/office/drawing/2014/main" id="{58A1C8B8-91A4-4DEE-856E-CD6B41EFF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9491833" y="2292541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ow to Measure and Draw a Floor Plan to Scale">
            <a:extLst>
              <a:ext uri="{FF2B5EF4-FFF2-40B4-BE49-F238E27FC236}">
                <a16:creationId xmlns:a16="http://schemas.microsoft.com/office/drawing/2014/main" id="{A594EF24-5B39-42BC-B615-30E0873A1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7489117" y="4979100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ow to Measure and Draw a Floor Plan to Scale">
            <a:extLst>
              <a:ext uri="{FF2B5EF4-FFF2-40B4-BE49-F238E27FC236}">
                <a16:creationId xmlns:a16="http://schemas.microsoft.com/office/drawing/2014/main" id="{5823FAAD-5EC6-4EAD-BDE6-2AF39E9E7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8512888" y="4979099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ow to Measure and Draw a Floor Plan to Scale">
            <a:extLst>
              <a:ext uri="{FF2B5EF4-FFF2-40B4-BE49-F238E27FC236}">
                <a16:creationId xmlns:a16="http://schemas.microsoft.com/office/drawing/2014/main" id="{0E4ECE5C-AC82-442E-8128-A411F5BC7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t="7712" r="7821" b="8104"/>
          <a:stretch/>
        </p:blipFill>
        <p:spPr bwMode="auto">
          <a:xfrm>
            <a:off x="9563833" y="4977469"/>
            <a:ext cx="1011219" cy="101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090CAF5-1F2D-4104-A461-4AC444691C46}"/>
              </a:ext>
            </a:extLst>
          </p:cNvPr>
          <p:cNvSpPr/>
          <p:nvPr/>
        </p:nvSpPr>
        <p:spPr>
          <a:xfrm>
            <a:off x="3666881" y="3429000"/>
            <a:ext cx="1134618" cy="1246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S/LT ALI</a:t>
            </a:r>
          </a:p>
          <a:p>
            <a:r>
              <a:rPr lang="en-US" sz="1400" dirty="0"/>
              <a:t>S/LT AHMED</a:t>
            </a:r>
          </a:p>
          <a:p>
            <a:r>
              <a:rPr lang="en-US" sz="1400" dirty="0"/>
              <a:t>S/LT USAMA</a:t>
            </a:r>
            <a:br>
              <a:rPr lang="en-US" sz="1400" dirty="0"/>
            </a:br>
            <a:r>
              <a:rPr lang="en-US" sz="1400" dirty="0"/>
              <a:t>S/LT AHMED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EC0696-F184-4C0F-8821-8A0348AA47F7}"/>
              </a:ext>
            </a:extLst>
          </p:cNvPr>
          <p:cNvSpPr/>
          <p:nvPr/>
        </p:nvSpPr>
        <p:spPr>
          <a:xfrm>
            <a:off x="340379" y="1031882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90604B-0B6E-4E4B-9B4B-C4C53311AC30}"/>
              </a:ext>
            </a:extLst>
          </p:cNvPr>
          <p:cNvSpPr/>
          <p:nvPr/>
        </p:nvSpPr>
        <p:spPr>
          <a:xfrm>
            <a:off x="340379" y="1666583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2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7921D9-6A6A-4929-B39A-462FA5616BBC}"/>
              </a:ext>
            </a:extLst>
          </p:cNvPr>
          <p:cNvSpPr/>
          <p:nvPr/>
        </p:nvSpPr>
        <p:spPr>
          <a:xfrm>
            <a:off x="340379" y="2292541"/>
            <a:ext cx="1685924" cy="4321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FLOOR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575773-1F23-478A-8769-FF9948716977}"/>
              </a:ext>
            </a:extLst>
          </p:cNvPr>
          <p:cNvSpPr/>
          <p:nvPr/>
        </p:nvSpPr>
        <p:spPr>
          <a:xfrm>
            <a:off x="340379" y="5691839"/>
            <a:ext cx="1685924" cy="432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GUNROOM </a:t>
            </a:r>
          </a:p>
        </p:txBody>
      </p:sp>
      <p:pic>
        <p:nvPicPr>
          <p:cNvPr id="51" name="Picture 6" descr="Check mark Cheque Computer Icons, Checkbox s, text, heart png | PNGEgg">
            <a:extLst>
              <a:ext uri="{FF2B5EF4-FFF2-40B4-BE49-F238E27FC236}">
                <a16:creationId xmlns:a16="http://schemas.microsoft.com/office/drawing/2014/main" id="{2A545607-A403-4D65-B712-DFC83F5F8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5" t="10550"/>
          <a:stretch/>
        </p:blipFill>
        <p:spPr bwMode="auto">
          <a:xfrm>
            <a:off x="5005332" y="2538805"/>
            <a:ext cx="614095" cy="6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Green checked checkbox icon - Free green check mark icons">
            <a:extLst>
              <a:ext uri="{FF2B5EF4-FFF2-40B4-BE49-F238E27FC236}">
                <a16:creationId xmlns:a16="http://schemas.microsoft.com/office/drawing/2014/main" id="{BF9B62C8-7C90-4F96-9196-2AA982815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60" y="2580058"/>
            <a:ext cx="641919" cy="6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heck mark Cheque Computer Icons, Checkbox s, text, heart png | PNGEgg">
            <a:extLst>
              <a:ext uri="{FF2B5EF4-FFF2-40B4-BE49-F238E27FC236}">
                <a16:creationId xmlns:a16="http://schemas.microsoft.com/office/drawing/2014/main" id="{8720FCA0-3587-4B09-A24D-9DE2F07C9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5" t="10550"/>
          <a:stretch/>
        </p:blipFill>
        <p:spPr bwMode="auto">
          <a:xfrm>
            <a:off x="5932238" y="2580058"/>
            <a:ext cx="614095" cy="6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heck mark Cheque Computer Icons, Checkbox s, text, heart png | PNGEgg">
            <a:extLst>
              <a:ext uri="{FF2B5EF4-FFF2-40B4-BE49-F238E27FC236}">
                <a16:creationId xmlns:a16="http://schemas.microsoft.com/office/drawing/2014/main" id="{6969FEE5-3C30-4574-B6FC-4A5F6B206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5" t="10550"/>
          <a:stretch/>
        </p:blipFill>
        <p:spPr bwMode="auto">
          <a:xfrm>
            <a:off x="7650029" y="2580058"/>
            <a:ext cx="614095" cy="6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heck mark Cheque Computer Icons, Checkbox s, text, heart png | PNGEgg">
            <a:extLst>
              <a:ext uri="{FF2B5EF4-FFF2-40B4-BE49-F238E27FC236}">
                <a16:creationId xmlns:a16="http://schemas.microsoft.com/office/drawing/2014/main" id="{807AFB60-DADE-4115-881A-689944DB8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5" t="10550"/>
          <a:stretch/>
        </p:blipFill>
        <p:spPr bwMode="auto">
          <a:xfrm>
            <a:off x="8711449" y="2580058"/>
            <a:ext cx="614095" cy="6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heck mark Cheque Computer Icons, Checkbox s, text, heart png | PNGEgg">
            <a:extLst>
              <a:ext uri="{FF2B5EF4-FFF2-40B4-BE49-F238E27FC236}">
                <a16:creationId xmlns:a16="http://schemas.microsoft.com/office/drawing/2014/main" id="{7F214261-0430-45FA-8EA2-35FC7F8F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5" t="10550"/>
          <a:stretch/>
        </p:blipFill>
        <p:spPr bwMode="auto">
          <a:xfrm>
            <a:off x="9690394" y="2559431"/>
            <a:ext cx="614095" cy="6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Green checked checkbox icon - Free green check mark icons">
            <a:extLst>
              <a:ext uri="{FF2B5EF4-FFF2-40B4-BE49-F238E27FC236}">
                <a16:creationId xmlns:a16="http://schemas.microsoft.com/office/drawing/2014/main" id="{E330996A-3AD1-466D-9AD4-7D265B82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99" y="5265284"/>
            <a:ext cx="641919" cy="6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Green checked checkbox icon - Free green check mark icons">
            <a:extLst>
              <a:ext uri="{FF2B5EF4-FFF2-40B4-BE49-F238E27FC236}">
                <a16:creationId xmlns:a16="http://schemas.microsoft.com/office/drawing/2014/main" id="{2F14FFFA-321A-4787-8CCD-3C3D77D7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80" y="5265284"/>
            <a:ext cx="641919" cy="6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Green checked checkbox icon - Free green check mark icons">
            <a:extLst>
              <a:ext uri="{FF2B5EF4-FFF2-40B4-BE49-F238E27FC236}">
                <a16:creationId xmlns:a16="http://schemas.microsoft.com/office/drawing/2014/main" id="{A42260D1-1D8F-4035-87F8-5DED3E7B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97" y="5265283"/>
            <a:ext cx="641919" cy="6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Green checked checkbox icon - Free green check mark icons">
            <a:extLst>
              <a:ext uri="{FF2B5EF4-FFF2-40B4-BE49-F238E27FC236}">
                <a16:creationId xmlns:a16="http://schemas.microsoft.com/office/drawing/2014/main" id="{2E32558E-5E8B-42B3-ABB6-EB07FC98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733" y="5271022"/>
            <a:ext cx="641919" cy="6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Green checked checkbox icon - Free green check mark icons">
            <a:extLst>
              <a:ext uri="{FF2B5EF4-FFF2-40B4-BE49-F238E27FC236}">
                <a16:creationId xmlns:a16="http://schemas.microsoft.com/office/drawing/2014/main" id="{34CAF342-8670-4621-98A0-6D789C60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50" y="5265283"/>
            <a:ext cx="641919" cy="6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heck mark Cheque Computer Icons, Checkbox s, text, heart png | PNGEgg">
            <a:extLst>
              <a:ext uri="{FF2B5EF4-FFF2-40B4-BE49-F238E27FC236}">
                <a16:creationId xmlns:a16="http://schemas.microsoft.com/office/drawing/2014/main" id="{0193CE07-DB00-4834-8F57-1CF15F897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5" t="10550"/>
          <a:stretch/>
        </p:blipFill>
        <p:spPr bwMode="auto">
          <a:xfrm>
            <a:off x="9752716" y="5224030"/>
            <a:ext cx="614095" cy="6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FD7CB6-DB54-4BA8-8505-8123549F9E6E}"/>
              </a:ext>
            </a:extLst>
          </p:cNvPr>
          <p:cNvSpPr txBox="1"/>
          <p:nvPr/>
        </p:nvSpPr>
        <p:spPr>
          <a:xfrm>
            <a:off x="3151990" y="343411"/>
            <a:ext cx="544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COMPLAINT 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D08E69-598A-40AD-884E-D2D0CEB6D727}"/>
              </a:ext>
            </a:extLst>
          </p:cNvPr>
          <p:cNvSpPr/>
          <p:nvPr/>
        </p:nvSpPr>
        <p:spPr>
          <a:xfrm>
            <a:off x="2043708" y="5719428"/>
            <a:ext cx="1685924" cy="43215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99EFD-DF72-490B-8ADB-173E575B2E02}"/>
              </a:ext>
            </a:extLst>
          </p:cNvPr>
          <p:cNvSpPr txBox="1"/>
          <p:nvPr/>
        </p:nvSpPr>
        <p:spPr>
          <a:xfrm>
            <a:off x="2259255" y="1131373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 			P.NO:		DATE: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5F59F-B3F9-40E6-9322-A50D2DEF3FFE}"/>
              </a:ext>
            </a:extLst>
          </p:cNvPr>
          <p:cNvSpPr/>
          <p:nvPr/>
        </p:nvSpPr>
        <p:spPr>
          <a:xfrm>
            <a:off x="3198098" y="1261438"/>
            <a:ext cx="1180237" cy="243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54057-48E9-4B29-B94D-6871DA4C0ECD}"/>
              </a:ext>
            </a:extLst>
          </p:cNvPr>
          <p:cNvSpPr/>
          <p:nvPr/>
        </p:nvSpPr>
        <p:spPr>
          <a:xfrm>
            <a:off x="8206150" y="5603149"/>
            <a:ext cx="1685924" cy="5207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EDD39E-4DC6-4134-AF7C-B353150BEE5D}"/>
              </a:ext>
            </a:extLst>
          </p:cNvPr>
          <p:cNvSpPr/>
          <p:nvPr/>
        </p:nvSpPr>
        <p:spPr>
          <a:xfrm>
            <a:off x="5662136" y="1268559"/>
            <a:ext cx="1180237" cy="243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2A991A-E980-4877-8CA1-28736B1704A2}"/>
              </a:ext>
            </a:extLst>
          </p:cNvPr>
          <p:cNvSpPr/>
          <p:nvPr/>
        </p:nvSpPr>
        <p:spPr>
          <a:xfrm>
            <a:off x="7613333" y="1268559"/>
            <a:ext cx="1825354" cy="24201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03/25/2022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FCD5D-9995-4A33-B66D-30F0473EDA3E}"/>
              </a:ext>
            </a:extLst>
          </p:cNvPr>
          <p:cNvSpPr/>
          <p:nvPr/>
        </p:nvSpPr>
        <p:spPr>
          <a:xfrm>
            <a:off x="3198098" y="1670588"/>
            <a:ext cx="1180237" cy="243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874FDB-1661-4766-B66B-5D9096A399DA}"/>
              </a:ext>
            </a:extLst>
          </p:cNvPr>
          <p:cNvSpPr txBox="1"/>
          <p:nvPr/>
        </p:nvSpPr>
        <p:spPr>
          <a:xfrm>
            <a:off x="2259255" y="1536651"/>
            <a:ext cx="50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9A6568-D0FF-4D61-BBF2-6FC4AFD2B6B4}"/>
              </a:ext>
            </a:extLst>
          </p:cNvPr>
          <p:cNvSpPr/>
          <p:nvPr/>
        </p:nvSpPr>
        <p:spPr>
          <a:xfrm>
            <a:off x="3502032" y="2106397"/>
            <a:ext cx="1180237" cy="243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8FAA7C-0245-40AA-9C6D-B71BCAAC6F6D}"/>
              </a:ext>
            </a:extLst>
          </p:cNvPr>
          <p:cNvSpPr txBox="1"/>
          <p:nvPr/>
        </p:nvSpPr>
        <p:spPr>
          <a:xfrm>
            <a:off x="2259255" y="1999704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7657F6-5A1A-42CE-A959-777CF1C591B5}"/>
              </a:ext>
            </a:extLst>
          </p:cNvPr>
          <p:cNvSpPr/>
          <p:nvPr/>
        </p:nvSpPr>
        <p:spPr>
          <a:xfrm>
            <a:off x="3502032" y="2569450"/>
            <a:ext cx="1180237" cy="243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D888C0-5E69-4783-BF06-FA1347D5F1DE}"/>
              </a:ext>
            </a:extLst>
          </p:cNvPr>
          <p:cNvSpPr txBox="1"/>
          <p:nvPr/>
        </p:nvSpPr>
        <p:spPr>
          <a:xfrm>
            <a:off x="2259255" y="24627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C84CFC-59A9-46E0-8599-EF5AFD302472}"/>
              </a:ext>
            </a:extLst>
          </p:cNvPr>
          <p:cNvSpPr/>
          <p:nvPr/>
        </p:nvSpPr>
        <p:spPr>
          <a:xfrm>
            <a:off x="3829240" y="2985156"/>
            <a:ext cx="6014006" cy="10479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B2FC6F-A199-4106-8CB3-5618CACD4155}"/>
              </a:ext>
            </a:extLst>
          </p:cNvPr>
          <p:cNvSpPr txBox="1"/>
          <p:nvPr/>
        </p:nvSpPr>
        <p:spPr>
          <a:xfrm>
            <a:off x="2282067" y="2909898"/>
            <a:ext cx="160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E1619C-DB87-400C-8E7B-16C02AB6ADE5}"/>
              </a:ext>
            </a:extLst>
          </p:cNvPr>
          <p:cNvSpPr/>
          <p:nvPr/>
        </p:nvSpPr>
        <p:spPr>
          <a:xfrm>
            <a:off x="7853082" y="4393028"/>
            <a:ext cx="1990164" cy="520700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 PICTURE</a:t>
            </a:r>
          </a:p>
        </p:txBody>
      </p:sp>
    </p:spTree>
    <p:extLst>
      <p:ext uri="{BB962C8B-B14F-4D97-AF65-F5344CB8AC3E}">
        <p14:creationId xmlns:p14="http://schemas.microsoft.com/office/powerpoint/2010/main" val="24868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164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FAHD</dc:creator>
  <cp:lastModifiedBy>FAHD</cp:lastModifiedBy>
  <cp:revision>3</cp:revision>
  <dcterms:created xsi:type="dcterms:W3CDTF">2022-04-09T06:42:34Z</dcterms:created>
  <dcterms:modified xsi:type="dcterms:W3CDTF">2022-04-09T06:52:01Z</dcterms:modified>
</cp:coreProperties>
</file>