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renewable_resource_res_exercise.png)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1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831517" y="110830"/>
            <a:ext cx="1475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  <a:p>
            <a:pPr algn="ctr"/>
            <a:r>
              <a:rPr lang="en-US" dirty="0"/>
              <a:t> /</a:t>
            </a:r>
          </a:p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0679" y="2482458"/>
            <a:ext cx="2648412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FD46-BFD2-4AA2-8A5F-C20528684BC4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E6202-30E1-4246-AA14-C3FF7C2E9B77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1F6C-BA8B-4602-832E-099F55952410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38F06-AFCA-4C77-83D4-5621069DCBEF}"/>
              </a:ext>
            </a:extLst>
          </p:cNvPr>
          <p:cNvSpPr txBox="1"/>
          <p:nvPr/>
        </p:nvSpPr>
        <p:spPr>
          <a:xfrm>
            <a:off x="1831517" y="110830"/>
            <a:ext cx="147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56309-6F11-44CD-8F7E-031035D2C950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B34ED-E646-41FD-927D-4D9F114BF521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A34E1-8D0C-4325-A634-FC5DFB824355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F2B85-C010-4347-AE54-82A6FE162CA9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D766D-B6A4-4F9B-AB67-44AF033EA300}"/>
              </a:ext>
            </a:extLst>
          </p:cNvPr>
          <p:cNvSpPr txBox="1"/>
          <p:nvPr/>
        </p:nvSpPr>
        <p:spPr>
          <a:xfrm>
            <a:off x="1831517" y="110830"/>
            <a:ext cx="1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492438" y="5144055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“c3”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BDE03-64E5-4C55-8730-D7A6C2EE9A9E}"/>
              </a:ext>
            </a:extLst>
          </p:cNvPr>
          <p:cNvSpPr/>
          <p:nvPr/>
        </p:nvSpPr>
        <p:spPr>
          <a:xfrm>
            <a:off x="2985331" y="2178224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connection_to_grid_c1</a:t>
            </a:r>
            <a:endParaRPr lang="en-GB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7D132F-16A3-48C0-AAB3-853E794AD858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225D8-6760-4CD4-840C-18A5934D87A9}"/>
              </a:ext>
            </a:extLst>
          </p:cNvPr>
          <p:cNvCxnSpPr>
            <a:cxnSpLocks/>
          </p:cNvCxnSpPr>
          <p:nvPr/>
        </p:nvCxnSpPr>
        <p:spPr>
          <a:xfrm>
            <a:off x="4160018" y="2500334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2C8E12-466E-4B19-A2F8-7923FE7F7D05}"/>
              </a:ext>
            </a:extLst>
          </p:cNvPr>
          <p:cNvCxnSpPr>
            <a:cxnSpLocks/>
          </p:cNvCxnSpPr>
          <p:nvPr/>
        </p:nvCxnSpPr>
        <p:spPr>
          <a:xfrm>
            <a:off x="4362651" y="3796571"/>
            <a:ext cx="49086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EF0DBB-3462-4795-B6A3-9D508DEB9A65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6A5AD0-8B75-43CF-953C-3A9C09588FDF}"/>
              </a:ext>
            </a:extLst>
          </p:cNvPr>
          <p:cNvSpPr/>
          <p:nvPr/>
        </p:nvSpPr>
        <p:spPr>
          <a:xfrm>
            <a:off x="2983916" y="294038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connection_to_grid_c2</a:t>
            </a:r>
            <a:endParaRPr lang="en-GB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DE8CB-4CEA-42A2-92F9-A7836982317B}"/>
              </a:ext>
            </a:extLst>
          </p:cNvPr>
          <p:cNvCxnSpPr>
            <a:cxnSpLocks/>
          </p:cNvCxnSpPr>
          <p:nvPr/>
        </p:nvCxnSpPr>
        <p:spPr>
          <a:xfrm>
            <a:off x="4158603" y="326249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820E0E-1CCA-46A3-8400-5883B2608BDD}"/>
              </a:ext>
            </a:extLst>
          </p:cNvPr>
          <p:cNvSpPr/>
          <p:nvPr/>
        </p:nvSpPr>
        <p:spPr>
          <a:xfrm>
            <a:off x="2986792" y="3702536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connection_to_grid_c3</a:t>
            </a:r>
            <a:endParaRPr lang="en-GB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D1C336-1540-4A53-8E05-D6479F417DF0}"/>
              </a:ext>
            </a:extLst>
          </p:cNvPr>
          <p:cNvCxnSpPr>
            <a:cxnSpLocks/>
          </p:cNvCxnSpPr>
          <p:nvPr/>
        </p:nvCxnSpPr>
        <p:spPr>
          <a:xfrm>
            <a:off x="4161479" y="4024646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7E9E3F-EB08-4CC6-8C66-7D333E54D0C2}"/>
              </a:ext>
            </a:extLst>
          </p:cNvPr>
          <p:cNvSpPr/>
          <p:nvPr/>
        </p:nvSpPr>
        <p:spPr>
          <a:xfrm>
            <a:off x="2985331" y="446663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connection_to_grid_c4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DC8605-CBB3-4E27-8E13-B96DEC655F73}"/>
              </a:ext>
            </a:extLst>
          </p:cNvPr>
          <p:cNvCxnSpPr>
            <a:cxnSpLocks/>
          </p:cNvCxnSpPr>
          <p:nvPr/>
        </p:nvCxnSpPr>
        <p:spPr>
          <a:xfrm>
            <a:off x="4160018" y="478874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F6B35-8AF2-49C9-B1C5-2E82C8EA86BC}"/>
              </a:ext>
            </a:extLst>
          </p:cNvPr>
          <p:cNvCxnSpPr>
            <a:cxnSpLocks/>
          </p:cNvCxnSpPr>
          <p:nvPr/>
        </p:nvCxnSpPr>
        <p:spPr>
          <a:xfrm>
            <a:off x="2774470" y="1423478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E3279D-B9FB-4BD5-AABF-6EB2E31D5D84}"/>
              </a:ext>
            </a:extLst>
          </p:cNvPr>
          <p:cNvSpPr txBox="1"/>
          <p:nvPr/>
        </p:nvSpPr>
        <p:spPr>
          <a:xfrm rot="16200000">
            <a:off x="1723068" y="5139232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“c4”</a:t>
            </a:r>
            <a:endParaRPr lang="en-GB" sz="1600" i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ABECAE-7837-452D-9D5A-28AED43E177D}"/>
              </a:ext>
            </a:extLst>
          </p:cNvPr>
          <p:cNvCxnSpPr>
            <a:cxnSpLocks/>
          </p:cNvCxnSpPr>
          <p:nvPr/>
        </p:nvCxnSpPr>
        <p:spPr>
          <a:xfrm>
            <a:off x="2313211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A41436-611C-40DC-9393-FCF47E40E28D}"/>
              </a:ext>
            </a:extLst>
          </p:cNvPr>
          <p:cNvSpPr txBox="1"/>
          <p:nvPr/>
        </p:nvSpPr>
        <p:spPr>
          <a:xfrm rot="16200000">
            <a:off x="1261809" y="5140517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“c2”</a:t>
            </a:r>
            <a:endParaRPr lang="en-GB" sz="16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6C38C-BE81-40E5-B842-F4F4099FB4F6}"/>
              </a:ext>
            </a:extLst>
          </p:cNvPr>
          <p:cNvCxnSpPr>
            <a:cxnSpLocks/>
          </p:cNvCxnSpPr>
          <p:nvPr/>
        </p:nvCxnSpPr>
        <p:spPr>
          <a:xfrm>
            <a:off x="2090813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DF8817-C911-446E-91EF-355E075DF93E}"/>
              </a:ext>
            </a:extLst>
          </p:cNvPr>
          <p:cNvSpPr txBox="1"/>
          <p:nvPr/>
        </p:nvSpPr>
        <p:spPr>
          <a:xfrm rot="16200000">
            <a:off x="1035253" y="5136358"/>
            <a:ext cx="19100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“c1”</a:t>
            </a:r>
            <a:endParaRPr lang="en-GB" sz="16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AC178-986D-4DE1-B8AF-0D6E8792FE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090801" y="2502273"/>
            <a:ext cx="89453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235731-A7A5-4B7D-BDD9-0E20DF42A8EE}"/>
              </a:ext>
            </a:extLst>
          </p:cNvPr>
          <p:cNvCxnSpPr>
            <a:cxnSpLocks/>
          </p:cNvCxnSpPr>
          <p:nvPr/>
        </p:nvCxnSpPr>
        <p:spPr>
          <a:xfrm>
            <a:off x="2313211" y="3244301"/>
            <a:ext cx="67789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005AB9-32B9-4261-A3EF-D2A36D83199B}"/>
              </a:ext>
            </a:extLst>
          </p:cNvPr>
          <p:cNvCxnSpPr>
            <a:cxnSpLocks/>
          </p:cNvCxnSpPr>
          <p:nvPr/>
        </p:nvCxnSpPr>
        <p:spPr>
          <a:xfrm>
            <a:off x="2543840" y="4014956"/>
            <a:ext cx="4372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344E9-0346-4F2D-A22D-07E2631BFE0A}"/>
              </a:ext>
            </a:extLst>
          </p:cNvPr>
          <p:cNvCxnSpPr>
            <a:cxnSpLocks/>
          </p:cNvCxnSpPr>
          <p:nvPr/>
        </p:nvCxnSpPr>
        <p:spPr>
          <a:xfrm>
            <a:off x="2774470" y="4803790"/>
            <a:ext cx="21860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 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F438E3-DABE-4D41-BEEE-1FDD5CC7E673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16686-1EE9-46F6-8D3D-9428B3CBB8DC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F117F-B0C1-4B53-B64E-3B2CC39419AE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377</Words>
  <Application>Microsoft Office PowerPoint</Application>
  <PresentationFormat>Widescreen</PresentationFormat>
  <Paragraphs>150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12</cp:revision>
  <dcterms:created xsi:type="dcterms:W3CDTF">2020-09-24T06:53:36Z</dcterms:created>
  <dcterms:modified xsi:type="dcterms:W3CDTF">2021-05-25T11:19:12Z</dcterms:modified>
</cp:coreProperties>
</file>