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1" r:id="rId3"/>
    <p:sldId id="264" r:id="rId4"/>
    <p:sldId id="266" r:id="rId5"/>
    <p:sldId id="267" r:id="rId6"/>
    <p:sldId id="269" r:id="rId7"/>
    <p:sldId id="270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4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0B893F-F047-4FBF-A768-731D5B7F1F1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F17E4E-A018-4715-B335-7EDC4E702B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9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85" y="622768"/>
            <a:ext cx="7001615" cy="34838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Poppins" panose="00000500000000000000" pitchFamily="2" charset="0"/>
              </a:rPr>
              <a:t>OPERATING SYSTEM PROJECT REPORT </a:t>
            </a: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Poppins" panose="00000500000000000000" pitchFamily="2" charset="0"/>
              </a:rPr>
            </a:b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Poppins" panose="00000500000000000000" pitchFamily="2" charset="0"/>
              </a:rPr>
            </a:br>
            <a:r>
              <a:rPr 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Poppins" panose="00000500000000000000" pitchFamily="2" charset="0"/>
              </a:rPr>
              <a:t>TITLE : FILE COMPRESSION TOOL </a:t>
            </a: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Poppins" panose="00000500000000000000" pitchFamily="2" charset="0"/>
              </a:rPr>
            </a:b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170" y="4643710"/>
            <a:ext cx="7471801" cy="102149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MUHAMMAD AWAIS ALI &amp; ABDUL AHAD </a:t>
            </a: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 Instructor: MR SYED YAWAR ABBAS </a:t>
            </a:r>
          </a:p>
        </p:txBody>
      </p:sp>
      <p:pic>
        <p:nvPicPr>
          <p:cNvPr id="1030" name="Picture 6" descr="5 best file compression software in 2018 - Blog - Wise Tech Labs">
            <a:extLst>
              <a:ext uri="{FF2B5EF4-FFF2-40B4-BE49-F238E27FC236}">
                <a16:creationId xmlns:a16="http://schemas.microsoft.com/office/drawing/2014/main" id="{6FC732DF-7BB0-CF65-36F2-46AC11A9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923926"/>
            <a:ext cx="3721372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Bahnschrift" panose="020B0502040204020203" pitchFamily="34" charset="0"/>
              </a:rPr>
              <a:t>WHY FILE COMPRESSION TOOL ?</a:t>
            </a:r>
            <a:endParaRPr lang="en-US" sz="45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7401"/>
            <a:ext cx="6027420" cy="42148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REASON:</a:t>
            </a:r>
            <a:r>
              <a:rPr lang="en-US" sz="2200" dirty="0"/>
              <a:t> </a:t>
            </a:r>
            <a:r>
              <a:rPr lang="en-US" dirty="0"/>
              <a:t>The primary goal of this project is to design and implement a File Compression Tool that provides users with a simple, efficient, and secure way to compress and manage files.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Key 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File Compression Functionality: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Support for Standard Compression Formats: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File Integrity Verification: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Customizable Compression Levels: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FORMATS :</a:t>
            </a:r>
            <a:r>
              <a:rPr lang="en-US" dirty="0"/>
              <a:t> This compression tool include formats like zip and </a:t>
            </a:r>
            <a:r>
              <a:rPr lang="en-US" dirty="0" err="1"/>
              <a:t>gzip</a:t>
            </a:r>
            <a:r>
              <a:rPr lang="en-US" dirty="0"/>
              <a:t> compression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8" name="Picture 4" descr="What is sale a file compression">
            <a:extLst>
              <a:ext uri="{FF2B5EF4-FFF2-40B4-BE49-F238E27FC236}">
                <a16:creationId xmlns:a16="http://schemas.microsoft.com/office/drawing/2014/main" id="{D860968D-C765-3DDE-0A45-E66E6BA84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t="5417" r="9294" b="17500"/>
          <a:stretch/>
        </p:blipFill>
        <p:spPr bwMode="auto">
          <a:xfrm>
            <a:off x="7670800" y="2950154"/>
            <a:ext cx="3748830" cy="19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4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Implementation Details 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0259"/>
            <a:ext cx="6205220" cy="4120516"/>
          </a:xfrm>
        </p:spPr>
        <p:txBody>
          <a:bodyPr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600" dirty="0"/>
              <a:t>The project is organized into modular scripts: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/>
              <a:t>main.py </a:t>
            </a:r>
            <a:r>
              <a:rPr lang="en-US" sz="2400" dirty="0"/>
              <a:t>– The central script that links compression, integrity check, and GUI modules.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/>
              <a:t> compress.py </a:t>
            </a:r>
            <a:r>
              <a:rPr lang="en-US" sz="2400" dirty="0"/>
              <a:t>– Handles the logic for compression using zipfile and </a:t>
            </a:r>
            <a:r>
              <a:rPr lang="en-US" sz="2400" dirty="0" err="1"/>
              <a:t>gzip</a:t>
            </a:r>
            <a:r>
              <a:rPr lang="en-US" sz="2400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/>
              <a:t> file_integrity.py </a:t>
            </a:r>
            <a:r>
              <a:rPr lang="en-US" sz="2400" dirty="0"/>
              <a:t>– Computes and verifies SHA-256 hashes to check file integrity.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/>
              <a:t>gui.py </a:t>
            </a:r>
            <a:r>
              <a:rPr lang="en-US" sz="2400" dirty="0"/>
              <a:t>– Builds the user interface using tkinter with buttons, file pickers, and options.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3074" name="Picture 2" descr="ERP Implementation Methodology for ...">
            <a:extLst>
              <a:ext uri="{FF2B5EF4-FFF2-40B4-BE49-F238E27FC236}">
                <a16:creationId xmlns:a16="http://schemas.microsoft.com/office/drawing/2014/main" id="{508FA917-2DBA-4E7E-EEB0-27DB1E70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6" y="2552700"/>
            <a:ext cx="3823999" cy="25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4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Technologies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8839"/>
            <a:ext cx="7040880" cy="39947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300" b="1" dirty="0"/>
              <a:t>Programming Language: </a:t>
            </a:r>
            <a:r>
              <a:rPr lang="en-US" sz="2000" dirty="0"/>
              <a:t>Python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Python is the core language used to write the entire application.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It was chosen for its simplicity, rich standard libraries, and excellent support for file handling and GUI development.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300" dirty="0"/>
              <a:t> </a:t>
            </a:r>
            <a:r>
              <a:rPr lang="en-US" sz="2300" b="1" dirty="0"/>
              <a:t>Libraries/Modules: </a:t>
            </a:r>
          </a:p>
          <a:p>
            <a:pPr marL="0" indent="0">
              <a:buNone/>
            </a:pPr>
            <a:r>
              <a:rPr lang="en-US" dirty="0"/>
              <a:t>These are built-in or third-party tools that simplify coding specific functionalities.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Zipfile and </a:t>
            </a:r>
            <a:r>
              <a:rPr lang="en-US" sz="2000" dirty="0" err="1"/>
              <a:t>gzip</a:t>
            </a:r>
            <a:r>
              <a:rPr lang="en-US" sz="2000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Hashlib</a:t>
            </a:r>
            <a:r>
              <a:rPr lang="en-US" sz="2000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Tkinter: </a:t>
            </a:r>
            <a:endParaRPr lang="en-US" sz="2400" dirty="0"/>
          </a:p>
        </p:txBody>
      </p:sp>
      <p:pic>
        <p:nvPicPr>
          <p:cNvPr id="4098" name="Picture 2" descr="Pandemic Tech Tools That Are Here to Stay">
            <a:extLst>
              <a:ext uri="{FF2B5EF4-FFF2-40B4-BE49-F238E27FC236}">
                <a16:creationId xmlns:a16="http://schemas.microsoft.com/office/drawing/2014/main" id="{BA365BCF-FF08-96FC-82B0-2A38869F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8" y="2476500"/>
            <a:ext cx="336326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 Diagram 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40280"/>
            <a:ext cx="7786688" cy="36288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  [User GUI] </a:t>
            </a:r>
          </a:p>
          <a:p>
            <a:pPr marL="0" indent="0">
              <a:buNone/>
            </a:pPr>
            <a:r>
              <a:rPr lang="en-US" sz="2400" dirty="0"/>
              <a:t>            ↓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b="1" dirty="0"/>
              <a:t>[main.py] </a:t>
            </a:r>
          </a:p>
          <a:p>
            <a:pPr marL="0" indent="0">
              <a:buNone/>
            </a:pPr>
            <a:r>
              <a:rPr lang="en-US" sz="2400" b="1" dirty="0"/>
              <a:t>├ ─ compress.py </a:t>
            </a:r>
            <a:r>
              <a:rPr lang="en-US" sz="2400" dirty="0"/>
              <a:t>(Handles .zip and .</a:t>
            </a:r>
            <a:r>
              <a:rPr lang="en-US" sz="2400" dirty="0" err="1"/>
              <a:t>gzip</a:t>
            </a:r>
            <a:r>
              <a:rPr lang="en-US" sz="2400" dirty="0"/>
              <a:t> operations) </a:t>
            </a:r>
          </a:p>
          <a:p>
            <a:pPr marL="0" indent="0">
              <a:buNone/>
            </a:pPr>
            <a:r>
              <a:rPr lang="en-US" sz="2400" b="1" dirty="0"/>
              <a:t>├ ─ file_integrity.py </a:t>
            </a:r>
            <a:r>
              <a:rPr lang="en-US" sz="2400" dirty="0"/>
              <a:t>( Generates and checks SHA-256 hashes) </a:t>
            </a:r>
          </a:p>
          <a:p>
            <a:pPr marL="0" indent="0">
              <a:buNone/>
            </a:pPr>
            <a:r>
              <a:rPr lang="en-US" sz="2400" b="1" dirty="0"/>
              <a:t>├ ─ gui.py GUI Design </a:t>
            </a:r>
            <a:r>
              <a:rPr lang="en-US" sz="2400" dirty="0"/>
              <a:t>(Tkinter-based user interface)</a:t>
            </a:r>
          </a:p>
        </p:txBody>
      </p:sp>
      <p:pic>
        <p:nvPicPr>
          <p:cNvPr id="5124" name="Picture 4" descr="System">
            <a:extLst>
              <a:ext uri="{FF2B5EF4-FFF2-40B4-BE49-F238E27FC236}">
                <a16:creationId xmlns:a16="http://schemas.microsoft.com/office/drawing/2014/main" id="{5E205D5B-2400-017F-91AC-E7E08AA0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38" y="2421154"/>
            <a:ext cx="2628900" cy="269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3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dirty="0"/>
              <a:t>GUI Design</a:t>
            </a:r>
            <a:endParaRPr lang="en-US" sz="5500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3120"/>
            <a:ext cx="7360920" cy="37659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500" b="1" dirty="0"/>
              <a:t> </a:t>
            </a:r>
            <a:r>
              <a:rPr lang="en-US" sz="2800" b="1" dirty="0"/>
              <a:t>The GUI is designed using Python's tkinter library. It features:</a:t>
            </a:r>
          </a:p>
          <a:p>
            <a:pPr marL="0" indent="0">
              <a:buNone/>
            </a:pPr>
            <a:endParaRPr lang="en-US" sz="25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File and folder selection dialogs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Dropdown to choose compression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Buttons for Compress and Verify Integrity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Status logs and integrity check outputs</a:t>
            </a:r>
          </a:p>
        </p:txBody>
      </p:sp>
      <p:pic>
        <p:nvPicPr>
          <p:cNvPr id="6146" name="Picture 2" descr="27,140 Gui Computer Stock Videos, Footage, &amp; 4K Video Clips - Getty Images">
            <a:extLst>
              <a:ext uri="{FF2B5EF4-FFF2-40B4-BE49-F238E27FC236}">
                <a16:creationId xmlns:a16="http://schemas.microsoft.com/office/drawing/2014/main" id="{5A8AA74B-3458-6793-88BA-D056ECBE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7" y="2814532"/>
            <a:ext cx="41656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Enhancements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2194560"/>
            <a:ext cx="6737985" cy="3674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500" b="1" dirty="0"/>
              <a:t>The file compression tool achieved its intended goals by enabling users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to compress files efficiently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while maintaining data integrity.</a:t>
            </a:r>
          </a:p>
          <a:p>
            <a:pPr marL="201168" lvl="1" indent="0">
              <a:buNone/>
            </a:pPr>
            <a:endParaRPr lang="en-US" sz="25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500" dirty="0"/>
              <a:t>The inclusion of both .zip and .</a:t>
            </a:r>
            <a:r>
              <a:rPr lang="en-US" sz="2500" dirty="0" err="1"/>
              <a:t>gzip</a:t>
            </a:r>
            <a:r>
              <a:rPr lang="en-US" sz="2500" dirty="0"/>
              <a:t> formats, integrity checking, and batch functionality makes it a practical utility for everyday use.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201168" lvl="1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B7C3B-4E44-E583-9D8D-EA36C135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30" y="2571501"/>
            <a:ext cx="3324531" cy="2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79ED2A-5BFF-389B-0F1A-917D28AD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743075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1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390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Courier New</vt:lpstr>
      <vt:lpstr>Wingdings</vt:lpstr>
      <vt:lpstr>Retrospect</vt:lpstr>
      <vt:lpstr>OPERATING SYSTEM PROJECT REPORT   TITLE : FILE COMPRESSION TOOL  </vt:lpstr>
      <vt:lpstr>WHY FILE COMPRESSION TOOL ?</vt:lpstr>
      <vt:lpstr>Implementation Details </vt:lpstr>
      <vt:lpstr>Tools and Technologies</vt:lpstr>
      <vt:lpstr>System Architecture Diagram </vt:lpstr>
      <vt:lpstr>GUI Design</vt:lpstr>
      <vt:lpstr>Conclusion &amp; 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muhammad awais ali</cp:lastModifiedBy>
  <cp:revision>19</cp:revision>
  <dcterms:created xsi:type="dcterms:W3CDTF">2025-04-29T14:44:51Z</dcterms:created>
  <dcterms:modified xsi:type="dcterms:W3CDTF">2025-05-06T14:51:33Z</dcterms:modified>
</cp:coreProperties>
</file>