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1" r:id="rId4"/>
    <p:sldMasterId id="2147483692" r:id="rId5"/>
    <p:sldMasterId id="2147483693" r:id="rId6"/>
    <p:sldMasterId id="2147483694"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Lst>
  <p:sldSz cy="5143500" cx="9144000"/>
  <p:notesSz cx="6858000" cy="9144000"/>
  <p:embeddedFontLst>
    <p:embeddedFont>
      <p:font typeface="Nunito"/>
      <p:regular r:id="rId31"/>
      <p:bold r:id="rId32"/>
      <p:italic r:id="rId33"/>
      <p:boldItalic r:id="rId34"/>
    </p:embeddedFont>
    <p:embeddedFont>
      <p:font typeface="Helvetica Neue"/>
      <p:regular r:id="rId35"/>
      <p:bold r:id="rId36"/>
      <p:italic r:id="rId37"/>
      <p:boldItalic r:id="rId38"/>
    </p:embeddedFont>
    <p:embeddedFont>
      <p:font typeface="Roboto Mon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ono-bold.fntdata"/><Relationship Id="rId20" Type="http://schemas.openxmlformats.org/officeDocument/2006/relationships/slide" Target="slides/slide12.xml"/><Relationship Id="rId42" Type="http://schemas.openxmlformats.org/officeDocument/2006/relationships/font" Target="fonts/RobotoMono-boldItalic.fntdata"/><Relationship Id="rId41" Type="http://schemas.openxmlformats.org/officeDocument/2006/relationships/font" Target="fonts/RobotoMono-italic.fntdata"/><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1.xml"/><Relationship Id="rId7" Type="http://schemas.openxmlformats.org/officeDocument/2006/relationships/slideMaster" Target="slideMasters/slideMaster4.xml"/><Relationship Id="rId8" Type="http://schemas.openxmlformats.org/officeDocument/2006/relationships/notesMaster" Target="notesMasters/notesMaster1.xml"/><Relationship Id="rId31" Type="http://schemas.openxmlformats.org/officeDocument/2006/relationships/font" Target="fonts/Nunito-regular.fntdata"/><Relationship Id="rId30" Type="http://schemas.openxmlformats.org/officeDocument/2006/relationships/slide" Target="slides/slide22.xml"/><Relationship Id="rId11" Type="http://schemas.openxmlformats.org/officeDocument/2006/relationships/slide" Target="slides/slide3.xml"/><Relationship Id="rId33" Type="http://schemas.openxmlformats.org/officeDocument/2006/relationships/font" Target="fonts/Nunito-italic.fntdata"/><Relationship Id="rId10" Type="http://schemas.openxmlformats.org/officeDocument/2006/relationships/slide" Target="slides/slide2.xml"/><Relationship Id="rId32" Type="http://schemas.openxmlformats.org/officeDocument/2006/relationships/font" Target="fonts/Nunito-bold.fntdata"/><Relationship Id="rId13" Type="http://schemas.openxmlformats.org/officeDocument/2006/relationships/slide" Target="slides/slide5.xml"/><Relationship Id="rId35" Type="http://schemas.openxmlformats.org/officeDocument/2006/relationships/font" Target="fonts/HelveticaNeue-regular.fntdata"/><Relationship Id="rId12" Type="http://schemas.openxmlformats.org/officeDocument/2006/relationships/slide" Target="slides/slide4.xml"/><Relationship Id="rId34" Type="http://schemas.openxmlformats.org/officeDocument/2006/relationships/font" Target="fonts/Nunito-boldItalic.fntdata"/><Relationship Id="rId15" Type="http://schemas.openxmlformats.org/officeDocument/2006/relationships/slide" Target="slides/slide7.xml"/><Relationship Id="rId37" Type="http://schemas.openxmlformats.org/officeDocument/2006/relationships/font" Target="fonts/HelveticaNeue-italic.fntdata"/><Relationship Id="rId14" Type="http://schemas.openxmlformats.org/officeDocument/2006/relationships/slide" Target="slides/slide6.xml"/><Relationship Id="rId36" Type="http://schemas.openxmlformats.org/officeDocument/2006/relationships/font" Target="fonts/HelveticaNeue-bold.fntdata"/><Relationship Id="rId17" Type="http://schemas.openxmlformats.org/officeDocument/2006/relationships/slide" Target="slides/slide9.xml"/><Relationship Id="rId39" Type="http://schemas.openxmlformats.org/officeDocument/2006/relationships/font" Target="fonts/RobotoMono-regular.fntdata"/><Relationship Id="rId16" Type="http://schemas.openxmlformats.org/officeDocument/2006/relationships/slide" Target="slides/slide8.xml"/><Relationship Id="rId38" Type="http://schemas.openxmlformats.org/officeDocument/2006/relationships/font" Target="fonts/HelveticaNeue-boldItalic.fntdata"/><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40e72b5521_2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g340e72b5521_2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40e72b5521_4_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g340e72b5521_4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40e72b5521_4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g340e72b5521_4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40e72b5521_8_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1" name="Google Shape;281;g340e72b5521_8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40e72b5521_8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87" name="Google Shape;287;g340e72b5521_8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40e72b5521_8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3" name="Google Shape;293;g340e72b5521_8_8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40e72b5521_8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9" name="Google Shape;299;g340e72b5521_8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40e72b5521_8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340e72b5521_8_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40e72b5521_8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1" name="Google Shape;311;g340e72b5521_8_10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40e72b5521_8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g340e72b5521_8_1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340e72b5521_8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g340e72b5521_8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40e72b5521_2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g340e72b5521_2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40e72b5521_8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0" name="Google Shape;330;g340e72b5521_8_1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40e72b5521_8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6" name="Google Shape;336;g340e72b5521_8_1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340e72b5521_8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g340e72b5521_8_1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40e72b5521_2_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340e72b5521_2_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40e72b5521_2_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6" name="Google Shape;236;g340e72b5521_2_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40e72b5521_2_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340e72b5521_2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40e72b5521_2_7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8" name="Google Shape;248;g340e72b5521_2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40e72b5521_4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g340e72b5521_4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40e72b5521_4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g340e72b5521_4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40e72b5521_4_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g340e72b5521_4_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5" name="Shape 55"/>
        <p:cNvGrpSpPr/>
        <p:nvPr/>
      </p:nvGrpSpPr>
      <p:grpSpPr>
        <a:xfrm>
          <a:off x="0" y="0"/>
          <a:ext cx="0" cy="0"/>
          <a:chOff x="0" y="0"/>
          <a:chExt cx="0" cy="0"/>
        </a:xfrm>
      </p:grpSpPr>
      <p:sp>
        <p:nvSpPr>
          <p:cNvPr id="56" name="Google Shape;56;p14"/>
          <p:cNvSpPr txBox="1"/>
          <p:nvPr>
            <p:ph type="title"/>
          </p:nvPr>
        </p:nvSpPr>
        <p:spPr>
          <a:xfrm>
            <a:off x="391725" y="934100"/>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7" name="Google Shape;57;p14"/>
          <p:cNvSpPr txBox="1"/>
          <p:nvPr>
            <p:ph idx="1" type="body"/>
          </p:nvPr>
        </p:nvSpPr>
        <p:spPr>
          <a:xfrm>
            <a:off x="253251" y="1857500"/>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58" name="Google Shape;58;p14"/>
          <p:cNvSpPr txBox="1"/>
          <p:nvPr>
            <p:ph idx="12" type="sldNum"/>
          </p:nvPr>
        </p:nvSpPr>
        <p:spPr>
          <a:xfrm>
            <a:off x="8472459"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59" name="Google Shape;59;p14"/>
          <p:cNvPicPr preferRelativeResize="0"/>
          <p:nvPr/>
        </p:nvPicPr>
        <p:blipFill rotWithShape="1">
          <a:blip r:embed="rId2">
            <a:alphaModFix/>
          </a:blip>
          <a:srcRect b="0" l="0" r="0" t="0"/>
          <a:stretch/>
        </p:blipFill>
        <p:spPr>
          <a:xfrm>
            <a:off x="6983601" y="415177"/>
            <a:ext cx="1974051" cy="300175"/>
          </a:xfrm>
          <a:prstGeom prst="rect">
            <a:avLst/>
          </a:prstGeom>
          <a:noFill/>
          <a:ln>
            <a:noFill/>
          </a:ln>
        </p:spPr>
      </p:pic>
    </p:spTree>
  </p:cSld>
  <p:clrMapOvr>
    <a:masterClrMapping/>
  </p:clrMapOvr>
  <p:extLst>
    <p:ext uri="{DCECCB84-F9BA-43D5-87BE-67443E8EF086}">
      <p15:sldGuideLst>
        <p15:guide id="1" orient="horz" pos="413">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62" name="Google Shape;62;p1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63" name="Google Shape;63;p15"/>
          <p:cNvSpPr txBox="1"/>
          <p:nvPr>
            <p:ph idx="12" type="sldNum"/>
          </p:nvPr>
        </p:nvSpPr>
        <p:spPr>
          <a:xfrm>
            <a:off x="8472459"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64" name="Google Shape;64;p15"/>
          <p:cNvPicPr preferRelativeResize="0"/>
          <p:nvPr/>
        </p:nvPicPr>
        <p:blipFill rotWithShape="1">
          <a:blip r:embed="rId2">
            <a:alphaModFix/>
          </a:blip>
          <a:srcRect b="0" l="0" r="0" t="0"/>
          <a:stretch/>
        </p:blipFill>
        <p:spPr>
          <a:xfrm>
            <a:off x="3463214" y="4730051"/>
            <a:ext cx="2217575" cy="33725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6"/>
          <p:cNvSpPr txBox="1"/>
          <p:nvPr>
            <p:ph type="title"/>
          </p:nvPr>
        </p:nvSpPr>
        <p:spPr>
          <a:xfrm>
            <a:off x="391725" y="776500"/>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7" name="Google Shape;67;p16"/>
          <p:cNvSpPr txBox="1"/>
          <p:nvPr>
            <p:ph idx="1" type="body"/>
          </p:nvPr>
        </p:nvSpPr>
        <p:spPr>
          <a:xfrm>
            <a:off x="311701"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8" name="Google Shape;68;p16"/>
          <p:cNvSpPr txBox="1"/>
          <p:nvPr>
            <p:ph idx="2" type="body"/>
          </p:nvPr>
        </p:nvSpPr>
        <p:spPr>
          <a:xfrm>
            <a:off x="4832401"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9" name="Google Shape;69;p16"/>
          <p:cNvSpPr txBox="1"/>
          <p:nvPr>
            <p:ph idx="12" type="sldNum"/>
          </p:nvPr>
        </p:nvSpPr>
        <p:spPr>
          <a:xfrm>
            <a:off x="8472459"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7"/>
          <p:cNvSpPr txBox="1"/>
          <p:nvPr>
            <p:ph type="title"/>
          </p:nvPr>
        </p:nvSpPr>
        <p:spPr>
          <a:xfrm>
            <a:off x="391725" y="776500"/>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72" name="Google Shape;72;p17"/>
          <p:cNvSpPr txBox="1"/>
          <p:nvPr>
            <p:ph idx="12" type="sldNum"/>
          </p:nvPr>
        </p:nvSpPr>
        <p:spPr>
          <a:xfrm>
            <a:off x="8472459"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5" name="Google Shape;75;p1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6" name="Google Shape;76;p18"/>
          <p:cNvSpPr txBox="1"/>
          <p:nvPr>
            <p:ph idx="12" type="sldNum"/>
          </p:nvPr>
        </p:nvSpPr>
        <p:spPr>
          <a:xfrm>
            <a:off x="8472459"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19"/>
          <p:cNvSpPr txBox="1"/>
          <p:nvPr>
            <p:ph type="title"/>
          </p:nvPr>
        </p:nvSpPr>
        <p:spPr>
          <a:xfrm>
            <a:off x="490251"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9" name="Google Shape;79;p19"/>
          <p:cNvSpPr txBox="1"/>
          <p:nvPr>
            <p:ph idx="12" type="sldNum"/>
          </p:nvPr>
        </p:nvSpPr>
        <p:spPr>
          <a:xfrm>
            <a:off x="8472459"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0"/>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83" name="Google Shape;83;p2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p20"/>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85" name="Google Shape;85;p20"/>
          <p:cNvSpPr txBox="1"/>
          <p:nvPr>
            <p:ph idx="12" type="sldNum"/>
          </p:nvPr>
        </p:nvSpPr>
        <p:spPr>
          <a:xfrm>
            <a:off x="8472459"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88" name="Google Shape;88;p21"/>
          <p:cNvSpPr txBox="1"/>
          <p:nvPr>
            <p:ph idx="12" type="sldNum"/>
          </p:nvPr>
        </p:nvSpPr>
        <p:spPr>
          <a:xfrm>
            <a:off x="8472459"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1" name="Google Shape;91;p2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92" name="Google Shape;92;p22"/>
          <p:cNvSpPr txBox="1"/>
          <p:nvPr>
            <p:ph idx="12" type="sldNum"/>
          </p:nvPr>
        </p:nvSpPr>
        <p:spPr>
          <a:xfrm>
            <a:off x="8472459"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3"/>
          <p:cNvSpPr txBox="1"/>
          <p:nvPr>
            <p:ph idx="12" type="sldNum"/>
          </p:nvPr>
        </p:nvSpPr>
        <p:spPr>
          <a:xfrm>
            <a:off x="8472459"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9" name="Shape 99"/>
        <p:cNvGrpSpPr/>
        <p:nvPr/>
      </p:nvGrpSpPr>
      <p:grpSpPr>
        <a:xfrm>
          <a:off x="0" y="0"/>
          <a:ext cx="0" cy="0"/>
          <a:chOff x="0" y="0"/>
          <a:chExt cx="0" cy="0"/>
        </a:xfrm>
      </p:grpSpPr>
      <p:sp>
        <p:nvSpPr>
          <p:cNvPr id="100" name="Google Shape;100;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1" name="Google Shape;101;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02" name="Google Shape;102;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3" name="Shape 103"/>
        <p:cNvGrpSpPr/>
        <p:nvPr/>
      </p:nvGrpSpPr>
      <p:grpSpPr>
        <a:xfrm>
          <a:off x="0" y="0"/>
          <a:ext cx="0" cy="0"/>
          <a:chOff x="0" y="0"/>
          <a:chExt cx="0" cy="0"/>
        </a:xfrm>
      </p:grpSpPr>
      <p:sp>
        <p:nvSpPr>
          <p:cNvPr id="104" name="Google Shape;104;p2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5" name="Google Shape;105;p2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06" name="Google Shape;106;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7" name="Shape 107"/>
        <p:cNvGrpSpPr/>
        <p:nvPr/>
      </p:nvGrpSpPr>
      <p:grpSpPr>
        <a:xfrm>
          <a:off x="0" y="0"/>
          <a:ext cx="0" cy="0"/>
          <a:chOff x="0" y="0"/>
          <a:chExt cx="0" cy="0"/>
        </a:xfrm>
      </p:grpSpPr>
      <p:sp>
        <p:nvSpPr>
          <p:cNvPr id="108" name="Google Shape;108;p2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09" name="Google Shape;109;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10" name="Shape 110"/>
        <p:cNvGrpSpPr/>
        <p:nvPr/>
      </p:nvGrpSpPr>
      <p:grpSpPr>
        <a:xfrm>
          <a:off x="0" y="0"/>
          <a:ext cx="0" cy="0"/>
          <a:chOff x="0" y="0"/>
          <a:chExt cx="0" cy="0"/>
        </a:xfrm>
      </p:grpSpPr>
      <p:sp>
        <p:nvSpPr>
          <p:cNvPr id="111" name="Google Shape;111;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2" name="Google Shape;112;p2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13" name="Google Shape;113;p2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14" name="Google Shape;114;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5" name="Shape 115"/>
        <p:cNvGrpSpPr/>
        <p:nvPr/>
      </p:nvGrpSpPr>
      <p:grpSpPr>
        <a:xfrm>
          <a:off x="0" y="0"/>
          <a:ext cx="0" cy="0"/>
          <a:chOff x="0" y="0"/>
          <a:chExt cx="0" cy="0"/>
        </a:xfrm>
      </p:grpSpPr>
      <p:sp>
        <p:nvSpPr>
          <p:cNvPr id="116" name="Google Shape;116;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7" name="Google Shape;117;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18" name="Shape 118"/>
        <p:cNvGrpSpPr/>
        <p:nvPr/>
      </p:nvGrpSpPr>
      <p:grpSpPr>
        <a:xfrm>
          <a:off x="0" y="0"/>
          <a:ext cx="0" cy="0"/>
          <a:chOff x="0" y="0"/>
          <a:chExt cx="0" cy="0"/>
        </a:xfrm>
      </p:grpSpPr>
      <p:sp>
        <p:nvSpPr>
          <p:cNvPr id="119" name="Google Shape;119;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120" name="Google Shape;120;p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21" name="Google Shape;121;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22" name="Shape 122"/>
        <p:cNvGrpSpPr/>
        <p:nvPr/>
      </p:nvGrpSpPr>
      <p:grpSpPr>
        <a:xfrm>
          <a:off x="0" y="0"/>
          <a:ext cx="0" cy="0"/>
          <a:chOff x="0" y="0"/>
          <a:chExt cx="0" cy="0"/>
        </a:xfrm>
      </p:grpSpPr>
      <p:sp>
        <p:nvSpPr>
          <p:cNvPr id="123" name="Google Shape;123;p3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24" name="Google Shape;124;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5" name="Shape 125"/>
        <p:cNvGrpSpPr/>
        <p:nvPr/>
      </p:nvGrpSpPr>
      <p:grpSpPr>
        <a:xfrm>
          <a:off x="0" y="0"/>
          <a:ext cx="0" cy="0"/>
          <a:chOff x="0" y="0"/>
          <a:chExt cx="0" cy="0"/>
        </a:xfrm>
      </p:grpSpPr>
      <p:sp>
        <p:nvSpPr>
          <p:cNvPr id="126" name="Google Shape;126;p3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3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28" name="Google Shape;128;p3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29" name="Google Shape;129;p3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30" name="Google Shape;130;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1" name="Shape 131"/>
        <p:cNvGrpSpPr/>
        <p:nvPr/>
      </p:nvGrpSpPr>
      <p:grpSpPr>
        <a:xfrm>
          <a:off x="0" y="0"/>
          <a:ext cx="0" cy="0"/>
          <a:chOff x="0" y="0"/>
          <a:chExt cx="0" cy="0"/>
        </a:xfrm>
      </p:grpSpPr>
      <p:sp>
        <p:nvSpPr>
          <p:cNvPr id="132" name="Google Shape;132;p3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33" name="Google Shape;133;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34" name="Shape 134"/>
        <p:cNvGrpSpPr/>
        <p:nvPr/>
      </p:nvGrpSpPr>
      <p:grpSpPr>
        <a:xfrm>
          <a:off x="0" y="0"/>
          <a:ext cx="0" cy="0"/>
          <a:chOff x="0" y="0"/>
          <a:chExt cx="0" cy="0"/>
        </a:xfrm>
      </p:grpSpPr>
      <p:sp>
        <p:nvSpPr>
          <p:cNvPr id="135" name="Google Shape;135;p3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36" name="Google Shape;136;p3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137" name="Google Shape;137;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38" name="Shape 138"/>
        <p:cNvGrpSpPr/>
        <p:nvPr/>
      </p:nvGrpSpPr>
      <p:grpSpPr>
        <a:xfrm>
          <a:off x="0" y="0"/>
          <a:ext cx="0" cy="0"/>
          <a:chOff x="0" y="0"/>
          <a:chExt cx="0" cy="0"/>
        </a:xfrm>
      </p:grpSpPr>
      <p:sp>
        <p:nvSpPr>
          <p:cNvPr id="139" name="Google Shape;139;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6" name="Shape 146"/>
        <p:cNvGrpSpPr/>
        <p:nvPr/>
      </p:nvGrpSpPr>
      <p:grpSpPr>
        <a:xfrm>
          <a:off x="0" y="0"/>
          <a:ext cx="0" cy="0"/>
          <a:chOff x="0" y="0"/>
          <a:chExt cx="0" cy="0"/>
        </a:xfrm>
      </p:grpSpPr>
      <p:sp>
        <p:nvSpPr>
          <p:cNvPr id="147" name="Google Shape;147;p37"/>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8" name="Google Shape;148;p37"/>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49" name="Google Shape;149;p3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0" name="Google Shape;150;p3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3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2" name="Shape 152"/>
        <p:cNvGrpSpPr/>
        <p:nvPr/>
      </p:nvGrpSpPr>
      <p:grpSpPr>
        <a:xfrm>
          <a:off x="0" y="0"/>
          <a:ext cx="0" cy="0"/>
          <a:chOff x="0" y="0"/>
          <a:chExt cx="0" cy="0"/>
        </a:xfrm>
      </p:grpSpPr>
      <p:sp>
        <p:nvSpPr>
          <p:cNvPr id="153" name="Google Shape;153;p38"/>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4" name="Google Shape;154;p38"/>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55" name="Google Shape;155;p38"/>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6" name="Google Shape;156;p38"/>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38"/>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8" name="Shape 158"/>
        <p:cNvGrpSpPr/>
        <p:nvPr/>
      </p:nvGrpSpPr>
      <p:grpSpPr>
        <a:xfrm>
          <a:off x="0" y="0"/>
          <a:ext cx="0" cy="0"/>
          <a:chOff x="0" y="0"/>
          <a:chExt cx="0" cy="0"/>
        </a:xfrm>
      </p:grpSpPr>
      <p:sp>
        <p:nvSpPr>
          <p:cNvPr id="159" name="Google Shape;159;p39"/>
          <p:cNvSpPr txBox="1"/>
          <p:nvPr>
            <p:ph type="title"/>
          </p:nvPr>
        </p:nvSpPr>
        <p:spPr>
          <a:xfrm>
            <a:off x="722313" y="3305175"/>
            <a:ext cx="7772400" cy="1021556"/>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0" name="Google Shape;160;p39"/>
          <p:cNvSpPr txBox="1"/>
          <p:nvPr>
            <p:ph idx="1" type="body"/>
          </p:nvPr>
        </p:nvSpPr>
        <p:spPr>
          <a:xfrm>
            <a:off x="722313" y="2180035"/>
            <a:ext cx="7772400" cy="112514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161" name="Google Shape;161;p39"/>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2" name="Google Shape;162;p39"/>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3" name="Google Shape;163;p39"/>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64" name="Shape 164"/>
        <p:cNvGrpSpPr/>
        <p:nvPr/>
      </p:nvGrpSpPr>
      <p:grpSpPr>
        <a:xfrm>
          <a:off x="0" y="0"/>
          <a:ext cx="0" cy="0"/>
          <a:chOff x="0" y="0"/>
          <a:chExt cx="0" cy="0"/>
        </a:xfrm>
      </p:grpSpPr>
      <p:sp>
        <p:nvSpPr>
          <p:cNvPr id="165" name="Google Shape;165;p40"/>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p40"/>
          <p:cNvSpPr txBox="1"/>
          <p:nvPr>
            <p:ph idx="1" type="body"/>
          </p:nvPr>
        </p:nvSpPr>
        <p:spPr>
          <a:xfrm>
            <a:off x="457200" y="1200150"/>
            <a:ext cx="4038600" cy="3394472"/>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167" name="Google Shape;167;p40"/>
          <p:cNvSpPr txBox="1"/>
          <p:nvPr>
            <p:ph idx="2" type="body"/>
          </p:nvPr>
        </p:nvSpPr>
        <p:spPr>
          <a:xfrm>
            <a:off x="4648200" y="1200150"/>
            <a:ext cx="4038600" cy="3394472"/>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168" name="Google Shape;168;p40"/>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9" name="Google Shape;169;p40"/>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0" name="Google Shape;170;p40"/>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71" name="Shape 171"/>
        <p:cNvGrpSpPr/>
        <p:nvPr/>
      </p:nvGrpSpPr>
      <p:grpSpPr>
        <a:xfrm>
          <a:off x="0" y="0"/>
          <a:ext cx="0" cy="0"/>
          <a:chOff x="0" y="0"/>
          <a:chExt cx="0" cy="0"/>
        </a:xfrm>
      </p:grpSpPr>
      <p:sp>
        <p:nvSpPr>
          <p:cNvPr id="172" name="Google Shape;172;p41"/>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3" name="Google Shape;173;p41"/>
          <p:cNvSpPr txBox="1"/>
          <p:nvPr>
            <p:ph idx="1" type="body"/>
          </p:nvPr>
        </p:nvSpPr>
        <p:spPr>
          <a:xfrm>
            <a:off x="457200" y="1151335"/>
            <a:ext cx="4040188" cy="47982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74" name="Google Shape;174;p41"/>
          <p:cNvSpPr txBox="1"/>
          <p:nvPr>
            <p:ph idx="2" type="body"/>
          </p:nvPr>
        </p:nvSpPr>
        <p:spPr>
          <a:xfrm>
            <a:off x="457200" y="1631156"/>
            <a:ext cx="4040188" cy="2963466"/>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75" name="Google Shape;175;p41"/>
          <p:cNvSpPr txBox="1"/>
          <p:nvPr>
            <p:ph idx="3" type="body"/>
          </p:nvPr>
        </p:nvSpPr>
        <p:spPr>
          <a:xfrm>
            <a:off x="4645025" y="1151335"/>
            <a:ext cx="4041775" cy="47982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76" name="Google Shape;176;p41"/>
          <p:cNvSpPr txBox="1"/>
          <p:nvPr>
            <p:ph idx="4" type="body"/>
          </p:nvPr>
        </p:nvSpPr>
        <p:spPr>
          <a:xfrm>
            <a:off x="4645025" y="1631156"/>
            <a:ext cx="4041775" cy="2963466"/>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77" name="Google Shape;177;p41"/>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8" name="Google Shape;178;p41"/>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9" name="Google Shape;179;p41"/>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0" name="Shape 180"/>
        <p:cNvGrpSpPr/>
        <p:nvPr/>
      </p:nvGrpSpPr>
      <p:grpSpPr>
        <a:xfrm>
          <a:off x="0" y="0"/>
          <a:ext cx="0" cy="0"/>
          <a:chOff x="0" y="0"/>
          <a:chExt cx="0" cy="0"/>
        </a:xfrm>
      </p:grpSpPr>
      <p:sp>
        <p:nvSpPr>
          <p:cNvPr id="181" name="Google Shape;181;p42"/>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2" name="Google Shape;182;p42"/>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3" name="Google Shape;183;p42"/>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4" name="Google Shape;184;p42"/>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5" name="Shape 185"/>
        <p:cNvGrpSpPr/>
        <p:nvPr/>
      </p:nvGrpSpPr>
      <p:grpSpPr>
        <a:xfrm>
          <a:off x="0" y="0"/>
          <a:ext cx="0" cy="0"/>
          <a:chOff x="0" y="0"/>
          <a:chExt cx="0" cy="0"/>
        </a:xfrm>
      </p:grpSpPr>
      <p:sp>
        <p:nvSpPr>
          <p:cNvPr id="186" name="Google Shape;186;p43"/>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7" name="Google Shape;187;p43"/>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8" name="Google Shape;188;p43"/>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89" name="Shape 189"/>
        <p:cNvGrpSpPr/>
        <p:nvPr/>
      </p:nvGrpSpPr>
      <p:grpSpPr>
        <a:xfrm>
          <a:off x="0" y="0"/>
          <a:ext cx="0" cy="0"/>
          <a:chOff x="0" y="0"/>
          <a:chExt cx="0" cy="0"/>
        </a:xfrm>
      </p:grpSpPr>
      <p:sp>
        <p:nvSpPr>
          <p:cNvPr id="190" name="Google Shape;190;p44"/>
          <p:cNvSpPr txBox="1"/>
          <p:nvPr>
            <p:ph type="title"/>
          </p:nvPr>
        </p:nvSpPr>
        <p:spPr>
          <a:xfrm>
            <a:off x="457200" y="204788"/>
            <a:ext cx="3008313" cy="8715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1" name="Google Shape;191;p44"/>
          <p:cNvSpPr txBox="1"/>
          <p:nvPr>
            <p:ph idx="1" type="body"/>
          </p:nvPr>
        </p:nvSpPr>
        <p:spPr>
          <a:xfrm>
            <a:off x="3575050" y="204788"/>
            <a:ext cx="5111750" cy="4389835"/>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192" name="Google Shape;192;p44"/>
          <p:cNvSpPr txBox="1"/>
          <p:nvPr>
            <p:ph idx="2" type="body"/>
          </p:nvPr>
        </p:nvSpPr>
        <p:spPr>
          <a:xfrm>
            <a:off x="457200" y="1076325"/>
            <a:ext cx="3008313" cy="351829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93" name="Google Shape;193;p44"/>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4" name="Google Shape;194;p44"/>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5" name="Google Shape;195;p44"/>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96" name="Shape 196"/>
        <p:cNvGrpSpPr/>
        <p:nvPr/>
      </p:nvGrpSpPr>
      <p:grpSpPr>
        <a:xfrm>
          <a:off x="0" y="0"/>
          <a:ext cx="0" cy="0"/>
          <a:chOff x="0" y="0"/>
          <a:chExt cx="0" cy="0"/>
        </a:xfrm>
      </p:grpSpPr>
      <p:sp>
        <p:nvSpPr>
          <p:cNvPr id="197" name="Google Shape;197;p45"/>
          <p:cNvSpPr txBox="1"/>
          <p:nvPr>
            <p:ph type="title"/>
          </p:nvPr>
        </p:nvSpPr>
        <p:spPr>
          <a:xfrm>
            <a:off x="1792288" y="3600450"/>
            <a:ext cx="5486400" cy="425054"/>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8" name="Google Shape;198;p45"/>
          <p:cNvSpPr/>
          <p:nvPr>
            <p:ph idx="2" type="pic"/>
          </p:nvPr>
        </p:nvSpPr>
        <p:spPr>
          <a:xfrm>
            <a:off x="1792288" y="459581"/>
            <a:ext cx="5486400" cy="3086100"/>
          </a:xfrm>
          <a:prstGeom prst="rect">
            <a:avLst/>
          </a:prstGeom>
          <a:noFill/>
          <a:ln>
            <a:noFill/>
          </a:ln>
        </p:spPr>
      </p:sp>
      <p:sp>
        <p:nvSpPr>
          <p:cNvPr id="199" name="Google Shape;199;p45"/>
          <p:cNvSpPr txBox="1"/>
          <p:nvPr>
            <p:ph idx="1" type="body"/>
          </p:nvPr>
        </p:nvSpPr>
        <p:spPr>
          <a:xfrm>
            <a:off x="1792288" y="4025503"/>
            <a:ext cx="5486400" cy="603647"/>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200" name="Google Shape;200;p45"/>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1" name="Google Shape;201;p45"/>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2" name="Google Shape;202;p45"/>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03" name="Shape 203"/>
        <p:cNvGrpSpPr/>
        <p:nvPr/>
      </p:nvGrpSpPr>
      <p:grpSpPr>
        <a:xfrm>
          <a:off x="0" y="0"/>
          <a:ext cx="0" cy="0"/>
          <a:chOff x="0" y="0"/>
          <a:chExt cx="0" cy="0"/>
        </a:xfrm>
      </p:grpSpPr>
      <p:sp>
        <p:nvSpPr>
          <p:cNvPr id="204" name="Google Shape;204;p46"/>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5" name="Google Shape;205;p46"/>
          <p:cNvSpPr txBox="1"/>
          <p:nvPr>
            <p:ph idx="1" type="body"/>
          </p:nvPr>
        </p:nvSpPr>
        <p:spPr>
          <a:xfrm rot="5400000">
            <a:off x="2874764" y="-1217414"/>
            <a:ext cx="3394472"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06" name="Google Shape;206;p4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7" name="Google Shape;207;p4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8" name="Google Shape;208;p4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09" name="Shape 209"/>
        <p:cNvGrpSpPr/>
        <p:nvPr/>
      </p:nvGrpSpPr>
      <p:grpSpPr>
        <a:xfrm>
          <a:off x="0" y="0"/>
          <a:ext cx="0" cy="0"/>
          <a:chOff x="0" y="0"/>
          <a:chExt cx="0" cy="0"/>
        </a:xfrm>
      </p:grpSpPr>
      <p:sp>
        <p:nvSpPr>
          <p:cNvPr id="210" name="Google Shape;210;p47"/>
          <p:cNvSpPr txBox="1"/>
          <p:nvPr>
            <p:ph type="title"/>
          </p:nvPr>
        </p:nvSpPr>
        <p:spPr>
          <a:xfrm rot="5400000">
            <a:off x="5463778" y="1371600"/>
            <a:ext cx="4388644"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1" name="Google Shape;211;p47"/>
          <p:cNvSpPr txBox="1"/>
          <p:nvPr>
            <p:ph idx="1" type="body"/>
          </p:nvPr>
        </p:nvSpPr>
        <p:spPr>
          <a:xfrm rot="5400000">
            <a:off x="1272778" y="-609600"/>
            <a:ext cx="4388644"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12" name="Google Shape;212;p47"/>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3" name="Google Shape;213;p47"/>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4" name="Google Shape;214;p47"/>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5.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0.xml"/><Relationship Id="rId10" Type="http://schemas.openxmlformats.org/officeDocument/2006/relationships/slideLayout" Target="../slideLayouts/slideLayout19.xml"/><Relationship Id="rId13" Type="http://schemas.openxmlformats.org/officeDocument/2006/relationships/theme" Target="../theme/theme2.xml"/><Relationship Id="rId12" Type="http://schemas.openxmlformats.org/officeDocument/2006/relationships/slideLayout" Target="../slideLayouts/slideLayout21.xml"/><Relationship Id="rId1" Type="http://schemas.openxmlformats.org/officeDocument/2006/relationships/image" Target="../media/image4.png"/><Relationship Id="rId2" Type="http://schemas.openxmlformats.org/officeDocument/2006/relationships/image" Target="../media/image1.pn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2.xml"/><Relationship Id="rId10" Type="http://schemas.openxmlformats.org/officeDocument/2006/relationships/slideLayout" Target="../slideLayouts/slideLayout31.xml"/><Relationship Id="rId12" Type="http://schemas.openxmlformats.org/officeDocument/2006/relationships/theme" Target="../theme/theme3.xml"/><Relationship Id="rId1" Type="http://schemas.openxmlformats.org/officeDocument/2006/relationships/slideLayout" Target="../slideLayouts/slideLayout22.xml"/><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9" Type="http://schemas.openxmlformats.org/officeDocument/2006/relationships/slideLayout" Target="../slideLayouts/slideLayout30.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43.xml"/><Relationship Id="rId10" Type="http://schemas.openxmlformats.org/officeDocument/2006/relationships/slideLayout" Target="../slideLayouts/slideLayout42.xml"/><Relationship Id="rId12" Type="http://schemas.openxmlformats.org/officeDocument/2006/relationships/theme" Target="../theme/theme4.xml"/><Relationship Id="rId1" Type="http://schemas.openxmlformats.org/officeDocument/2006/relationships/slideLayout" Target="../slideLayouts/slideLayout33.xml"/><Relationship Id="rId2" Type="http://schemas.openxmlformats.org/officeDocument/2006/relationships/slideLayout" Target="../slideLayouts/slideLayout34.xml"/><Relationship Id="rId3" Type="http://schemas.openxmlformats.org/officeDocument/2006/relationships/slideLayout" Target="../slideLayouts/slideLayout35.xml"/><Relationship Id="rId4" Type="http://schemas.openxmlformats.org/officeDocument/2006/relationships/slideLayout" Target="../slideLayouts/slideLayout36.xml"/><Relationship Id="rId9" Type="http://schemas.openxmlformats.org/officeDocument/2006/relationships/slideLayout" Target="../slideLayouts/slideLayout41.xml"/><Relationship Id="rId5" Type="http://schemas.openxmlformats.org/officeDocument/2006/relationships/slideLayout" Target="../slideLayouts/slideLayout37.xml"/><Relationship Id="rId6" Type="http://schemas.openxmlformats.org/officeDocument/2006/relationships/slideLayout" Target="../slideLayouts/slideLayout38.xml"/><Relationship Id="rId7" Type="http://schemas.openxmlformats.org/officeDocument/2006/relationships/slideLayout" Target="../slideLayouts/slideLayout39.xml"/><Relationship Id="rId8"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91725" y="776500"/>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52" name="Google Shape;52;p13"/>
          <p:cNvSpPr txBox="1"/>
          <p:nvPr>
            <p:ph idx="1" type="body"/>
          </p:nvPr>
        </p:nvSpPr>
        <p:spPr>
          <a:xfrm>
            <a:off x="311700" y="1506800"/>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53" name="Google Shape;53;p13"/>
          <p:cNvSpPr txBox="1"/>
          <p:nvPr>
            <p:ph idx="12" type="sldNum"/>
          </p:nvPr>
        </p:nvSpPr>
        <p:spPr>
          <a:xfrm>
            <a:off x="8472459"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54" name="Google Shape;54;p13"/>
          <p:cNvPicPr preferRelativeResize="0"/>
          <p:nvPr/>
        </p:nvPicPr>
        <p:blipFill rotWithShape="1">
          <a:blip r:embed="rId2">
            <a:alphaModFix/>
          </a:blip>
          <a:srcRect b="0" l="0" r="0" t="0"/>
          <a:stretch/>
        </p:blipFill>
        <p:spPr>
          <a:xfrm>
            <a:off x="216001" y="216002"/>
            <a:ext cx="1507681" cy="64799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 id="214748366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5" name="Shape 95"/>
        <p:cNvGrpSpPr/>
        <p:nvPr/>
      </p:nvGrpSpPr>
      <p:grpSpPr>
        <a:xfrm>
          <a:off x="0" y="0"/>
          <a:ext cx="0" cy="0"/>
          <a:chOff x="0" y="0"/>
          <a:chExt cx="0" cy="0"/>
        </a:xfrm>
      </p:grpSpPr>
      <p:sp>
        <p:nvSpPr>
          <p:cNvPr id="96" name="Google Shape;96;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97" name="Google Shape;97;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98" name="Google Shape;98;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0" name="Shape 140"/>
        <p:cNvGrpSpPr/>
        <p:nvPr/>
      </p:nvGrpSpPr>
      <p:grpSpPr>
        <a:xfrm>
          <a:off x="0" y="0"/>
          <a:ext cx="0" cy="0"/>
          <a:chOff x="0" y="0"/>
          <a:chExt cx="0" cy="0"/>
        </a:xfrm>
      </p:grpSpPr>
      <p:sp>
        <p:nvSpPr>
          <p:cNvPr id="141" name="Google Shape;141;p36"/>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42" name="Google Shape;142;p36"/>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3" name="Google Shape;143;p36"/>
          <p:cNvSpPr txBox="1"/>
          <p:nvPr>
            <p:ph idx="10" type="dt"/>
          </p:nvPr>
        </p:nvSpPr>
        <p:spPr>
          <a:xfrm>
            <a:off x="457200" y="4767263"/>
            <a:ext cx="2133600" cy="273844"/>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4" name="Google Shape;144;p36"/>
          <p:cNvSpPr txBox="1"/>
          <p:nvPr>
            <p:ph idx="11" type="ftr"/>
          </p:nvPr>
        </p:nvSpPr>
        <p:spPr>
          <a:xfrm>
            <a:off x="3124200" y="4767263"/>
            <a:ext cx="2895600" cy="273844"/>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5" name="Google Shape;145;p36"/>
          <p:cNvSpPr txBox="1"/>
          <p:nvPr>
            <p:ph idx="12" type="sldNum"/>
          </p:nvPr>
        </p:nvSpPr>
        <p:spPr>
          <a:xfrm>
            <a:off x="6553200" y="4767263"/>
            <a:ext cx="2133600" cy="273844"/>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9.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8"/>
          <p:cNvSpPr txBox="1"/>
          <p:nvPr/>
        </p:nvSpPr>
        <p:spPr>
          <a:xfrm>
            <a:off x="144904" y="3880419"/>
            <a:ext cx="8854200" cy="861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1" lang="en" sz="1800" u="none" cap="none" strike="noStrike">
                <a:solidFill>
                  <a:srgbClr val="333333"/>
                </a:solidFill>
                <a:latin typeface="Helvetica Neue"/>
                <a:ea typeface="Helvetica Neue"/>
                <a:cs typeface="Helvetica Neue"/>
                <a:sym typeface="Helvetica Neue"/>
              </a:rPr>
              <a:t>Understanding how DNS works and why it’s essential</a:t>
            </a:r>
            <a:endParaRPr b="0" i="1" sz="1800" u="none" cap="none" strike="noStrike">
              <a:solidFill>
                <a:srgbClr val="333333"/>
              </a:solidFill>
              <a:latin typeface="Helvetica Neue"/>
              <a:ea typeface="Helvetica Neue"/>
              <a:cs typeface="Helvetica Neue"/>
              <a:sym typeface="Helvetica Neue"/>
            </a:endParaRPr>
          </a:p>
          <a:p>
            <a:pPr indent="0" lvl="0" marL="0" marR="0" rtl="0" algn="r">
              <a:lnSpc>
                <a:spcPct val="100000"/>
              </a:lnSpc>
              <a:spcBef>
                <a:spcPts val="0"/>
              </a:spcBef>
              <a:spcAft>
                <a:spcPts val="0"/>
              </a:spcAft>
              <a:buClr>
                <a:srgbClr val="000000"/>
              </a:buClr>
              <a:buSzPts val="1800"/>
              <a:buFont typeface="Arial"/>
              <a:buNone/>
            </a:pPr>
            <a:r>
              <a:rPr b="0" i="1" lang="en" sz="1800" u="none" cap="none" strike="noStrike">
                <a:solidFill>
                  <a:srgbClr val="333333"/>
                </a:solidFill>
                <a:latin typeface="Helvetica Neue"/>
                <a:ea typeface="Helvetica Neue"/>
                <a:cs typeface="Helvetica Neue"/>
                <a:sym typeface="Helvetica Neue"/>
              </a:rPr>
              <a:t>-Ryan,Jatin,Awaiz &amp; Ullas</a:t>
            </a:r>
            <a:endParaRPr b="0" i="1" sz="1800" u="none" cap="none" strike="noStrike">
              <a:solidFill>
                <a:srgbClr val="333333"/>
              </a:solidFill>
              <a:latin typeface="Helvetica Neue"/>
              <a:ea typeface="Helvetica Neue"/>
              <a:cs typeface="Helvetica Neue"/>
              <a:sym typeface="Helvetica Neue"/>
            </a:endParaRPr>
          </a:p>
          <a:p>
            <a:pPr indent="0" lvl="0" marL="0" marR="0" rtl="0" algn="ctr">
              <a:lnSpc>
                <a:spcPct val="100000"/>
              </a:lnSpc>
              <a:spcBef>
                <a:spcPts val="0"/>
              </a:spcBef>
              <a:spcAft>
                <a:spcPts val="0"/>
              </a:spcAft>
              <a:buClr>
                <a:srgbClr val="000000"/>
              </a:buClr>
              <a:buSzPts val="1400"/>
              <a:buFont typeface="Arial"/>
              <a:buNone/>
            </a:pPr>
            <a:r>
              <a:t/>
            </a:r>
            <a:endParaRPr b="0" i="1" sz="1400" u="none" cap="none" strike="noStrike">
              <a:solidFill>
                <a:srgbClr val="000000"/>
              </a:solidFill>
              <a:latin typeface="Times New Roman"/>
              <a:ea typeface="Times New Roman"/>
              <a:cs typeface="Times New Roman"/>
              <a:sym typeface="Times New Roman"/>
            </a:endParaRPr>
          </a:p>
        </p:txBody>
      </p:sp>
      <p:sp>
        <p:nvSpPr>
          <p:cNvPr id="220" name="Google Shape;220;p48"/>
          <p:cNvSpPr txBox="1"/>
          <p:nvPr/>
        </p:nvSpPr>
        <p:spPr>
          <a:xfrm>
            <a:off x="2523425" y="269650"/>
            <a:ext cx="3953100" cy="549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chemeClr val="dk2"/>
                </a:solidFill>
                <a:latin typeface="Arial"/>
                <a:ea typeface="Arial"/>
                <a:cs typeface="Arial"/>
                <a:sym typeface="Arial"/>
              </a:rPr>
              <a:t>	</a:t>
            </a:r>
            <a:r>
              <a:rPr b="1" i="0" lang="en" sz="2100" u="none" cap="none" strike="noStrike">
                <a:solidFill>
                  <a:schemeClr val="dk2"/>
                </a:solidFill>
                <a:latin typeface="Times New Roman"/>
                <a:ea typeface="Times New Roman"/>
                <a:cs typeface="Times New Roman"/>
                <a:sym typeface="Times New Roman"/>
              </a:rPr>
              <a:t>DOMAIN NAME SYSTEM</a:t>
            </a:r>
            <a:endParaRPr b="1" i="0" sz="2100" u="none" cap="none" strike="noStrike">
              <a:solidFill>
                <a:schemeClr val="dk2"/>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100"/>
              <a:buFont typeface="Arial"/>
              <a:buNone/>
            </a:pPr>
            <a:r>
              <a:t/>
            </a:r>
            <a:endParaRPr b="1" i="0" sz="2100" u="none" cap="none" strike="noStrike">
              <a:solidFill>
                <a:schemeClr val="dk2"/>
              </a:solidFill>
              <a:latin typeface="Times New Roman"/>
              <a:ea typeface="Times New Roman"/>
              <a:cs typeface="Times New Roman"/>
              <a:sym typeface="Times New Roman"/>
            </a:endParaRPr>
          </a:p>
        </p:txBody>
      </p:sp>
      <p:pic>
        <p:nvPicPr>
          <p:cNvPr id="221" name="Google Shape;221;p48"/>
          <p:cNvPicPr preferRelativeResize="0"/>
          <p:nvPr/>
        </p:nvPicPr>
        <p:blipFill rotWithShape="1">
          <a:blip r:embed="rId3">
            <a:alphaModFix/>
          </a:blip>
          <a:srcRect b="0" l="0" r="0" t="0"/>
          <a:stretch/>
        </p:blipFill>
        <p:spPr>
          <a:xfrm>
            <a:off x="2838600" y="1037194"/>
            <a:ext cx="3117088" cy="247315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57"/>
          <p:cNvSpPr txBox="1"/>
          <p:nvPr/>
        </p:nvSpPr>
        <p:spPr>
          <a:xfrm>
            <a:off x="185854" y="1011044"/>
            <a:ext cx="8854068" cy="35394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1" lang="en" sz="2800" u="none" cap="none" strike="noStrike">
                <a:solidFill>
                  <a:srgbClr val="000000"/>
                </a:solidFill>
                <a:latin typeface="Times New Roman"/>
                <a:ea typeface="Times New Roman"/>
                <a:cs typeface="Times New Roman"/>
                <a:sym typeface="Times New Roman"/>
              </a:rPr>
              <a:t>Working of DNS Server</a:t>
            </a:r>
            <a:endParaRPr/>
          </a:p>
          <a:p>
            <a:pPr indent="0" lvl="0" marL="0" marR="0" rtl="0" algn="ctr">
              <a:lnSpc>
                <a:spcPct val="100000"/>
              </a:lnSpc>
              <a:spcBef>
                <a:spcPts val="0"/>
              </a:spcBef>
              <a:spcAft>
                <a:spcPts val="0"/>
              </a:spcAft>
              <a:buNone/>
            </a:pPr>
            <a:r>
              <a:t/>
            </a:r>
            <a:endParaRPr b="0" i="1" sz="2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i="1" lang="en" sz="2800" u="none" cap="none" strike="noStrike">
                <a:solidFill>
                  <a:srgbClr val="000000"/>
                </a:solidFill>
                <a:latin typeface="Times New Roman"/>
                <a:ea typeface="Times New Roman"/>
                <a:cs typeface="Times New Roman"/>
                <a:sym typeface="Times New Roman"/>
              </a:rPr>
              <a:t>DNS Resolver</a:t>
            </a:r>
            <a:endParaRPr/>
          </a:p>
          <a:p>
            <a:pPr indent="0" lvl="0" marL="0" marR="0" rtl="0" algn="ctr">
              <a:lnSpc>
                <a:spcPct val="100000"/>
              </a:lnSpc>
              <a:spcBef>
                <a:spcPts val="0"/>
              </a:spcBef>
              <a:spcAft>
                <a:spcPts val="0"/>
              </a:spcAft>
              <a:buNone/>
            </a:pPr>
            <a:r>
              <a:rPr b="0" i="0" lang="en" sz="2800" u="none" cap="none" strike="noStrike">
                <a:solidFill>
                  <a:srgbClr val="273239"/>
                </a:solidFill>
                <a:latin typeface="Times New Roman"/>
                <a:ea typeface="Times New Roman"/>
                <a:cs typeface="Times New Roman"/>
                <a:sym typeface="Times New Roman"/>
              </a:rPr>
              <a:t>Using the DNS Resolver, applications can easily access different websites and services present on the Internet by using domain names that are very much friendly to the user and that also resolves the problem of remembering IP Address.</a:t>
            </a:r>
            <a:endParaRPr b="1" i="1" sz="16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58"/>
          <p:cNvSpPr txBox="1"/>
          <p:nvPr/>
        </p:nvSpPr>
        <p:spPr>
          <a:xfrm>
            <a:off x="185854" y="1011044"/>
            <a:ext cx="8854068" cy="3600986"/>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1" lang="en" sz="2800" u="none" cap="none" strike="noStrike">
                <a:solidFill>
                  <a:srgbClr val="000000"/>
                </a:solidFill>
                <a:latin typeface="Times New Roman"/>
                <a:ea typeface="Times New Roman"/>
                <a:cs typeface="Times New Roman"/>
                <a:sym typeface="Times New Roman"/>
              </a:rPr>
              <a:t>Working of DNS Server</a:t>
            </a:r>
            <a:endParaRPr/>
          </a:p>
          <a:p>
            <a:pPr indent="0" lvl="0" marL="0" marR="0" rtl="0" algn="ctr">
              <a:lnSpc>
                <a:spcPct val="100000"/>
              </a:lnSpc>
              <a:spcBef>
                <a:spcPts val="0"/>
              </a:spcBef>
              <a:spcAft>
                <a:spcPts val="0"/>
              </a:spcAft>
              <a:buNone/>
            </a:pPr>
            <a:r>
              <a:t/>
            </a:r>
            <a:endParaRPr b="0" i="1" sz="2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i="1" lang="en" sz="2800" u="none" cap="none" strike="noStrike">
                <a:solidFill>
                  <a:srgbClr val="000000"/>
                </a:solidFill>
                <a:latin typeface="Times New Roman"/>
                <a:ea typeface="Times New Roman"/>
                <a:cs typeface="Times New Roman"/>
                <a:sym typeface="Times New Roman"/>
              </a:rPr>
              <a:t>DNS Caching</a:t>
            </a:r>
            <a:endParaRPr/>
          </a:p>
          <a:p>
            <a:pPr indent="0" lvl="0" marL="0" marR="0" rtl="0" algn="ctr">
              <a:lnSpc>
                <a:spcPct val="100000"/>
              </a:lnSpc>
              <a:spcBef>
                <a:spcPts val="0"/>
              </a:spcBef>
              <a:spcAft>
                <a:spcPts val="0"/>
              </a:spcAft>
              <a:buNone/>
            </a:pPr>
            <a:r>
              <a:rPr b="0" i="0" lang="en" sz="3600" u="none" cap="none" strike="noStrike">
                <a:solidFill>
                  <a:srgbClr val="273239"/>
                </a:solidFill>
                <a:latin typeface="Nunito"/>
                <a:ea typeface="Nunito"/>
                <a:cs typeface="Nunito"/>
                <a:sym typeface="Nunito"/>
              </a:rPr>
              <a:t> </a:t>
            </a:r>
            <a:r>
              <a:rPr b="0" i="0" lang="en" sz="3200" u="none" cap="none" strike="noStrike">
                <a:solidFill>
                  <a:srgbClr val="273239"/>
                </a:solidFill>
                <a:latin typeface="Times New Roman"/>
                <a:ea typeface="Times New Roman"/>
                <a:cs typeface="Times New Roman"/>
                <a:sym typeface="Times New Roman"/>
              </a:rPr>
              <a:t>Process used by DNS Resolvers for storing the previously resolved information of DNS that contains domain names, and IP Addresses for some time</a:t>
            </a:r>
            <a:r>
              <a:rPr b="0" i="0" lang="en" sz="3600" u="none" cap="none" strike="noStrike">
                <a:solidFill>
                  <a:srgbClr val="273239"/>
                </a:solidFill>
                <a:latin typeface="Nunito"/>
                <a:ea typeface="Nunito"/>
                <a:cs typeface="Nunito"/>
                <a:sym typeface="Nunito"/>
              </a:rPr>
              <a:t>.</a:t>
            </a:r>
            <a:endParaRPr b="1" i="1"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59"/>
          <p:cNvSpPr txBox="1"/>
          <p:nvPr>
            <p:ph type="ctrTitle"/>
          </p:nvPr>
        </p:nvSpPr>
        <p:spPr>
          <a:xfrm>
            <a:off x="685800" y="1597819"/>
            <a:ext cx="7772400" cy="1102519"/>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 sz="4400">
                <a:solidFill>
                  <a:schemeClr val="dk1"/>
                </a:solidFill>
                <a:latin typeface="Calibri"/>
                <a:ea typeface="Calibri"/>
                <a:cs typeface="Calibri"/>
                <a:sym typeface="Calibri"/>
              </a:rPr>
              <a:t>Applications of DNS</a:t>
            </a:r>
            <a:endParaRPr/>
          </a:p>
        </p:txBody>
      </p:sp>
      <p:sp>
        <p:nvSpPr>
          <p:cNvPr id="284" name="Google Shape;284;p59"/>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Clr>
                <a:srgbClr val="888888"/>
              </a:buClr>
              <a:buSzPts val="3200"/>
              <a:buNone/>
            </a:pPr>
            <a:r>
              <a:rPr lang="en">
                <a:solidFill>
                  <a:srgbClr val="888888"/>
                </a:solidFill>
              </a:rPr>
              <a:t>Understanding the Role of Domain Name System in Networking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60"/>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 sz="4400">
                <a:solidFill>
                  <a:schemeClr val="dk1"/>
                </a:solidFill>
                <a:latin typeface="Calibri"/>
                <a:ea typeface="Calibri"/>
                <a:cs typeface="Calibri"/>
                <a:sym typeface="Calibri"/>
              </a:rPr>
              <a:t>Applications of DNS</a:t>
            </a:r>
            <a:endParaRPr/>
          </a:p>
        </p:txBody>
      </p:sp>
      <p:sp>
        <p:nvSpPr>
          <p:cNvPr id="290" name="Google Shape;290;p60"/>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Autofit/>
          </a:bodyPr>
          <a:lstStyle/>
          <a:p>
            <a:pPr indent="-292100" lvl="0" marL="342900" rtl="0" algn="l">
              <a:lnSpc>
                <a:spcPct val="100000"/>
              </a:lnSpc>
              <a:spcBef>
                <a:spcPts val="0"/>
              </a:spcBef>
              <a:spcAft>
                <a:spcPts val="0"/>
              </a:spcAft>
              <a:buClr>
                <a:schemeClr val="dk1"/>
              </a:buClr>
              <a:buSzPts val="2400"/>
              <a:buChar char="•"/>
            </a:pPr>
            <a:r>
              <a:rPr lang="en" sz="2400">
                <a:solidFill>
                  <a:schemeClr val="dk1"/>
                </a:solidFill>
                <a:latin typeface="Calibri"/>
                <a:ea typeface="Calibri"/>
                <a:cs typeface="Calibri"/>
                <a:sym typeface="Calibri"/>
              </a:rPr>
              <a:t>Web Browsing: Resolves domain names to IP addresses.</a:t>
            </a:r>
            <a:endParaRPr sz="2400"/>
          </a:p>
          <a:p>
            <a:pPr indent="-292100" lvl="0" marL="342900" rtl="0" algn="l">
              <a:lnSpc>
                <a:spcPct val="100000"/>
              </a:lnSpc>
              <a:spcBef>
                <a:spcPts val="640"/>
              </a:spcBef>
              <a:spcAft>
                <a:spcPts val="0"/>
              </a:spcAft>
              <a:buClr>
                <a:schemeClr val="dk1"/>
              </a:buClr>
              <a:buSzPts val="2400"/>
              <a:buChar char="•"/>
            </a:pPr>
            <a:r>
              <a:rPr lang="en" sz="2400">
                <a:solidFill>
                  <a:schemeClr val="dk1"/>
                </a:solidFill>
                <a:latin typeface="Calibri"/>
                <a:ea typeface="Calibri"/>
                <a:cs typeface="Calibri"/>
                <a:sym typeface="Calibri"/>
              </a:rPr>
              <a:t>Email Services: Used in mail exchange (MX) records.</a:t>
            </a:r>
            <a:endParaRPr sz="2400"/>
          </a:p>
          <a:p>
            <a:pPr indent="-292100" lvl="0" marL="342900" rtl="0" algn="l">
              <a:lnSpc>
                <a:spcPct val="100000"/>
              </a:lnSpc>
              <a:spcBef>
                <a:spcPts val="640"/>
              </a:spcBef>
              <a:spcAft>
                <a:spcPts val="0"/>
              </a:spcAft>
              <a:buClr>
                <a:schemeClr val="dk1"/>
              </a:buClr>
              <a:buSzPts val="2400"/>
              <a:buChar char="•"/>
            </a:pPr>
            <a:r>
              <a:rPr lang="en" sz="2400">
                <a:solidFill>
                  <a:schemeClr val="dk1"/>
                </a:solidFill>
                <a:latin typeface="Calibri"/>
                <a:ea typeface="Calibri"/>
                <a:cs typeface="Calibri"/>
                <a:sym typeface="Calibri"/>
              </a:rPr>
              <a:t>CDNs: Helps in delivering content efficiently by directing users to the nearest servers.</a:t>
            </a:r>
            <a:endParaRPr sz="2400"/>
          </a:p>
          <a:p>
            <a:pPr indent="-292100" lvl="0" marL="342900" rtl="0" algn="l">
              <a:lnSpc>
                <a:spcPct val="100000"/>
              </a:lnSpc>
              <a:spcBef>
                <a:spcPts val="640"/>
              </a:spcBef>
              <a:spcAft>
                <a:spcPts val="0"/>
              </a:spcAft>
              <a:buClr>
                <a:schemeClr val="dk1"/>
              </a:buClr>
              <a:buSzPts val="2400"/>
              <a:buChar char="•"/>
            </a:pPr>
            <a:r>
              <a:rPr lang="en" sz="2400">
                <a:solidFill>
                  <a:schemeClr val="dk1"/>
                </a:solidFill>
                <a:latin typeface="Calibri"/>
                <a:ea typeface="Calibri"/>
                <a:cs typeface="Calibri"/>
                <a:sym typeface="Calibri"/>
              </a:rPr>
              <a:t>Load Balancing: Distributes network traffic across multiple servers.</a:t>
            </a:r>
            <a:endParaRPr sz="2400"/>
          </a:p>
          <a:p>
            <a:pPr indent="-292100" lvl="0" marL="342900" rtl="0" algn="l">
              <a:lnSpc>
                <a:spcPct val="100000"/>
              </a:lnSpc>
              <a:spcBef>
                <a:spcPts val="640"/>
              </a:spcBef>
              <a:spcAft>
                <a:spcPts val="0"/>
              </a:spcAft>
              <a:buClr>
                <a:schemeClr val="dk1"/>
              </a:buClr>
              <a:buSzPts val="2400"/>
              <a:buChar char="•"/>
            </a:pPr>
            <a:r>
              <a:rPr lang="en" sz="2400">
                <a:solidFill>
                  <a:schemeClr val="dk1"/>
                </a:solidFill>
                <a:latin typeface="Calibri"/>
                <a:ea typeface="Calibri"/>
                <a:cs typeface="Calibri"/>
                <a:sym typeface="Calibri"/>
              </a:rPr>
              <a:t>Security: DNS filtering, DNSSEC for integrity, and protection against phishing.</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61"/>
          <p:cNvSpPr txBox="1"/>
          <p:nvPr>
            <p:ph type="title"/>
          </p:nvPr>
        </p:nvSpPr>
        <p:spPr>
          <a:xfrm>
            <a:off x="457200" y="205978"/>
            <a:ext cx="8229600" cy="85725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 sz="4400">
                <a:solidFill>
                  <a:schemeClr val="dk1"/>
                </a:solidFill>
                <a:latin typeface="Calibri"/>
                <a:ea typeface="Calibri"/>
                <a:cs typeface="Calibri"/>
                <a:sym typeface="Calibri"/>
              </a:rPr>
              <a:t>Future of DNS</a:t>
            </a:r>
            <a:endParaRPr/>
          </a:p>
        </p:txBody>
      </p:sp>
      <p:sp>
        <p:nvSpPr>
          <p:cNvPr id="296" name="Google Shape;296;p61"/>
          <p:cNvSpPr txBox="1"/>
          <p:nvPr>
            <p:ph idx="1" type="body"/>
          </p:nvPr>
        </p:nvSpPr>
        <p:spPr>
          <a:xfrm>
            <a:off x="457200" y="1200150"/>
            <a:ext cx="8229600" cy="3394472"/>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 sz="3200">
                <a:solidFill>
                  <a:schemeClr val="dk1"/>
                </a:solidFill>
                <a:latin typeface="Calibri"/>
                <a:ea typeface="Calibri"/>
                <a:cs typeface="Calibri"/>
                <a:sym typeface="Calibri"/>
              </a:rPr>
              <a:t>Enhanced security with DNS over HTTPS (DoH) and DNS over TLS (DoT).</a:t>
            </a:r>
            <a:endParaRPr/>
          </a:p>
          <a:p>
            <a:pPr indent="-342900" lvl="0" marL="342900" rtl="0" algn="l">
              <a:lnSpc>
                <a:spcPct val="100000"/>
              </a:lnSpc>
              <a:spcBef>
                <a:spcPts val="640"/>
              </a:spcBef>
              <a:spcAft>
                <a:spcPts val="0"/>
              </a:spcAft>
              <a:buClr>
                <a:schemeClr val="dk1"/>
              </a:buClr>
              <a:buSzPts val="3200"/>
              <a:buChar char="•"/>
            </a:pPr>
            <a:r>
              <a:rPr lang="en" sz="3200">
                <a:solidFill>
                  <a:schemeClr val="dk1"/>
                </a:solidFill>
                <a:latin typeface="Calibri"/>
                <a:ea typeface="Calibri"/>
                <a:cs typeface="Calibri"/>
                <a:sym typeface="Calibri"/>
              </a:rPr>
              <a:t>Growing role in IoT and cloud computing.</a:t>
            </a:r>
            <a:endParaRPr/>
          </a:p>
          <a:p>
            <a:pPr indent="-342900" lvl="0" marL="342900" rtl="0" algn="l">
              <a:lnSpc>
                <a:spcPct val="100000"/>
              </a:lnSpc>
              <a:spcBef>
                <a:spcPts val="640"/>
              </a:spcBef>
              <a:spcAft>
                <a:spcPts val="0"/>
              </a:spcAft>
              <a:buClr>
                <a:schemeClr val="dk1"/>
              </a:buClr>
              <a:buSzPts val="3200"/>
              <a:buChar char="•"/>
            </a:pPr>
            <a:r>
              <a:rPr lang="en" sz="3200">
                <a:solidFill>
                  <a:schemeClr val="dk1"/>
                </a:solidFill>
                <a:latin typeface="Calibri"/>
                <a:ea typeface="Calibri"/>
                <a:cs typeface="Calibri"/>
                <a:sym typeface="Calibri"/>
              </a:rPr>
              <a:t>AI-driven DNS optimization for better performance.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62"/>
          <p:cNvSpPr txBox="1"/>
          <p:nvPr>
            <p:ph type="title"/>
          </p:nvPr>
        </p:nvSpPr>
        <p:spPr>
          <a:xfrm>
            <a:off x="457200" y="205978"/>
            <a:ext cx="8229600" cy="857400"/>
          </a:xfrm>
          <a:prstGeom prst="rect">
            <a:avLst/>
          </a:prstGeom>
          <a:noFill/>
          <a:ln>
            <a:noFill/>
          </a:ln>
        </p:spPr>
        <p:txBody>
          <a:bodyPr anchorCtr="0" anchor="ctr" bIns="45700" lIns="91425" spcFirstLastPara="1" rIns="91425" wrap="square" tIns="45700">
            <a:normAutofit/>
          </a:bodyPr>
          <a:lstStyle/>
          <a:p>
            <a:pPr indent="0" lvl="0" marL="0" rtl="0" algn="l">
              <a:lnSpc>
                <a:spcPct val="115000"/>
              </a:lnSpc>
              <a:spcBef>
                <a:spcPts val="1400"/>
              </a:spcBef>
              <a:spcAft>
                <a:spcPts val="400"/>
              </a:spcAft>
              <a:buClr>
                <a:schemeClr val="dk1"/>
              </a:buClr>
              <a:buSzPts val="1100"/>
              <a:buFont typeface="Arial"/>
              <a:buNone/>
            </a:pPr>
            <a:r>
              <a:rPr b="1" lang="en" sz="3000">
                <a:latin typeface="Arial"/>
                <a:ea typeface="Arial"/>
                <a:cs typeface="Arial"/>
                <a:sym typeface="Arial"/>
              </a:rPr>
              <a:t>Why is DNS Important?</a:t>
            </a:r>
            <a:endParaRPr sz="3100"/>
          </a:p>
        </p:txBody>
      </p:sp>
      <p:sp>
        <p:nvSpPr>
          <p:cNvPr id="302" name="Google Shape;302;p62"/>
          <p:cNvSpPr txBox="1"/>
          <p:nvPr>
            <p:ph idx="1" type="body"/>
          </p:nvPr>
        </p:nvSpPr>
        <p:spPr>
          <a:xfrm>
            <a:off x="457200" y="1200150"/>
            <a:ext cx="8229600" cy="3394500"/>
          </a:xfrm>
          <a:prstGeom prst="rect">
            <a:avLst/>
          </a:prstGeom>
          <a:noFill/>
          <a:ln>
            <a:noFill/>
          </a:ln>
        </p:spPr>
        <p:txBody>
          <a:bodyPr anchorCtr="0" anchor="t" bIns="45700" lIns="91425" spcFirstLastPara="1" rIns="91425" wrap="square" tIns="45700">
            <a:normAutofit/>
          </a:bodyPr>
          <a:lstStyle/>
          <a:p>
            <a:pPr indent="-349250" lvl="0" marL="457200" rtl="0" algn="l">
              <a:lnSpc>
                <a:spcPct val="115000"/>
              </a:lnSpc>
              <a:spcBef>
                <a:spcPts val="1200"/>
              </a:spcBef>
              <a:spcAft>
                <a:spcPts val="0"/>
              </a:spcAft>
              <a:buSzPts val="1900"/>
              <a:buChar char="●"/>
            </a:pPr>
            <a:r>
              <a:rPr b="1" lang="en" sz="1900">
                <a:latin typeface="Arial"/>
                <a:ea typeface="Arial"/>
                <a:cs typeface="Arial"/>
                <a:sym typeface="Arial"/>
              </a:rPr>
              <a:t>Simplifies Access</a:t>
            </a:r>
            <a:r>
              <a:rPr lang="en" sz="1900">
                <a:latin typeface="Arial"/>
                <a:ea typeface="Arial"/>
                <a:cs typeface="Arial"/>
                <a:sym typeface="Arial"/>
              </a:rPr>
              <a:t> → Users can type </a:t>
            </a:r>
            <a:r>
              <a:rPr lang="en" sz="1900">
                <a:solidFill>
                  <a:srgbClr val="188038"/>
                </a:solidFill>
                <a:latin typeface="Roboto Mono"/>
                <a:ea typeface="Roboto Mono"/>
                <a:cs typeface="Roboto Mono"/>
                <a:sym typeface="Roboto Mono"/>
              </a:rPr>
              <a:t>example.com</a:t>
            </a:r>
            <a:r>
              <a:rPr lang="en" sz="1900">
                <a:latin typeface="Arial"/>
                <a:ea typeface="Arial"/>
                <a:cs typeface="Arial"/>
                <a:sym typeface="Arial"/>
              </a:rPr>
              <a:t> instead of memorizing </a:t>
            </a:r>
            <a:r>
              <a:rPr lang="en" sz="1900">
                <a:solidFill>
                  <a:srgbClr val="188038"/>
                </a:solidFill>
                <a:latin typeface="Roboto Mono"/>
                <a:ea typeface="Roboto Mono"/>
                <a:cs typeface="Roboto Mono"/>
                <a:sym typeface="Roboto Mono"/>
              </a:rPr>
              <a:t>192.168.1.1</a:t>
            </a:r>
            <a:r>
              <a:rPr lang="en" sz="1900">
                <a:latin typeface="Arial"/>
                <a:ea typeface="Arial"/>
                <a:cs typeface="Arial"/>
                <a:sym typeface="Arial"/>
              </a:rPr>
              <a:t>.</a:t>
            </a:r>
            <a:endParaRPr sz="1900">
              <a:latin typeface="Arial"/>
              <a:ea typeface="Arial"/>
              <a:cs typeface="Arial"/>
              <a:sym typeface="Arial"/>
            </a:endParaRPr>
          </a:p>
          <a:p>
            <a:pPr indent="-349250" lvl="0" marL="457200" rtl="0" algn="l">
              <a:lnSpc>
                <a:spcPct val="115000"/>
              </a:lnSpc>
              <a:spcBef>
                <a:spcPts val="0"/>
              </a:spcBef>
              <a:spcAft>
                <a:spcPts val="0"/>
              </a:spcAft>
              <a:buSzPts val="1900"/>
              <a:buChar char="●"/>
            </a:pPr>
            <a:r>
              <a:rPr b="1" lang="en" sz="1900">
                <a:latin typeface="Arial"/>
                <a:ea typeface="Arial"/>
                <a:cs typeface="Arial"/>
                <a:sym typeface="Arial"/>
              </a:rPr>
              <a:t>Scalability</a:t>
            </a:r>
            <a:r>
              <a:rPr lang="en" sz="1900">
                <a:latin typeface="Arial"/>
                <a:ea typeface="Arial"/>
                <a:cs typeface="Arial"/>
                <a:sym typeface="Arial"/>
              </a:rPr>
              <a:t> → Supports billions of devices worldwide.</a:t>
            </a:r>
            <a:endParaRPr sz="1900">
              <a:latin typeface="Arial"/>
              <a:ea typeface="Arial"/>
              <a:cs typeface="Arial"/>
              <a:sym typeface="Arial"/>
            </a:endParaRPr>
          </a:p>
          <a:p>
            <a:pPr indent="-349250" lvl="0" marL="457200" rtl="0" algn="l">
              <a:lnSpc>
                <a:spcPct val="115000"/>
              </a:lnSpc>
              <a:spcBef>
                <a:spcPts val="0"/>
              </a:spcBef>
              <a:spcAft>
                <a:spcPts val="0"/>
              </a:spcAft>
              <a:buSzPts val="1900"/>
              <a:buChar char="●"/>
            </a:pPr>
            <a:r>
              <a:rPr b="1" lang="en" sz="1900">
                <a:latin typeface="Arial"/>
                <a:ea typeface="Arial"/>
                <a:cs typeface="Arial"/>
                <a:sym typeface="Arial"/>
              </a:rPr>
              <a:t>Load Balancing</a:t>
            </a:r>
            <a:r>
              <a:rPr lang="en" sz="1900">
                <a:latin typeface="Arial"/>
                <a:ea typeface="Arial"/>
                <a:cs typeface="Arial"/>
                <a:sym typeface="Arial"/>
              </a:rPr>
              <a:t> → Distributes traffic across multiple servers.</a:t>
            </a:r>
            <a:endParaRPr sz="1900">
              <a:latin typeface="Arial"/>
              <a:ea typeface="Arial"/>
              <a:cs typeface="Arial"/>
              <a:sym typeface="Arial"/>
            </a:endParaRPr>
          </a:p>
          <a:p>
            <a:pPr indent="-349250" lvl="0" marL="457200" rtl="0" algn="l">
              <a:lnSpc>
                <a:spcPct val="115000"/>
              </a:lnSpc>
              <a:spcBef>
                <a:spcPts val="0"/>
              </a:spcBef>
              <a:spcAft>
                <a:spcPts val="0"/>
              </a:spcAft>
              <a:buSzPts val="1900"/>
              <a:buChar char="●"/>
            </a:pPr>
            <a:r>
              <a:rPr b="1" lang="en" sz="1900">
                <a:latin typeface="Arial"/>
                <a:ea typeface="Arial"/>
                <a:cs typeface="Arial"/>
                <a:sym typeface="Arial"/>
              </a:rPr>
              <a:t>Security Features</a:t>
            </a:r>
            <a:r>
              <a:rPr lang="en" sz="1900">
                <a:latin typeface="Arial"/>
                <a:ea typeface="Arial"/>
                <a:cs typeface="Arial"/>
                <a:sym typeface="Arial"/>
              </a:rPr>
              <a:t> → Uses DNSSEC to prevent spoofing and phishing attacks.</a:t>
            </a:r>
            <a:endParaRPr sz="40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63"/>
          <p:cNvSpPr txBox="1"/>
          <p:nvPr>
            <p:ph type="title"/>
          </p:nvPr>
        </p:nvSpPr>
        <p:spPr>
          <a:xfrm>
            <a:off x="664500" y="418450"/>
            <a:ext cx="78150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SzPts val="2800"/>
              <a:buNone/>
            </a:pPr>
            <a:r>
              <a:rPr b="1" lang="en" sz="2100"/>
              <a:t>DNS Security Issues &amp; Solutions</a:t>
            </a:r>
            <a:endParaRPr b="1" sz="2100"/>
          </a:p>
          <a:p>
            <a:pPr indent="0" lvl="0" marL="0" rtl="0" algn="l">
              <a:lnSpc>
                <a:spcPct val="115000"/>
              </a:lnSpc>
              <a:spcBef>
                <a:spcPts val="1400"/>
              </a:spcBef>
              <a:spcAft>
                <a:spcPts val="0"/>
              </a:spcAft>
              <a:buClr>
                <a:schemeClr val="dk1"/>
              </a:buClr>
              <a:buSzPts val="990"/>
              <a:buFont typeface="Arial"/>
              <a:buNone/>
            </a:pPr>
            <a:r>
              <a:t/>
            </a:r>
            <a:endParaRPr b="1" sz="2370"/>
          </a:p>
          <a:p>
            <a:pPr indent="0" lvl="0" marL="0" rtl="0" algn="l">
              <a:lnSpc>
                <a:spcPct val="100000"/>
              </a:lnSpc>
              <a:spcBef>
                <a:spcPts val="400"/>
              </a:spcBef>
              <a:spcAft>
                <a:spcPts val="0"/>
              </a:spcAft>
              <a:buSzPts val="990"/>
              <a:buNone/>
            </a:pPr>
            <a:r>
              <a:t/>
            </a:r>
            <a:endParaRPr b="1" sz="2370"/>
          </a:p>
        </p:txBody>
      </p:sp>
      <p:sp>
        <p:nvSpPr>
          <p:cNvPr id="308" name="Google Shape;308;p6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374650" lvl="0" marL="457200" rtl="0" algn="l">
              <a:lnSpc>
                <a:spcPct val="115000"/>
              </a:lnSpc>
              <a:spcBef>
                <a:spcPts val="1200"/>
              </a:spcBef>
              <a:spcAft>
                <a:spcPts val="0"/>
              </a:spcAft>
              <a:buClr>
                <a:schemeClr val="dk1"/>
              </a:buClr>
              <a:buSzPts val="2300"/>
              <a:buChar char="●"/>
            </a:pPr>
            <a:r>
              <a:rPr lang="en" sz="1700">
                <a:solidFill>
                  <a:schemeClr val="dk1"/>
                </a:solidFill>
              </a:rPr>
              <a:t>The </a:t>
            </a:r>
            <a:r>
              <a:rPr b="1" lang="en" sz="1700">
                <a:solidFill>
                  <a:schemeClr val="dk1"/>
                </a:solidFill>
              </a:rPr>
              <a:t>Domain Name System (DNS)</a:t>
            </a:r>
            <a:r>
              <a:rPr lang="en" sz="1700">
                <a:solidFill>
                  <a:schemeClr val="dk1"/>
                </a:solidFill>
              </a:rPr>
              <a:t> is essential for internet communication, but it has security vulnerabilities that attackers can exploit. Below are some </a:t>
            </a:r>
            <a:r>
              <a:rPr b="1" lang="en" sz="1700">
                <a:solidFill>
                  <a:schemeClr val="dk1"/>
                </a:solidFill>
              </a:rPr>
              <a:t>common DNS threats</a:t>
            </a:r>
            <a:r>
              <a:rPr lang="en" sz="1700">
                <a:solidFill>
                  <a:schemeClr val="dk1"/>
                </a:solidFill>
              </a:rPr>
              <a:t> and </a:t>
            </a:r>
            <a:r>
              <a:rPr b="1" lang="en" sz="1700">
                <a:solidFill>
                  <a:schemeClr val="dk1"/>
                </a:solidFill>
              </a:rPr>
              <a:t>their solutions</a:t>
            </a:r>
            <a:r>
              <a:rPr lang="en" sz="1700">
                <a:solidFill>
                  <a:schemeClr val="dk1"/>
                </a:solidFill>
              </a:rPr>
              <a:t>.</a:t>
            </a:r>
            <a:endParaRPr sz="1700">
              <a:solidFill>
                <a:schemeClr val="dk1"/>
              </a:solidFill>
            </a:endParaRPr>
          </a:p>
          <a:p>
            <a:pPr indent="0" lvl="0" marL="0" rtl="0" algn="l">
              <a:lnSpc>
                <a:spcPct val="115000"/>
              </a:lnSpc>
              <a:spcBef>
                <a:spcPts val="1200"/>
              </a:spcBef>
              <a:spcAft>
                <a:spcPts val="1200"/>
              </a:spcAft>
              <a:buSzPts val="1800"/>
              <a:buNone/>
            </a:pPr>
            <a:r>
              <a:t/>
            </a:r>
            <a:endParaRPr sz="17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64"/>
          <p:cNvSpPr txBox="1"/>
          <p:nvPr>
            <p:ph type="title"/>
          </p:nvPr>
        </p:nvSpPr>
        <p:spPr>
          <a:xfrm>
            <a:off x="651250" y="445025"/>
            <a:ext cx="81810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990"/>
              <a:buFont typeface="Arial"/>
              <a:buNone/>
            </a:pPr>
            <a:r>
              <a:rPr b="1" lang="en" sz="2170"/>
              <a:t>Common DNS Security Issues</a:t>
            </a:r>
            <a:endParaRPr b="1" sz="2170"/>
          </a:p>
          <a:p>
            <a:pPr indent="0" lvl="0" marL="0" rtl="0" algn="l">
              <a:lnSpc>
                <a:spcPct val="115000"/>
              </a:lnSpc>
              <a:spcBef>
                <a:spcPts val="1400"/>
              </a:spcBef>
              <a:spcAft>
                <a:spcPts val="400"/>
              </a:spcAft>
              <a:buSzPts val="990"/>
              <a:buNone/>
            </a:pPr>
            <a:r>
              <a:t/>
            </a:r>
            <a:endParaRPr b="1" sz="2160"/>
          </a:p>
        </p:txBody>
      </p:sp>
      <p:sp>
        <p:nvSpPr>
          <p:cNvPr id="314" name="Google Shape;314;p6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319722" lvl="0" marL="457200" rtl="0" algn="l">
              <a:lnSpc>
                <a:spcPct val="95000"/>
              </a:lnSpc>
              <a:spcBef>
                <a:spcPts val="1200"/>
              </a:spcBef>
              <a:spcAft>
                <a:spcPts val="0"/>
              </a:spcAft>
              <a:buClr>
                <a:schemeClr val="dk1"/>
              </a:buClr>
              <a:buSzPts val="1435"/>
              <a:buAutoNum type="arabicPeriod"/>
            </a:pPr>
            <a:r>
              <a:rPr b="1" lang="en" sz="1435">
                <a:solidFill>
                  <a:schemeClr val="dk1"/>
                </a:solidFill>
              </a:rPr>
              <a:t>DNS Spoofing (DNS Cache Poisoning)</a:t>
            </a:r>
            <a:br>
              <a:rPr b="1" lang="en" sz="1435">
                <a:solidFill>
                  <a:schemeClr val="dk1"/>
                </a:solidFill>
              </a:rPr>
            </a:br>
            <a:endParaRPr b="1" sz="1435">
              <a:solidFill>
                <a:schemeClr val="dk1"/>
              </a:solidFill>
            </a:endParaRPr>
          </a:p>
          <a:p>
            <a:pPr indent="-319722" lvl="1" marL="914400" rtl="0" algn="l">
              <a:lnSpc>
                <a:spcPct val="95000"/>
              </a:lnSpc>
              <a:spcBef>
                <a:spcPts val="0"/>
              </a:spcBef>
              <a:spcAft>
                <a:spcPts val="0"/>
              </a:spcAft>
              <a:buClr>
                <a:schemeClr val="dk1"/>
              </a:buClr>
              <a:buSzPts val="1435"/>
              <a:buChar char="○"/>
            </a:pPr>
            <a:r>
              <a:rPr lang="en" sz="1435">
                <a:solidFill>
                  <a:schemeClr val="dk1"/>
                </a:solidFill>
              </a:rPr>
              <a:t>Attackers inject false DNS records into a resolver’s cache, redirecting users to malicious sites.</a:t>
            </a:r>
            <a:endParaRPr sz="1435">
              <a:solidFill>
                <a:schemeClr val="dk1"/>
              </a:solidFill>
            </a:endParaRPr>
          </a:p>
          <a:p>
            <a:pPr indent="-319722" lvl="1" marL="914400" rtl="0" algn="l">
              <a:lnSpc>
                <a:spcPct val="95000"/>
              </a:lnSpc>
              <a:spcBef>
                <a:spcPts val="0"/>
              </a:spcBef>
              <a:spcAft>
                <a:spcPts val="0"/>
              </a:spcAft>
              <a:buClr>
                <a:schemeClr val="dk1"/>
              </a:buClr>
              <a:buSzPts val="1435"/>
              <a:buChar char="○"/>
            </a:pPr>
            <a:r>
              <a:rPr b="1" lang="en" sz="1435">
                <a:solidFill>
                  <a:schemeClr val="dk1"/>
                </a:solidFill>
              </a:rPr>
              <a:t>Example:</a:t>
            </a:r>
            <a:r>
              <a:rPr lang="en" sz="1435">
                <a:solidFill>
                  <a:schemeClr val="dk1"/>
                </a:solidFill>
              </a:rPr>
              <a:t> You type </a:t>
            </a:r>
            <a:r>
              <a:rPr lang="en" sz="1435">
                <a:solidFill>
                  <a:srgbClr val="188038"/>
                </a:solidFill>
                <a:latin typeface="Roboto Mono"/>
                <a:ea typeface="Roboto Mono"/>
                <a:cs typeface="Roboto Mono"/>
                <a:sym typeface="Roboto Mono"/>
              </a:rPr>
              <a:t>bank.com</a:t>
            </a:r>
            <a:r>
              <a:rPr lang="en" sz="1435">
                <a:solidFill>
                  <a:schemeClr val="dk1"/>
                </a:solidFill>
              </a:rPr>
              <a:t>, but due to poisoning, it takes you to a phishing page.</a:t>
            </a:r>
            <a:endParaRPr sz="1435">
              <a:solidFill>
                <a:schemeClr val="dk1"/>
              </a:solidFill>
            </a:endParaRPr>
          </a:p>
          <a:p>
            <a:pPr indent="-319722" lvl="0" marL="457200" rtl="0" algn="l">
              <a:lnSpc>
                <a:spcPct val="95000"/>
              </a:lnSpc>
              <a:spcBef>
                <a:spcPts val="0"/>
              </a:spcBef>
              <a:spcAft>
                <a:spcPts val="0"/>
              </a:spcAft>
              <a:buClr>
                <a:schemeClr val="dk1"/>
              </a:buClr>
              <a:buSzPts val="1435"/>
              <a:buAutoNum type="arabicPeriod"/>
            </a:pPr>
            <a:r>
              <a:rPr b="1" lang="en" sz="1435">
                <a:solidFill>
                  <a:schemeClr val="dk1"/>
                </a:solidFill>
              </a:rPr>
              <a:t>DDoS Attacks (Distributed Denial of Service)</a:t>
            </a:r>
            <a:br>
              <a:rPr b="1" lang="en" sz="1435">
                <a:solidFill>
                  <a:schemeClr val="dk1"/>
                </a:solidFill>
              </a:rPr>
            </a:br>
            <a:endParaRPr b="1" sz="1435">
              <a:solidFill>
                <a:schemeClr val="dk1"/>
              </a:solidFill>
            </a:endParaRPr>
          </a:p>
          <a:p>
            <a:pPr indent="-319722" lvl="1" marL="914400" rtl="0" algn="l">
              <a:lnSpc>
                <a:spcPct val="95000"/>
              </a:lnSpc>
              <a:spcBef>
                <a:spcPts val="0"/>
              </a:spcBef>
              <a:spcAft>
                <a:spcPts val="0"/>
              </a:spcAft>
              <a:buClr>
                <a:schemeClr val="dk1"/>
              </a:buClr>
              <a:buSzPts val="1435"/>
              <a:buChar char="○"/>
            </a:pPr>
            <a:r>
              <a:rPr lang="en" sz="1435">
                <a:solidFill>
                  <a:schemeClr val="dk1"/>
                </a:solidFill>
              </a:rPr>
              <a:t>Attackers overwhelm DNS servers with massive traffic, making websites inaccessible.</a:t>
            </a:r>
            <a:endParaRPr sz="1435">
              <a:solidFill>
                <a:schemeClr val="dk1"/>
              </a:solidFill>
            </a:endParaRPr>
          </a:p>
          <a:p>
            <a:pPr indent="-319722" lvl="1" marL="914400" rtl="0" algn="l">
              <a:lnSpc>
                <a:spcPct val="95000"/>
              </a:lnSpc>
              <a:spcBef>
                <a:spcPts val="0"/>
              </a:spcBef>
              <a:spcAft>
                <a:spcPts val="0"/>
              </a:spcAft>
              <a:buClr>
                <a:schemeClr val="dk1"/>
              </a:buClr>
              <a:buSzPts val="1435"/>
              <a:buChar char="○"/>
            </a:pPr>
            <a:r>
              <a:rPr b="1" lang="en" sz="1435">
                <a:solidFill>
                  <a:schemeClr val="dk1"/>
                </a:solidFill>
              </a:rPr>
              <a:t>Example:</a:t>
            </a:r>
            <a:r>
              <a:rPr lang="en" sz="1435">
                <a:solidFill>
                  <a:schemeClr val="dk1"/>
                </a:solidFill>
              </a:rPr>
              <a:t> Botnets flood DNS servers with fake requests, causing downtime.</a:t>
            </a:r>
            <a:endParaRPr sz="1435">
              <a:solidFill>
                <a:schemeClr val="dk1"/>
              </a:solidFill>
            </a:endParaRPr>
          </a:p>
          <a:p>
            <a:pPr indent="-319722" lvl="0" marL="457200" rtl="0" algn="l">
              <a:lnSpc>
                <a:spcPct val="95000"/>
              </a:lnSpc>
              <a:spcBef>
                <a:spcPts val="0"/>
              </a:spcBef>
              <a:spcAft>
                <a:spcPts val="0"/>
              </a:spcAft>
              <a:buClr>
                <a:schemeClr val="dk1"/>
              </a:buClr>
              <a:buSzPts val="1435"/>
              <a:buAutoNum type="arabicPeriod"/>
            </a:pPr>
            <a:r>
              <a:rPr b="1" lang="en" sz="1435">
                <a:solidFill>
                  <a:schemeClr val="dk1"/>
                </a:solidFill>
              </a:rPr>
              <a:t>DNS Hijacking</a:t>
            </a:r>
            <a:br>
              <a:rPr b="1" lang="en" sz="1435">
                <a:solidFill>
                  <a:schemeClr val="dk1"/>
                </a:solidFill>
              </a:rPr>
            </a:br>
            <a:endParaRPr b="1" sz="1435">
              <a:solidFill>
                <a:schemeClr val="dk1"/>
              </a:solidFill>
            </a:endParaRPr>
          </a:p>
          <a:p>
            <a:pPr indent="-319722" lvl="1" marL="914400" rtl="0" algn="l">
              <a:lnSpc>
                <a:spcPct val="95000"/>
              </a:lnSpc>
              <a:spcBef>
                <a:spcPts val="0"/>
              </a:spcBef>
              <a:spcAft>
                <a:spcPts val="0"/>
              </a:spcAft>
              <a:buClr>
                <a:schemeClr val="dk1"/>
              </a:buClr>
              <a:buSzPts val="1435"/>
              <a:buChar char="○"/>
            </a:pPr>
            <a:r>
              <a:rPr lang="en" sz="1435">
                <a:solidFill>
                  <a:schemeClr val="dk1"/>
                </a:solidFill>
              </a:rPr>
              <a:t>Attackers modify DNS settings to redirect users to malicious servers.</a:t>
            </a:r>
            <a:endParaRPr sz="1435">
              <a:solidFill>
                <a:schemeClr val="dk1"/>
              </a:solidFill>
            </a:endParaRPr>
          </a:p>
          <a:p>
            <a:pPr indent="-319722" lvl="1" marL="914400" rtl="0" algn="l">
              <a:lnSpc>
                <a:spcPct val="95000"/>
              </a:lnSpc>
              <a:spcBef>
                <a:spcPts val="0"/>
              </a:spcBef>
              <a:spcAft>
                <a:spcPts val="0"/>
              </a:spcAft>
              <a:buClr>
                <a:schemeClr val="dk1"/>
              </a:buClr>
              <a:buSzPts val="1435"/>
              <a:buChar char="○"/>
            </a:pPr>
            <a:r>
              <a:rPr b="1" lang="en" sz="1435">
                <a:solidFill>
                  <a:schemeClr val="dk1"/>
                </a:solidFill>
              </a:rPr>
              <a:t>Example:</a:t>
            </a:r>
            <a:r>
              <a:rPr lang="en" sz="1435">
                <a:solidFill>
                  <a:schemeClr val="dk1"/>
                </a:solidFill>
              </a:rPr>
              <a:t> Your ISP or malware changes your DNS settings to serve ads or steal data.</a:t>
            </a:r>
            <a:endParaRPr sz="1435">
              <a:solidFill>
                <a:schemeClr val="dk1"/>
              </a:solidFill>
            </a:endParaRPr>
          </a:p>
          <a:p>
            <a:pPr indent="0" lvl="0" marL="0" rtl="0" algn="l">
              <a:lnSpc>
                <a:spcPct val="95000"/>
              </a:lnSpc>
              <a:spcBef>
                <a:spcPts val="1200"/>
              </a:spcBef>
              <a:spcAft>
                <a:spcPts val="1200"/>
              </a:spcAft>
              <a:buSzPts val="935"/>
              <a:buNone/>
            </a:pPr>
            <a:r>
              <a:t/>
            </a:r>
            <a:endParaRPr sz="186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6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p>
            <a:pPr indent="-363855" lvl="0" marL="457200" rtl="0" algn="l">
              <a:lnSpc>
                <a:spcPct val="115000"/>
              </a:lnSpc>
              <a:spcBef>
                <a:spcPts val="1800"/>
              </a:spcBef>
              <a:spcAft>
                <a:spcPts val="0"/>
              </a:spcAft>
              <a:buSzPts val="2130"/>
              <a:buAutoNum type="arabicPeriod"/>
            </a:pPr>
            <a:r>
              <a:rPr b="1" lang="en" sz="2130"/>
              <a:t>DNS Spoofing (DNS Cache Poisoning)</a:t>
            </a:r>
            <a:endParaRPr b="1" sz="2130"/>
          </a:p>
          <a:p>
            <a:pPr indent="457200" lvl="0" marL="0" rtl="0" algn="l">
              <a:lnSpc>
                <a:spcPct val="115000"/>
              </a:lnSpc>
              <a:spcBef>
                <a:spcPts val="1400"/>
              </a:spcBef>
              <a:spcAft>
                <a:spcPts val="400"/>
              </a:spcAft>
              <a:buSzPts val="990"/>
              <a:buNone/>
            </a:pPr>
            <a:r>
              <a:t/>
            </a:r>
            <a:endParaRPr b="1" sz="2160"/>
          </a:p>
        </p:txBody>
      </p:sp>
      <p:sp>
        <p:nvSpPr>
          <p:cNvPr id="320" name="Google Shape;320;p6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1400"/>
              </a:spcBef>
              <a:spcAft>
                <a:spcPts val="0"/>
              </a:spcAft>
              <a:buSzPts val="935"/>
              <a:buNone/>
            </a:pPr>
            <a:r>
              <a:rPr b="1" lang="en" sz="1305">
                <a:solidFill>
                  <a:schemeClr val="dk1"/>
                </a:solidFill>
              </a:rPr>
              <a:t>What is it?</a:t>
            </a:r>
            <a:endParaRPr b="1" sz="1305">
              <a:solidFill>
                <a:schemeClr val="dk1"/>
              </a:solidFill>
            </a:endParaRPr>
          </a:p>
          <a:p>
            <a:pPr indent="0" lvl="0" marL="0" rtl="0" algn="l">
              <a:lnSpc>
                <a:spcPct val="95000"/>
              </a:lnSpc>
              <a:spcBef>
                <a:spcPts val="1200"/>
              </a:spcBef>
              <a:spcAft>
                <a:spcPts val="0"/>
              </a:spcAft>
              <a:buSzPts val="935"/>
              <a:buNone/>
            </a:pPr>
            <a:r>
              <a:rPr lang="en" sz="1135">
                <a:solidFill>
                  <a:schemeClr val="dk1"/>
                </a:solidFill>
              </a:rPr>
              <a:t>Attackers inject false DNS records into a resolver’s cache, tricking users into visiting malicious websites instead of the intended destination.</a:t>
            </a:r>
            <a:endParaRPr sz="1135">
              <a:solidFill>
                <a:schemeClr val="dk1"/>
              </a:solidFill>
            </a:endParaRPr>
          </a:p>
          <a:p>
            <a:pPr indent="0" lvl="0" marL="0" rtl="0" algn="l">
              <a:lnSpc>
                <a:spcPct val="95000"/>
              </a:lnSpc>
              <a:spcBef>
                <a:spcPts val="1400"/>
              </a:spcBef>
              <a:spcAft>
                <a:spcPts val="0"/>
              </a:spcAft>
              <a:buSzPts val="935"/>
              <a:buNone/>
            </a:pPr>
            <a:r>
              <a:rPr b="1" lang="en" sz="1305">
                <a:solidFill>
                  <a:schemeClr val="dk1"/>
                </a:solidFill>
              </a:rPr>
              <a:t>How it works:</a:t>
            </a:r>
            <a:endParaRPr b="1" sz="1305">
              <a:solidFill>
                <a:schemeClr val="dk1"/>
              </a:solidFill>
            </a:endParaRPr>
          </a:p>
          <a:p>
            <a:pPr indent="-300672" lvl="0" marL="457200" rtl="0" algn="l">
              <a:lnSpc>
                <a:spcPct val="95000"/>
              </a:lnSpc>
              <a:spcBef>
                <a:spcPts val="1200"/>
              </a:spcBef>
              <a:spcAft>
                <a:spcPts val="0"/>
              </a:spcAft>
              <a:buClr>
                <a:schemeClr val="dk1"/>
              </a:buClr>
              <a:buSzPts val="1135"/>
              <a:buChar char="●"/>
            </a:pPr>
            <a:r>
              <a:rPr lang="en" sz="1135">
                <a:solidFill>
                  <a:schemeClr val="dk1"/>
                </a:solidFill>
              </a:rPr>
              <a:t>The attacker sends fake DNS responses to a resolver before it gets a legitimate response.</a:t>
            </a:r>
            <a:endParaRPr sz="1135">
              <a:solidFill>
                <a:schemeClr val="dk1"/>
              </a:solidFill>
            </a:endParaRPr>
          </a:p>
          <a:p>
            <a:pPr indent="-300672" lvl="0" marL="457200" rtl="0" algn="l">
              <a:lnSpc>
                <a:spcPct val="95000"/>
              </a:lnSpc>
              <a:spcBef>
                <a:spcPts val="0"/>
              </a:spcBef>
              <a:spcAft>
                <a:spcPts val="0"/>
              </a:spcAft>
              <a:buClr>
                <a:schemeClr val="dk1"/>
              </a:buClr>
              <a:buSzPts val="1135"/>
              <a:buChar char="●"/>
            </a:pPr>
            <a:r>
              <a:rPr lang="en" sz="1135">
                <a:solidFill>
                  <a:schemeClr val="dk1"/>
                </a:solidFill>
              </a:rPr>
              <a:t>These fake records are stored in the cache, leading users to a </a:t>
            </a:r>
            <a:r>
              <a:rPr b="1" lang="en" sz="1135">
                <a:solidFill>
                  <a:schemeClr val="dk1"/>
                </a:solidFill>
              </a:rPr>
              <a:t>phishing</a:t>
            </a:r>
            <a:r>
              <a:rPr lang="en" sz="1135">
                <a:solidFill>
                  <a:schemeClr val="dk1"/>
                </a:solidFill>
              </a:rPr>
              <a:t> or </a:t>
            </a:r>
            <a:r>
              <a:rPr b="1" lang="en" sz="1135">
                <a:solidFill>
                  <a:schemeClr val="dk1"/>
                </a:solidFill>
              </a:rPr>
              <a:t>malware-infected site</a:t>
            </a:r>
            <a:r>
              <a:rPr lang="en" sz="1135">
                <a:solidFill>
                  <a:schemeClr val="dk1"/>
                </a:solidFill>
              </a:rPr>
              <a:t>.</a:t>
            </a:r>
            <a:endParaRPr sz="1135">
              <a:solidFill>
                <a:schemeClr val="dk1"/>
              </a:solidFill>
            </a:endParaRPr>
          </a:p>
          <a:p>
            <a:pPr indent="0" lvl="0" marL="0" rtl="0" algn="l">
              <a:lnSpc>
                <a:spcPct val="95000"/>
              </a:lnSpc>
              <a:spcBef>
                <a:spcPts val="1400"/>
              </a:spcBef>
              <a:spcAft>
                <a:spcPts val="0"/>
              </a:spcAft>
              <a:buSzPts val="935"/>
              <a:buNone/>
            </a:pPr>
            <a:r>
              <a:rPr b="1" lang="en" sz="1305">
                <a:solidFill>
                  <a:schemeClr val="dk1"/>
                </a:solidFill>
              </a:rPr>
              <a:t>Example:</a:t>
            </a:r>
            <a:endParaRPr b="1" sz="1305">
              <a:solidFill>
                <a:schemeClr val="dk1"/>
              </a:solidFill>
            </a:endParaRPr>
          </a:p>
          <a:p>
            <a:pPr indent="-300672" lvl="0" marL="457200" rtl="0" algn="l">
              <a:lnSpc>
                <a:spcPct val="95000"/>
              </a:lnSpc>
              <a:spcBef>
                <a:spcPts val="1200"/>
              </a:spcBef>
              <a:spcAft>
                <a:spcPts val="0"/>
              </a:spcAft>
              <a:buClr>
                <a:schemeClr val="dk1"/>
              </a:buClr>
              <a:buSzPts val="1135"/>
              <a:buChar char="●"/>
            </a:pPr>
            <a:r>
              <a:rPr lang="en" sz="1135">
                <a:solidFill>
                  <a:schemeClr val="dk1"/>
                </a:solidFill>
              </a:rPr>
              <a:t>You type </a:t>
            </a:r>
            <a:r>
              <a:rPr lang="en" sz="1135">
                <a:solidFill>
                  <a:srgbClr val="188038"/>
                </a:solidFill>
                <a:latin typeface="Roboto Mono"/>
                <a:ea typeface="Roboto Mono"/>
                <a:cs typeface="Roboto Mono"/>
                <a:sym typeface="Roboto Mono"/>
              </a:rPr>
              <a:t>bank.com</a:t>
            </a:r>
            <a:r>
              <a:rPr lang="en" sz="1135">
                <a:solidFill>
                  <a:schemeClr val="dk1"/>
                </a:solidFill>
              </a:rPr>
              <a:t>, expecting to reach your bank’s website.</a:t>
            </a:r>
            <a:endParaRPr sz="1135">
              <a:solidFill>
                <a:schemeClr val="dk1"/>
              </a:solidFill>
            </a:endParaRPr>
          </a:p>
          <a:p>
            <a:pPr indent="-300672" lvl="0" marL="457200" rtl="0" algn="l">
              <a:lnSpc>
                <a:spcPct val="95000"/>
              </a:lnSpc>
              <a:spcBef>
                <a:spcPts val="0"/>
              </a:spcBef>
              <a:spcAft>
                <a:spcPts val="0"/>
              </a:spcAft>
              <a:buClr>
                <a:schemeClr val="dk1"/>
              </a:buClr>
              <a:buSzPts val="1135"/>
              <a:buChar char="●"/>
            </a:pPr>
            <a:r>
              <a:rPr lang="en" sz="1135">
                <a:solidFill>
                  <a:schemeClr val="dk1"/>
                </a:solidFill>
              </a:rPr>
              <a:t>Due to cache poisoning, your browser is redirected to a </a:t>
            </a:r>
            <a:r>
              <a:rPr b="1" lang="en" sz="1135">
                <a:solidFill>
                  <a:schemeClr val="dk1"/>
                </a:solidFill>
              </a:rPr>
              <a:t>fraudulent page</a:t>
            </a:r>
            <a:r>
              <a:rPr lang="en" sz="1135">
                <a:solidFill>
                  <a:schemeClr val="dk1"/>
                </a:solidFill>
              </a:rPr>
              <a:t> that looks identical to the real site.</a:t>
            </a:r>
            <a:endParaRPr sz="1135">
              <a:solidFill>
                <a:schemeClr val="dk1"/>
              </a:solidFill>
            </a:endParaRPr>
          </a:p>
          <a:p>
            <a:pPr indent="-300672" lvl="0" marL="457200" rtl="0" algn="l">
              <a:lnSpc>
                <a:spcPct val="95000"/>
              </a:lnSpc>
              <a:spcBef>
                <a:spcPts val="0"/>
              </a:spcBef>
              <a:spcAft>
                <a:spcPts val="0"/>
              </a:spcAft>
              <a:buClr>
                <a:schemeClr val="dk1"/>
              </a:buClr>
              <a:buSzPts val="1135"/>
              <a:buChar char="●"/>
            </a:pPr>
            <a:r>
              <a:rPr lang="en" sz="1135">
                <a:solidFill>
                  <a:schemeClr val="dk1"/>
                </a:solidFill>
              </a:rPr>
              <a:t>If you enter your credentials, hackers can </a:t>
            </a:r>
            <a:r>
              <a:rPr b="1" lang="en" sz="1135">
                <a:solidFill>
                  <a:schemeClr val="dk1"/>
                </a:solidFill>
              </a:rPr>
              <a:t>steal your login details</a:t>
            </a:r>
            <a:r>
              <a:rPr lang="en" sz="1135">
                <a:solidFill>
                  <a:schemeClr val="dk1"/>
                </a:solidFill>
              </a:rPr>
              <a:t>.</a:t>
            </a:r>
            <a:endParaRPr sz="1135">
              <a:solidFill>
                <a:schemeClr val="dk1"/>
              </a:solidFill>
            </a:endParaRPr>
          </a:p>
          <a:p>
            <a:pPr indent="0" lvl="0" marL="0" rtl="0" algn="l">
              <a:lnSpc>
                <a:spcPct val="95000"/>
              </a:lnSpc>
              <a:spcBef>
                <a:spcPts val="1400"/>
              </a:spcBef>
              <a:spcAft>
                <a:spcPts val="0"/>
              </a:spcAft>
              <a:buSzPts val="935"/>
              <a:buNone/>
            </a:pPr>
            <a:r>
              <a:rPr b="1" lang="en" sz="1305">
                <a:solidFill>
                  <a:schemeClr val="dk1"/>
                </a:solidFill>
              </a:rPr>
              <a:t>Impact:</a:t>
            </a:r>
            <a:endParaRPr b="1" sz="1305">
              <a:solidFill>
                <a:schemeClr val="dk1"/>
              </a:solidFill>
            </a:endParaRPr>
          </a:p>
          <a:p>
            <a:pPr indent="0" lvl="0" marL="0" rtl="0" algn="l">
              <a:lnSpc>
                <a:spcPct val="95000"/>
              </a:lnSpc>
              <a:spcBef>
                <a:spcPts val="1400"/>
              </a:spcBef>
              <a:spcAft>
                <a:spcPts val="0"/>
              </a:spcAft>
              <a:buSzPts val="935"/>
              <a:buNone/>
            </a:pPr>
            <a:r>
              <a:rPr lang="en" sz="1135">
                <a:solidFill>
                  <a:schemeClr val="dk1"/>
                </a:solidFill>
              </a:rPr>
              <a:t>Phishing attacks, credential theft, financial fraud.</a:t>
            </a:r>
            <a:endParaRPr sz="1985">
              <a:solidFill>
                <a:schemeClr val="dk1"/>
              </a:solidFill>
            </a:endParaRPr>
          </a:p>
          <a:p>
            <a:pPr indent="0" lvl="0" marL="0" rtl="0" algn="l">
              <a:lnSpc>
                <a:spcPct val="95000"/>
              </a:lnSpc>
              <a:spcBef>
                <a:spcPts val="400"/>
              </a:spcBef>
              <a:spcAft>
                <a:spcPts val="1200"/>
              </a:spcAft>
              <a:buSzPts val="935"/>
              <a:buNone/>
            </a:pPr>
            <a:r>
              <a:t/>
            </a:r>
            <a:endParaRPr sz="1985">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6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326" name="Google Shape;326;p6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327" name="Google Shape;327;p66"/>
          <p:cNvPicPr preferRelativeResize="0"/>
          <p:nvPr/>
        </p:nvPicPr>
        <p:blipFill rotWithShape="1">
          <a:blip r:embed="rId3">
            <a:alphaModFix/>
          </a:blip>
          <a:srcRect b="0" l="0" r="0" t="0"/>
          <a:stretch/>
        </p:blipFill>
        <p:spPr>
          <a:xfrm>
            <a:off x="666750" y="361950"/>
            <a:ext cx="7810500" cy="4419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49"/>
          <p:cNvSpPr txBox="1"/>
          <p:nvPr/>
        </p:nvSpPr>
        <p:spPr>
          <a:xfrm>
            <a:off x="185854" y="1011044"/>
            <a:ext cx="8854200" cy="2050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400"/>
              </a:spcBef>
              <a:spcAft>
                <a:spcPts val="0"/>
              </a:spcAft>
              <a:buClr>
                <a:schemeClr val="dk1"/>
              </a:buClr>
              <a:buSzPts val="1100"/>
              <a:buFont typeface="Arial"/>
              <a:buNone/>
            </a:pPr>
            <a:r>
              <a:rPr b="1" i="0" lang="en" sz="1200" u="none" cap="none" strike="noStrike">
                <a:solidFill>
                  <a:schemeClr val="dk1"/>
                </a:solidFill>
                <a:latin typeface="Arial"/>
                <a:ea typeface="Arial"/>
                <a:cs typeface="Arial"/>
                <a:sym typeface="Arial"/>
              </a:rPr>
              <a:t>What is DNS?</a:t>
            </a:r>
            <a:endParaRPr b="1" i="0" sz="1200" u="none" cap="none" strike="noStrike">
              <a:solidFill>
                <a:schemeClr val="dk1"/>
              </a:solidFill>
              <a:latin typeface="Arial"/>
              <a:ea typeface="Arial"/>
              <a:cs typeface="Arial"/>
              <a:sym typeface="Arial"/>
            </a:endParaRPr>
          </a:p>
          <a:p>
            <a:pPr indent="-304800" lvl="0" marL="457200" marR="0" rtl="0" algn="l">
              <a:lnSpc>
                <a:spcPct val="115000"/>
              </a:lnSpc>
              <a:spcBef>
                <a:spcPts val="1200"/>
              </a:spcBef>
              <a:spcAft>
                <a:spcPts val="0"/>
              </a:spcAft>
              <a:buClr>
                <a:schemeClr val="dk1"/>
              </a:buClr>
              <a:buSzPts val="1200"/>
              <a:buFont typeface="Arial"/>
              <a:buChar char="●"/>
            </a:pPr>
            <a:r>
              <a:rPr b="1" i="0" lang="en" sz="1200" u="none" cap="none" strike="noStrike">
                <a:solidFill>
                  <a:schemeClr val="dk1"/>
                </a:solidFill>
                <a:latin typeface="Arial"/>
                <a:ea typeface="Arial"/>
                <a:cs typeface="Arial"/>
                <a:sym typeface="Arial"/>
              </a:rPr>
              <a:t>Definition:</a:t>
            </a:r>
            <a:r>
              <a:rPr b="0" i="0" lang="en" sz="1200" u="none" cap="none" strike="noStrike">
                <a:solidFill>
                  <a:schemeClr val="dk1"/>
                </a:solidFill>
                <a:latin typeface="Arial"/>
                <a:ea typeface="Arial"/>
                <a:cs typeface="Arial"/>
                <a:sym typeface="Arial"/>
              </a:rPr>
              <a:t> DNS (Domain Name System) is the internet’s phonebook that translates human-readable domain names into IP addresses.</a:t>
            </a:r>
            <a:endParaRPr b="0" i="0" sz="1200" u="none" cap="none" strike="noStrike">
              <a:solidFill>
                <a:schemeClr val="dk1"/>
              </a:solidFill>
              <a:latin typeface="Arial"/>
              <a:ea typeface="Arial"/>
              <a:cs typeface="Arial"/>
              <a:sym typeface="Arial"/>
            </a:endParaRPr>
          </a:p>
          <a:p>
            <a:pPr indent="-304800" lvl="0" marL="457200" marR="0" rtl="0" algn="l">
              <a:lnSpc>
                <a:spcPct val="115000"/>
              </a:lnSpc>
              <a:spcBef>
                <a:spcPts val="0"/>
              </a:spcBef>
              <a:spcAft>
                <a:spcPts val="0"/>
              </a:spcAft>
              <a:buClr>
                <a:schemeClr val="dk1"/>
              </a:buClr>
              <a:buSzPts val="1200"/>
              <a:buFont typeface="Arial"/>
              <a:buChar char="●"/>
            </a:pPr>
            <a:r>
              <a:rPr b="1" i="0" lang="en" sz="1200" u="none" cap="none" strike="noStrike">
                <a:solidFill>
                  <a:schemeClr val="dk1"/>
                </a:solidFill>
                <a:latin typeface="Arial"/>
                <a:ea typeface="Arial"/>
                <a:cs typeface="Arial"/>
                <a:sym typeface="Arial"/>
              </a:rPr>
              <a:t>Purpose:</a:t>
            </a:r>
            <a:r>
              <a:rPr b="0" i="0" lang="en" sz="1200" u="none" cap="none" strike="noStrike">
                <a:solidFill>
                  <a:schemeClr val="dk1"/>
                </a:solidFill>
                <a:latin typeface="Arial"/>
                <a:ea typeface="Arial"/>
                <a:cs typeface="Arial"/>
                <a:sym typeface="Arial"/>
              </a:rPr>
              <a:t> Helps users access websites without memorizing complex numerical IP addresses.</a:t>
            </a:r>
            <a:endParaRPr b="0" i="0" sz="1200" u="none" cap="none" strike="noStrike">
              <a:solidFill>
                <a:schemeClr val="dk1"/>
              </a:solidFill>
              <a:latin typeface="Arial"/>
              <a:ea typeface="Arial"/>
              <a:cs typeface="Arial"/>
              <a:sym typeface="Arial"/>
            </a:endParaRPr>
          </a:p>
          <a:p>
            <a:pPr indent="0" lvl="0" marL="0" marR="0" rtl="0" algn="ctr">
              <a:lnSpc>
                <a:spcPct val="100000"/>
              </a:lnSpc>
              <a:spcBef>
                <a:spcPts val="120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Clr>
                <a:srgbClr val="000000"/>
              </a:buClr>
              <a:buSzPts val="2800"/>
              <a:buFont typeface="Arial"/>
              <a:buNone/>
            </a:pPr>
            <a:r>
              <a:t/>
            </a:r>
            <a:endParaRPr b="0" i="1" sz="2800" u="none" cap="none" strike="noStrike">
              <a:solidFill>
                <a:srgbClr val="000000"/>
              </a:solidFill>
              <a:latin typeface="Times New Roman"/>
              <a:ea typeface="Times New Roman"/>
              <a:cs typeface="Times New Roman"/>
              <a:sym typeface="Times New Roman"/>
            </a:endParaRPr>
          </a:p>
        </p:txBody>
      </p:sp>
      <p:pic>
        <p:nvPicPr>
          <p:cNvPr id="227" name="Google Shape;227;p49"/>
          <p:cNvPicPr preferRelativeResize="0"/>
          <p:nvPr/>
        </p:nvPicPr>
        <p:blipFill rotWithShape="1">
          <a:blip r:embed="rId3">
            <a:alphaModFix/>
          </a:blip>
          <a:srcRect b="0" l="0" r="0" t="0"/>
          <a:stretch/>
        </p:blipFill>
        <p:spPr>
          <a:xfrm>
            <a:off x="152400" y="2223250"/>
            <a:ext cx="8552375" cy="2747275"/>
          </a:xfrm>
          <a:prstGeom prst="rect">
            <a:avLst/>
          </a:prstGeom>
          <a:noFill/>
          <a:ln cap="flat" cmpd="sng" w="9525">
            <a:solidFill>
              <a:schemeClr val="dk1"/>
            </a:solidFill>
            <a:prstDash val="solid"/>
            <a:round/>
            <a:headEnd len="sm" w="sm" type="none"/>
            <a:tailEnd len="sm" w="sm" type="none"/>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67"/>
          <p:cNvSpPr txBox="1"/>
          <p:nvPr>
            <p:ph type="title"/>
          </p:nvPr>
        </p:nvSpPr>
        <p:spPr>
          <a:xfrm>
            <a:off x="311700" y="405150"/>
            <a:ext cx="8194500" cy="57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800"/>
              </a:spcBef>
              <a:spcAft>
                <a:spcPts val="400"/>
              </a:spcAft>
              <a:buSzPts val="2800"/>
              <a:buNone/>
            </a:pPr>
            <a:r>
              <a:rPr b="1" lang="en" sz="2100"/>
              <a:t>2. DDoS Attacks (Distributed Denial of Service</a:t>
            </a:r>
            <a:endParaRPr b="1" sz="2700"/>
          </a:p>
        </p:txBody>
      </p:sp>
      <p:sp>
        <p:nvSpPr>
          <p:cNvPr id="333" name="Google Shape;333;p6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05000"/>
              </a:lnSpc>
              <a:spcBef>
                <a:spcPts val="1400"/>
              </a:spcBef>
              <a:spcAft>
                <a:spcPts val="0"/>
              </a:spcAft>
              <a:buSzPts val="1800"/>
              <a:buNone/>
            </a:pPr>
            <a:r>
              <a:rPr b="1" lang="en" sz="1400">
                <a:solidFill>
                  <a:schemeClr val="dk1"/>
                </a:solidFill>
              </a:rPr>
              <a:t>What is it?</a:t>
            </a:r>
            <a:endParaRPr b="1" sz="1400">
              <a:solidFill>
                <a:schemeClr val="dk1"/>
              </a:solidFill>
            </a:endParaRPr>
          </a:p>
          <a:p>
            <a:pPr indent="0" lvl="0" marL="0" rtl="0" algn="l">
              <a:lnSpc>
                <a:spcPct val="105000"/>
              </a:lnSpc>
              <a:spcBef>
                <a:spcPts val="1200"/>
              </a:spcBef>
              <a:spcAft>
                <a:spcPts val="0"/>
              </a:spcAft>
              <a:buSzPts val="1800"/>
              <a:buNone/>
            </a:pPr>
            <a:r>
              <a:rPr lang="en" sz="1200">
                <a:solidFill>
                  <a:schemeClr val="dk1"/>
                </a:solidFill>
              </a:rPr>
              <a:t>Attackers flood DNS servers with an overwhelming number of queries, causing slowdowns or making websites completely </a:t>
            </a:r>
            <a:r>
              <a:rPr b="1" lang="en" sz="1200">
                <a:solidFill>
                  <a:schemeClr val="dk1"/>
                </a:solidFill>
              </a:rPr>
              <a:t>inaccessible</a:t>
            </a:r>
            <a:r>
              <a:rPr lang="en" sz="1200">
                <a:solidFill>
                  <a:schemeClr val="dk1"/>
                </a:solidFill>
              </a:rPr>
              <a:t>.</a:t>
            </a:r>
            <a:endParaRPr sz="1200">
              <a:solidFill>
                <a:schemeClr val="dk1"/>
              </a:solidFill>
            </a:endParaRPr>
          </a:p>
          <a:p>
            <a:pPr indent="0" lvl="0" marL="0" rtl="0" algn="l">
              <a:lnSpc>
                <a:spcPct val="105000"/>
              </a:lnSpc>
              <a:spcBef>
                <a:spcPts val="1400"/>
              </a:spcBef>
              <a:spcAft>
                <a:spcPts val="0"/>
              </a:spcAft>
              <a:buSzPts val="1800"/>
              <a:buNone/>
            </a:pPr>
            <a:r>
              <a:rPr b="1" lang="en" sz="1400">
                <a:solidFill>
                  <a:schemeClr val="dk1"/>
                </a:solidFill>
              </a:rPr>
              <a:t>How it works:</a:t>
            </a:r>
            <a:endParaRPr b="1" sz="1400">
              <a:solidFill>
                <a:schemeClr val="dk1"/>
              </a:solidFill>
            </a:endParaRPr>
          </a:p>
          <a:p>
            <a:pPr indent="-304800" lvl="0" marL="457200" rtl="0" algn="l">
              <a:lnSpc>
                <a:spcPct val="105000"/>
              </a:lnSpc>
              <a:spcBef>
                <a:spcPts val="1200"/>
              </a:spcBef>
              <a:spcAft>
                <a:spcPts val="0"/>
              </a:spcAft>
              <a:buClr>
                <a:schemeClr val="dk1"/>
              </a:buClr>
              <a:buSzPts val="1200"/>
              <a:buChar char="●"/>
            </a:pPr>
            <a:r>
              <a:rPr lang="en" sz="1200">
                <a:solidFill>
                  <a:schemeClr val="dk1"/>
                </a:solidFill>
              </a:rPr>
              <a:t>A botnet (a network of compromised computers) sends massive amounts of fake DNS requests to a target server.</a:t>
            </a:r>
            <a:endParaRPr sz="1200">
              <a:solidFill>
                <a:schemeClr val="dk1"/>
              </a:solidFill>
            </a:endParaRPr>
          </a:p>
          <a:p>
            <a:pPr indent="-304800" lvl="0" marL="457200" rtl="0" algn="l">
              <a:lnSpc>
                <a:spcPct val="105000"/>
              </a:lnSpc>
              <a:spcBef>
                <a:spcPts val="0"/>
              </a:spcBef>
              <a:spcAft>
                <a:spcPts val="0"/>
              </a:spcAft>
              <a:buClr>
                <a:schemeClr val="dk1"/>
              </a:buClr>
              <a:buSzPts val="1200"/>
              <a:buChar char="●"/>
            </a:pPr>
            <a:r>
              <a:rPr lang="en" sz="1200">
                <a:solidFill>
                  <a:schemeClr val="dk1"/>
                </a:solidFill>
              </a:rPr>
              <a:t>The DNS resolver gets overloaded and fails to respond to legitimate users.</a:t>
            </a:r>
            <a:endParaRPr sz="1200">
              <a:solidFill>
                <a:schemeClr val="dk1"/>
              </a:solidFill>
            </a:endParaRPr>
          </a:p>
          <a:p>
            <a:pPr indent="0" lvl="0" marL="0" rtl="0" algn="l">
              <a:lnSpc>
                <a:spcPct val="105000"/>
              </a:lnSpc>
              <a:spcBef>
                <a:spcPts val="1400"/>
              </a:spcBef>
              <a:spcAft>
                <a:spcPts val="0"/>
              </a:spcAft>
              <a:buSzPts val="1800"/>
              <a:buNone/>
            </a:pPr>
            <a:r>
              <a:rPr b="1" lang="en" sz="1400">
                <a:solidFill>
                  <a:schemeClr val="dk1"/>
                </a:solidFill>
              </a:rPr>
              <a:t>Example:</a:t>
            </a:r>
            <a:endParaRPr b="1" sz="1400">
              <a:solidFill>
                <a:schemeClr val="dk1"/>
              </a:solidFill>
            </a:endParaRPr>
          </a:p>
          <a:p>
            <a:pPr indent="-304800" lvl="0" marL="457200" rtl="0" algn="l">
              <a:lnSpc>
                <a:spcPct val="105000"/>
              </a:lnSpc>
              <a:spcBef>
                <a:spcPts val="1200"/>
              </a:spcBef>
              <a:spcAft>
                <a:spcPts val="0"/>
              </a:spcAft>
              <a:buClr>
                <a:schemeClr val="dk1"/>
              </a:buClr>
              <a:buSzPts val="1200"/>
              <a:buChar char="●"/>
            </a:pPr>
            <a:r>
              <a:rPr lang="en" sz="1200">
                <a:solidFill>
                  <a:schemeClr val="dk1"/>
                </a:solidFill>
              </a:rPr>
              <a:t>A </a:t>
            </a:r>
            <a:r>
              <a:rPr b="1" lang="en" sz="1200">
                <a:solidFill>
                  <a:schemeClr val="dk1"/>
                </a:solidFill>
              </a:rPr>
              <a:t>botnet</a:t>
            </a:r>
            <a:r>
              <a:rPr lang="en" sz="1200">
                <a:solidFill>
                  <a:schemeClr val="dk1"/>
                </a:solidFill>
              </a:rPr>
              <a:t> sends millions of fake DNS queries to a major DNS provider (e.g., Cloudflare, Google).</a:t>
            </a:r>
            <a:endParaRPr sz="1200">
              <a:solidFill>
                <a:schemeClr val="dk1"/>
              </a:solidFill>
            </a:endParaRPr>
          </a:p>
          <a:p>
            <a:pPr indent="-304800" lvl="0" marL="457200" rtl="0" algn="l">
              <a:lnSpc>
                <a:spcPct val="105000"/>
              </a:lnSpc>
              <a:spcBef>
                <a:spcPts val="0"/>
              </a:spcBef>
              <a:spcAft>
                <a:spcPts val="0"/>
              </a:spcAft>
              <a:buClr>
                <a:schemeClr val="dk1"/>
              </a:buClr>
              <a:buSzPts val="1200"/>
              <a:buChar char="●"/>
            </a:pPr>
            <a:r>
              <a:rPr lang="en" sz="1200">
                <a:solidFill>
                  <a:schemeClr val="dk1"/>
                </a:solidFill>
              </a:rPr>
              <a:t>The provider's servers struggle to respond, making many websites </a:t>
            </a:r>
            <a:r>
              <a:rPr b="1" lang="en" sz="1200">
                <a:solidFill>
                  <a:schemeClr val="dk1"/>
                </a:solidFill>
              </a:rPr>
              <a:t>unreachable</a:t>
            </a:r>
            <a:r>
              <a:rPr lang="en" sz="1200">
                <a:solidFill>
                  <a:schemeClr val="dk1"/>
                </a:solidFill>
              </a:rPr>
              <a:t>.</a:t>
            </a:r>
            <a:endParaRPr sz="1200">
              <a:solidFill>
                <a:schemeClr val="dk1"/>
              </a:solidFill>
            </a:endParaRPr>
          </a:p>
          <a:p>
            <a:pPr indent="0" lvl="0" marL="0" rtl="0" algn="l">
              <a:lnSpc>
                <a:spcPct val="105000"/>
              </a:lnSpc>
              <a:spcBef>
                <a:spcPts val="1400"/>
              </a:spcBef>
              <a:spcAft>
                <a:spcPts val="0"/>
              </a:spcAft>
              <a:buSzPts val="1800"/>
              <a:buNone/>
            </a:pPr>
            <a:r>
              <a:rPr b="1" lang="en" sz="1400">
                <a:solidFill>
                  <a:schemeClr val="dk1"/>
                </a:solidFill>
              </a:rPr>
              <a:t>Impact:</a:t>
            </a:r>
            <a:endParaRPr b="1" sz="1400">
              <a:solidFill>
                <a:schemeClr val="dk1"/>
              </a:solidFill>
            </a:endParaRPr>
          </a:p>
          <a:p>
            <a:pPr indent="0" lvl="0" marL="0" rtl="0" algn="l">
              <a:lnSpc>
                <a:spcPct val="105000"/>
              </a:lnSpc>
              <a:spcBef>
                <a:spcPts val="1400"/>
              </a:spcBef>
              <a:spcAft>
                <a:spcPts val="400"/>
              </a:spcAft>
              <a:buSzPts val="1800"/>
              <a:buNone/>
            </a:pPr>
            <a:r>
              <a:rPr lang="en" sz="1200">
                <a:solidFill>
                  <a:schemeClr val="dk1"/>
                </a:solidFill>
              </a:rPr>
              <a:t>Website downtime, loss of revenue, degraded performance.</a:t>
            </a:r>
            <a:endParaRPr sz="2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6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800"/>
              </a:spcBef>
              <a:spcAft>
                <a:spcPts val="400"/>
              </a:spcAft>
              <a:buSzPts val="2800"/>
              <a:buNone/>
            </a:pPr>
            <a:r>
              <a:rPr b="1" lang="en" sz="2400"/>
              <a:t> 3. DNS Hijacking</a:t>
            </a:r>
            <a:endParaRPr b="1" sz="2400"/>
          </a:p>
        </p:txBody>
      </p:sp>
      <p:sp>
        <p:nvSpPr>
          <p:cNvPr id="339" name="Google Shape;339;p6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95000"/>
              </a:lnSpc>
              <a:spcBef>
                <a:spcPts val="1400"/>
              </a:spcBef>
              <a:spcAft>
                <a:spcPts val="0"/>
              </a:spcAft>
              <a:buClr>
                <a:schemeClr val="dk1"/>
              </a:buClr>
              <a:buSzPts val="935"/>
              <a:buFont typeface="Arial"/>
              <a:buNone/>
            </a:pPr>
            <a:r>
              <a:rPr b="1" lang="en" sz="1305">
                <a:solidFill>
                  <a:schemeClr val="dk1"/>
                </a:solidFill>
              </a:rPr>
              <a:t>What is it?</a:t>
            </a:r>
            <a:endParaRPr b="1" sz="1305">
              <a:solidFill>
                <a:schemeClr val="dk1"/>
              </a:solidFill>
            </a:endParaRPr>
          </a:p>
          <a:p>
            <a:pPr indent="0" lvl="0" marL="0" rtl="0" algn="l">
              <a:lnSpc>
                <a:spcPct val="95000"/>
              </a:lnSpc>
              <a:spcBef>
                <a:spcPts val="1200"/>
              </a:spcBef>
              <a:spcAft>
                <a:spcPts val="0"/>
              </a:spcAft>
              <a:buClr>
                <a:schemeClr val="dk1"/>
              </a:buClr>
              <a:buSzPts val="935"/>
              <a:buFont typeface="Arial"/>
              <a:buNone/>
            </a:pPr>
            <a:r>
              <a:rPr lang="en" sz="1135">
                <a:solidFill>
                  <a:schemeClr val="dk1"/>
                </a:solidFill>
              </a:rPr>
              <a:t>Attackers </a:t>
            </a:r>
            <a:r>
              <a:rPr b="1" lang="en" sz="1135">
                <a:solidFill>
                  <a:schemeClr val="dk1"/>
                </a:solidFill>
              </a:rPr>
              <a:t>modify DNS settings</a:t>
            </a:r>
            <a:r>
              <a:rPr lang="en" sz="1135">
                <a:solidFill>
                  <a:schemeClr val="dk1"/>
                </a:solidFill>
              </a:rPr>
              <a:t> to redirect users to malicious sites or inject ads into their browsing experience. This can be done by malware or even rogue ISPs.</a:t>
            </a:r>
            <a:endParaRPr sz="1135">
              <a:solidFill>
                <a:schemeClr val="dk1"/>
              </a:solidFill>
            </a:endParaRPr>
          </a:p>
          <a:p>
            <a:pPr indent="0" lvl="0" marL="0" rtl="0" algn="l">
              <a:lnSpc>
                <a:spcPct val="95000"/>
              </a:lnSpc>
              <a:spcBef>
                <a:spcPts val="1400"/>
              </a:spcBef>
              <a:spcAft>
                <a:spcPts val="0"/>
              </a:spcAft>
              <a:buClr>
                <a:schemeClr val="dk1"/>
              </a:buClr>
              <a:buSzPts val="935"/>
              <a:buFont typeface="Arial"/>
              <a:buNone/>
            </a:pPr>
            <a:r>
              <a:rPr b="1" lang="en" sz="1305">
                <a:solidFill>
                  <a:schemeClr val="dk1"/>
                </a:solidFill>
              </a:rPr>
              <a:t>How it works:</a:t>
            </a:r>
            <a:endParaRPr b="1" sz="1305">
              <a:solidFill>
                <a:schemeClr val="dk1"/>
              </a:solidFill>
            </a:endParaRPr>
          </a:p>
          <a:p>
            <a:pPr indent="-300672" lvl="0" marL="457200" rtl="0" algn="l">
              <a:lnSpc>
                <a:spcPct val="95000"/>
              </a:lnSpc>
              <a:spcBef>
                <a:spcPts val="1200"/>
              </a:spcBef>
              <a:spcAft>
                <a:spcPts val="0"/>
              </a:spcAft>
              <a:buClr>
                <a:schemeClr val="dk1"/>
              </a:buClr>
              <a:buSzPts val="1135"/>
              <a:buChar char="●"/>
            </a:pPr>
            <a:r>
              <a:rPr lang="en" sz="1135">
                <a:solidFill>
                  <a:schemeClr val="dk1"/>
                </a:solidFill>
              </a:rPr>
              <a:t>Malware changes a user’s DNS settings, making all internet traffic go through a malicious server.</a:t>
            </a:r>
            <a:endParaRPr sz="1135">
              <a:solidFill>
                <a:schemeClr val="dk1"/>
              </a:solidFill>
            </a:endParaRPr>
          </a:p>
          <a:p>
            <a:pPr indent="-300672" lvl="0" marL="457200" rtl="0" algn="l">
              <a:lnSpc>
                <a:spcPct val="95000"/>
              </a:lnSpc>
              <a:spcBef>
                <a:spcPts val="0"/>
              </a:spcBef>
              <a:spcAft>
                <a:spcPts val="0"/>
              </a:spcAft>
              <a:buClr>
                <a:schemeClr val="dk1"/>
              </a:buClr>
              <a:buSzPts val="1135"/>
              <a:buChar char="●"/>
            </a:pPr>
            <a:r>
              <a:rPr lang="en" sz="1135">
                <a:solidFill>
                  <a:schemeClr val="dk1"/>
                </a:solidFill>
              </a:rPr>
              <a:t>A rogue ISP may </a:t>
            </a:r>
            <a:r>
              <a:rPr b="1" lang="en" sz="1135">
                <a:solidFill>
                  <a:schemeClr val="dk1"/>
                </a:solidFill>
              </a:rPr>
              <a:t>redirect traffic</a:t>
            </a:r>
            <a:r>
              <a:rPr lang="en" sz="1135">
                <a:solidFill>
                  <a:schemeClr val="dk1"/>
                </a:solidFill>
              </a:rPr>
              <a:t> to advertisement pages for profit.</a:t>
            </a:r>
            <a:endParaRPr sz="1135">
              <a:solidFill>
                <a:schemeClr val="dk1"/>
              </a:solidFill>
            </a:endParaRPr>
          </a:p>
          <a:p>
            <a:pPr indent="0" lvl="0" marL="0" rtl="0" algn="l">
              <a:lnSpc>
                <a:spcPct val="95000"/>
              </a:lnSpc>
              <a:spcBef>
                <a:spcPts val="1400"/>
              </a:spcBef>
              <a:spcAft>
                <a:spcPts val="0"/>
              </a:spcAft>
              <a:buClr>
                <a:schemeClr val="dk1"/>
              </a:buClr>
              <a:buSzPts val="935"/>
              <a:buFont typeface="Arial"/>
              <a:buNone/>
            </a:pPr>
            <a:r>
              <a:rPr b="1" lang="en" sz="1305">
                <a:solidFill>
                  <a:schemeClr val="dk1"/>
                </a:solidFill>
              </a:rPr>
              <a:t>Example:</a:t>
            </a:r>
            <a:endParaRPr b="1" sz="1305">
              <a:solidFill>
                <a:schemeClr val="dk1"/>
              </a:solidFill>
            </a:endParaRPr>
          </a:p>
          <a:p>
            <a:pPr indent="-300672" lvl="0" marL="457200" rtl="0" algn="l">
              <a:lnSpc>
                <a:spcPct val="95000"/>
              </a:lnSpc>
              <a:spcBef>
                <a:spcPts val="1200"/>
              </a:spcBef>
              <a:spcAft>
                <a:spcPts val="0"/>
              </a:spcAft>
              <a:buClr>
                <a:schemeClr val="dk1"/>
              </a:buClr>
              <a:buSzPts val="1135"/>
              <a:buChar char="●"/>
            </a:pPr>
            <a:r>
              <a:rPr lang="en" sz="1135">
                <a:solidFill>
                  <a:schemeClr val="dk1"/>
                </a:solidFill>
              </a:rPr>
              <a:t>You type </a:t>
            </a:r>
            <a:r>
              <a:rPr lang="en" sz="1135">
                <a:solidFill>
                  <a:srgbClr val="188038"/>
                </a:solidFill>
                <a:latin typeface="Roboto Mono"/>
                <a:ea typeface="Roboto Mono"/>
                <a:cs typeface="Roboto Mono"/>
                <a:sym typeface="Roboto Mono"/>
              </a:rPr>
              <a:t>facebook.com</a:t>
            </a:r>
            <a:r>
              <a:rPr lang="en" sz="1135">
                <a:solidFill>
                  <a:schemeClr val="dk1"/>
                </a:solidFill>
              </a:rPr>
              <a:t>, expecting the real site.</a:t>
            </a:r>
            <a:endParaRPr sz="1135">
              <a:solidFill>
                <a:schemeClr val="dk1"/>
              </a:solidFill>
            </a:endParaRPr>
          </a:p>
          <a:p>
            <a:pPr indent="-300672" lvl="0" marL="457200" rtl="0" algn="l">
              <a:lnSpc>
                <a:spcPct val="95000"/>
              </a:lnSpc>
              <a:spcBef>
                <a:spcPts val="0"/>
              </a:spcBef>
              <a:spcAft>
                <a:spcPts val="0"/>
              </a:spcAft>
              <a:buClr>
                <a:schemeClr val="dk1"/>
              </a:buClr>
              <a:buSzPts val="1135"/>
              <a:buChar char="●"/>
            </a:pPr>
            <a:r>
              <a:rPr lang="en" sz="1135">
                <a:solidFill>
                  <a:schemeClr val="dk1"/>
                </a:solidFill>
              </a:rPr>
              <a:t>Your </a:t>
            </a:r>
            <a:r>
              <a:rPr b="1" lang="en" sz="1135">
                <a:solidFill>
                  <a:schemeClr val="dk1"/>
                </a:solidFill>
              </a:rPr>
              <a:t>hijacked DNS</a:t>
            </a:r>
            <a:r>
              <a:rPr lang="en" sz="1135">
                <a:solidFill>
                  <a:schemeClr val="dk1"/>
                </a:solidFill>
              </a:rPr>
              <a:t> redirects you to a </a:t>
            </a:r>
            <a:r>
              <a:rPr b="1" lang="en" sz="1135">
                <a:solidFill>
                  <a:schemeClr val="dk1"/>
                </a:solidFill>
              </a:rPr>
              <a:t>fake login page</a:t>
            </a:r>
            <a:r>
              <a:rPr lang="en" sz="1135">
                <a:solidFill>
                  <a:schemeClr val="dk1"/>
                </a:solidFill>
              </a:rPr>
              <a:t> that steals your credentials.</a:t>
            </a:r>
            <a:endParaRPr sz="1135">
              <a:solidFill>
                <a:schemeClr val="dk1"/>
              </a:solidFill>
            </a:endParaRPr>
          </a:p>
          <a:p>
            <a:pPr indent="0" lvl="0" marL="0" rtl="0" algn="l">
              <a:lnSpc>
                <a:spcPct val="95000"/>
              </a:lnSpc>
              <a:spcBef>
                <a:spcPts val="1400"/>
              </a:spcBef>
              <a:spcAft>
                <a:spcPts val="0"/>
              </a:spcAft>
              <a:buSzPts val="935"/>
              <a:buNone/>
            </a:pPr>
            <a:r>
              <a:rPr b="1" lang="en" sz="1305">
                <a:solidFill>
                  <a:schemeClr val="dk1"/>
                </a:solidFill>
              </a:rPr>
              <a:t>Impact:</a:t>
            </a:r>
            <a:endParaRPr b="1" sz="1305">
              <a:solidFill>
                <a:schemeClr val="dk1"/>
              </a:solidFill>
            </a:endParaRPr>
          </a:p>
          <a:p>
            <a:pPr indent="0" lvl="0" marL="0" rtl="0" algn="l">
              <a:lnSpc>
                <a:spcPct val="95000"/>
              </a:lnSpc>
              <a:spcBef>
                <a:spcPts val="1400"/>
              </a:spcBef>
              <a:spcAft>
                <a:spcPts val="0"/>
              </a:spcAft>
              <a:buClr>
                <a:schemeClr val="dk1"/>
              </a:buClr>
              <a:buSzPts val="935"/>
              <a:buFont typeface="Arial"/>
              <a:buNone/>
            </a:pPr>
            <a:r>
              <a:rPr lang="en" sz="1135">
                <a:solidFill>
                  <a:schemeClr val="dk1"/>
                </a:solidFill>
              </a:rPr>
              <a:t>Identity theft, ad injection, surveillance, data theft.</a:t>
            </a:r>
            <a:endParaRPr sz="1135">
              <a:solidFill>
                <a:schemeClr val="dk1"/>
              </a:solidFill>
            </a:endParaRPr>
          </a:p>
          <a:p>
            <a:pPr indent="0" lvl="0" marL="0" rtl="0" algn="l">
              <a:lnSpc>
                <a:spcPct val="95000"/>
              </a:lnSpc>
              <a:spcBef>
                <a:spcPts val="400"/>
              </a:spcBef>
              <a:spcAft>
                <a:spcPts val="1200"/>
              </a:spcAft>
              <a:buSzPts val="935"/>
              <a:buNone/>
            </a:pPr>
            <a:r>
              <a:t/>
            </a:r>
            <a:endParaRPr sz="1729"/>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6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1400"/>
              </a:spcBef>
              <a:spcAft>
                <a:spcPts val="400"/>
              </a:spcAft>
              <a:buSzPts val="2800"/>
              <a:buNone/>
            </a:pPr>
            <a:r>
              <a:rPr b="1" lang="en" sz="2200"/>
              <a:t> Solutions to These DNS Attacks</a:t>
            </a:r>
            <a:endParaRPr b="1" sz="2200"/>
          </a:p>
        </p:txBody>
      </p:sp>
      <p:sp>
        <p:nvSpPr>
          <p:cNvPr id="345" name="Google Shape;345;p6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500">
                <a:solidFill>
                  <a:schemeClr val="dk1"/>
                </a:solidFill>
              </a:rPr>
              <a:t>To </a:t>
            </a:r>
            <a:r>
              <a:rPr b="1" lang="en" sz="1500">
                <a:solidFill>
                  <a:schemeClr val="dk1"/>
                </a:solidFill>
              </a:rPr>
              <a:t>mitigate</a:t>
            </a:r>
            <a:r>
              <a:rPr lang="en" sz="1500">
                <a:solidFill>
                  <a:schemeClr val="dk1"/>
                </a:solidFill>
              </a:rPr>
              <a:t> these threats, organizations and individuals can implement </a:t>
            </a:r>
            <a:r>
              <a:rPr b="1" lang="en" sz="1500">
                <a:solidFill>
                  <a:schemeClr val="dk1"/>
                </a:solidFill>
              </a:rPr>
              <a:t>security measures</a:t>
            </a:r>
            <a:r>
              <a:rPr lang="en" sz="1500">
                <a:solidFill>
                  <a:schemeClr val="dk1"/>
                </a:solidFill>
              </a:rPr>
              <a:t> like:</a:t>
            </a:r>
            <a:endParaRPr sz="1500">
              <a:solidFill>
                <a:schemeClr val="dk1"/>
              </a:solidFill>
            </a:endParaRPr>
          </a:p>
          <a:p>
            <a:pPr indent="0" lvl="0" marL="0" rtl="0" algn="l">
              <a:lnSpc>
                <a:spcPct val="115000"/>
              </a:lnSpc>
              <a:spcBef>
                <a:spcPts val="1200"/>
              </a:spcBef>
              <a:spcAft>
                <a:spcPts val="0"/>
              </a:spcAft>
              <a:buSzPts val="1800"/>
              <a:buNone/>
            </a:pPr>
            <a:r>
              <a:rPr b="1" lang="en" sz="1500">
                <a:solidFill>
                  <a:schemeClr val="dk1"/>
                </a:solidFill>
              </a:rPr>
              <a:t>DNSSEC (Domain Name System Security Extensions)</a:t>
            </a:r>
            <a:r>
              <a:rPr lang="en" sz="1500">
                <a:solidFill>
                  <a:schemeClr val="dk1"/>
                </a:solidFill>
              </a:rPr>
              <a:t> – Uses digital signatures to verify DNS responses and prevent spoofing.</a:t>
            </a:r>
            <a:endParaRPr sz="1500">
              <a:solidFill>
                <a:schemeClr val="dk1"/>
              </a:solidFill>
            </a:endParaRPr>
          </a:p>
          <a:p>
            <a:pPr indent="0" lvl="0" marL="0" rtl="0" algn="l">
              <a:lnSpc>
                <a:spcPct val="115000"/>
              </a:lnSpc>
              <a:spcBef>
                <a:spcPts val="1200"/>
              </a:spcBef>
              <a:spcAft>
                <a:spcPts val="0"/>
              </a:spcAft>
              <a:buSzPts val="1800"/>
              <a:buNone/>
            </a:pPr>
            <a:r>
              <a:rPr b="1" lang="en" sz="1500">
                <a:solidFill>
                  <a:schemeClr val="dk1"/>
                </a:solidFill>
              </a:rPr>
              <a:t>Use Trusted DNS Resolvers</a:t>
            </a:r>
            <a:r>
              <a:rPr lang="en" sz="1500">
                <a:solidFill>
                  <a:schemeClr val="dk1"/>
                </a:solidFill>
              </a:rPr>
              <a:t> – Google Public DNS (8.8.8.8), Cloudflare (1.1.1.1), OpenDNS.</a:t>
            </a:r>
            <a:endParaRPr sz="1500">
              <a:solidFill>
                <a:schemeClr val="dk1"/>
              </a:solidFill>
            </a:endParaRPr>
          </a:p>
          <a:p>
            <a:pPr indent="0" lvl="0" marL="0" rtl="0" algn="l">
              <a:lnSpc>
                <a:spcPct val="115000"/>
              </a:lnSpc>
              <a:spcBef>
                <a:spcPts val="1200"/>
              </a:spcBef>
              <a:spcAft>
                <a:spcPts val="0"/>
              </a:spcAft>
              <a:buSzPts val="1800"/>
              <a:buNone/>
            </a:pPr>
            <a:r>
              <a:rPr b="1" lang="en" sz="1500">
                <a:solidFill>
                  <a:schemeClr val="dk1"/>
                </a:solidFill>
              </a:rPr>
              <a:t>DNS Over HTTPS (DoH) &amp; DNS Over TLS (DoT)</a:t>
            </a:r>
            <a:r>
              <a:rPr lang="en" sz="1500">
                <a:solidFill>
                  <a:schemeClr val="dk1"/>
                </a:solidFill>
              </a:rPr>
              <a:t> – Encrypts DNS queries to prevent interception.</a:t>
            </a:r>
            <a:endParaRPr sz="1500">
              <a:solidFill>
                <a:schemeClr val="dk1"/>
              </a:solidFill>
            </a:endParaRPr>
          </a:p>
          <a:p>
            <a:pPr indent="0" lvl="0" marL="0" rtl="0" algn="l">
              <a:lnSpc>
                <a:spcPct val="115000"/>
              </a:lnSpc>
              <a:spcBef>
                <a:spcPts val="1200"/>
              </a:spcBef>
              <a:spcAft>
                <a:spcPts val="0"/>
              </a:spcAft>
              <a:buSzPts val="1800"/>
              <a:buNone/>
            </a:pPr>
            <a:r>
              <a:rPr b="1" lang="en" sz="1500">
                <a:solidFill>
                  <a:schemeClr val="dk1"/>
                </a:solidFill>
              </a:rPr>
              <a:t>Rate Limiting &amp; Anomaly Detection</a:t>
            </a:r>
            <a:r>
              <a:rPr lang="en" sz="1500">
                <a:solidFill>
                  <a:schemeClr val="dk1"/>
                </a:solidFill>
              </a:rPr>
              <a:t> – Helps mitigate DDoS and NXDOMAIN attacks.</a:t>
            </a:r>
            <a:endParaRPr sz="1500">
              <a:solidFill>
                <a:schemeClr val="dk1"/>
              </a:solidFill>
            </a:endParaRPr>
          </a:p>
          <a:p>
            <a:pPr indent="0" lvl="0" marL="0" rtl="0" algn="l">
              <a:lnSpc>
                <a:spcPct val="115000"/>
              </a:lnSpc>
              <a:spcBef>
                <a:spcPts val="1200"/>
              </a:spcBef>
              <a:spcAft>
                <a:spcPts val="0"/>
              </a:spcAft>
              <a:buSzPts val="1800"/>
              <a:buNone/>
            </a:pPr>
            <a:r>
              <a:rPr b="1" lang="en" sz="1500">
                <a:solidFill>
                  <a:schemeClr val="dk1"/>
                </a:solidFill>
              </a:rPr>
              <a:t>Firewall &amp; Network Monitoring</a:t>
            </a:r>
            <a:r>
              <a:rPr lang="en" sz="1500">
                <a:solidFill>
                  <a:schemeClr val="dk1"/>
                </a:solidFill>
              </a:rPr>
              <a:t> – Detects suspicious activity and prevents unauthorized changes.</a:t>
            </a:r>
            <a:endParaRPr sz="1500">
              <a:solidFill>
                <a:schemeClr val="dk1"/>
              </a:solidFill>
            </a:endParaRPr>
          </a:p>
          <a:p>
            <a:pPr indent="0" lvl="0" marL="0" rtl="0" algn="l">
              <a:lnSpc>
                <a:spcPct val="115000"/>
              </a:lnSpc>
              <a:spcBef>
                <a:spcPts val="1200"/>
              </a:spcBef>
              <a:spcAft>
                <a:spcPts val="1200"/>
              </a:spcAft>
              <a:buSzPts val="1800"/>
              <a:buNone/>
            </a:pPr>
            <a:r>
              <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50"/>
          <p:cNvSpPr txBox="1"/>
          <p:nvPr/>
        </p:nvSpPr>
        <p:spPr>
          <a:xfrm>
            <a:off x="185850" y="1011052"/>
            <a:ext cx="8854200" cy="4679100"/>
          </a:xfrm>
          <a:prstGeom prst="rect">
            <a:avLst/>
          </a:prstGeom>
          <a:noFill/>
          <a:ln>
            <a:noFill/>
          </a:ln>
        </p:spPr>
        <p:txBody>
          <a:bodyPr anchorCtr="0" anchor="t" bIns="45700" lIns="91425" spcFirstLastPara="1" rIns="91425" wrap="square" tIns="45700">
            <a:spAutoFit/>
          </a:bodyPr>
          <a:lstStyle/>
          <a:p>
            <a:pPr indent="-349250" lvl="0" marL="457200" marR="0" rtl="0" algn="l">
              <a:lnSpc>
                <a:spcPct val="100000"/>
              </a:lnSpc>
              <a:spcBef>
                <a:spcPts val="0"/>
              </a:spcBef>
              <a:spcAft>
                <a:spcPts val="0"/>
              </a:spcAft>
              <a:buClr>
                <a:schemeClr val="dk1"/>
              </a:buClr>
              <a:buSzPts val="1900"/>
              <a:buFont typeface="Arial"/>
              <a:buChar char="●"/>
            </a:pPr>
            <a:r>
              <a:rPr b="1" i="0" lang="en" sz="1900" u="none" cap="none" strike="noStrike">
                <a:solidFill>
                  <a:schemeClr val="dk1"/>
                </a:solidFill>
                <a:latin typeface="Arial"/>
                <a:ea typeface="Arial"/>
                <a:cs typeface="Arial"/>
                <a:sym typeface="Arial"/>
              </a:rPr>
              <a:t>Simplifies Internet Browsing</a:t>
            </a:r>
            <a:r>
              <a:rPr b="0" i="0" lang="en" sz="1900" u="none" cap="none" strike="noStrike">
                <a:solidFill>
                  <a:schemeClr val="dk1"/>
                </a:solidFill>
                <a:latin typeface="Arial"/>
                <a:ea typeface="Arial"/>
                <a:cs typeface="Arial"/>
                <a:sym typeface="Arial"/>
              </a:rPr>
              <a:t> – Converts domain names into IP addresses for easy access.</a:t>
            </a:r>
            <a:endParaRPr b="0" i="0" sz="1900" u="none" cap="none" strike="noStrike">
              <a:solidFill>
                <a:schemeClr val="dk1"/>
              </a:solidFill>
              <a:latin typeface="Arial"/>
              <a:ea typeface="Arial"/>
              <a:cs typeface="Arial"/>
              <a:sym typeface="Arial"/>
            </a:endParaRPr>
          </a:p>
          <a:p>
            <a:pPr indent="-349250" lvl="0" marL="457200" marR="0" rtl="0" algn="l">
              <a:lnSpc>
                <a:spcPct val="100000"/>
              </a:lnSpc>
              <a:spcBef>
                <a:spcPts val="0"/>
              </a:spcBef>
              <a:spcAft>
                <a:spcPts val="0"/>
              </a:spcAft>
              <a:buClr>
                <a:schemeClr val="dk1"/>
              </a:buClr>
              <a:buSzPts val="1900"/>
              <a:buFont typeface="Arial"/>
              <a:buChar char="●"/>
            </a:pPr>
            <a:r>
              <a:rPr b="1" i="0" lang="en" sz="1900" u="none" cap="none" strike="noStrike">
                <a:solidFill>
                  <a:schemeClr val="dk1"/>
                </a:solidFill>
                <a:latin typeface="Arial"/>
                <a:ea typeface="Arial"/>
                <a:cs typeface="Arial"/>
                <a:sym typeface="Arial"/>
              </a:rPr>
              <a:t>Reduces Human Error</a:t>
            </a:r>
            <a:r>
              <a:rPr b="0" i="0" lang="en" sz="1900" u="none" cap="none" strike="noStrike">
                <a:solidFill>
                  <a:schemeClr val="dk1"/>
                </a:solidFill>
                <a:latin typeface="Arial"/>
                <a:ea typeface="Arial"/>
                <a:cs typeface="Arial"/>
                <a:sym typeface="Arial"/>
              </a:rPr>
              <a:t> – Avoids the need to memorize complex numerical IPs.</a:t>
            </a:r>
            <a:endParaRPr b="0" i="0" sz="1900" u="none" cap="none" strike="noStrike">
              <a:solidFill>
                <a:schemeClr val="dk1"/>
              </a:solidFill>
              <a:latin typeface="Arial"/>
              <a:ea typeface="Arial"/>
              <a:cs typeface="Arial"/>
              <a:sym typeface="Arial"/>
            </a:endParaRPr>
          </a:p>
          <a:p>
            <a:pPr indent="-349250" lvl="0" marL="457200" marR="0" rtl="0" algn="l">
              <a:lnSpc>
                <a:spcPct val="100000"/>
              </a:lnSpc>
              <a:spcBef>
                <a:spcPts val="0"/>
              </a:spcBef>
              <a:spcAft>
                <a:spcPts val="0"/>
              </a:spcAft>
              <a:buClr>
                <a:schemeClr val="dk1"/>
              </a:buClr>
              <a:buSzPts val="1900"/>
              <a:buFont typeface="Arial"/>
              <a:buChar char="●"/>
            </a:pPr>
            <a:r>
              <a:rPr b="1" i="0" lang="en" sz="1900" u="none" cap="none" strike="noStrike">
                <a:solidFill>
                  <a:schemeClr val="dk1"/>
                </a:solidFill>
                <a:latin typeface="Arial"/>
                <a:ea typeface="Arial"/>
                <a:cs typeface="Arial"/>
                <a:sym typeface="Arial"/>
              </a:rPr>
              <a:t>Optimizes Network Efficiency</a:t>
            </a:r>
            <a:r>
              <a:rPr b="0" i="0" lang="en" sz="1900" u="none" cap="none" strike="noStrike">
                <a:solidFill>
                  <a:schemeClr val="dk1"/>
                </a:solidFill>
                <a:latin typeface="Arial"/>
                <a:ea typeface="Arial"/>
                <a:cs typeface="Arial"/>
                <a:sym typeface="Arial"/>
              </a:rPr>
              <a:t> – Caches DNS responses to speed up browsing.</a:t>
            </a:r>
            <a:endParaRPr b="0" i="0" sz="1900" u="none" cap="none" strike="noStrike">
              <a:solidFill>
                <a:schemeClr val="dk1"/>
              </a:solidFill>
              <a:latin typeface="Arial"/>
              <a:ea typeface="Arial"/>
              <a:cs typeface="Arial"/>
              <a:sym typeface="Arial"/>
            </a:endParaRPr>
          </a:p>
          <a:p>
            <a:pPr indent="-349250" lvl="0" marL="457200" marR="0" rtl="0" algn="l">
              <a:lnSpc>
                <a:spcPct val="100000"/>
              </a:lnSpc>
              <a:spcBef>
                <a:spcPts val="0"/>
              </a:spcBef>
              <a:spcAft>
                <a:spcPts val="0"/>
              </a:spcAft>
              <a:buClr>
                <a:schemeClr val="dk1"/>
              </a:buClr>
              <a:buSzPts val="1900"/>
              <a:buFont typeface="Arial"/>
              <a:buChar char="●"/>
            </a:pPr>
            <a:r>
              <a:rPr b="1" i="0" lang="en" sz="1900" u="none" cap="none" strike="noStrike">
                <a:solidFill>
                  <a:schemeClr val="dk1"/>
                </a:solidFill>
                <a:latin typeface="Arial"/>
                <a:ea typeface="Arial"/>
                <a:cs typeface="Arial"/>
                <a:sym typeface="Arial"/>
              </a:rPr>
              <a:t>Enables Load Balancing</a:t>
            </a:r>
            <a:r>
              <a:rPr b="0" i="0" lang="en" sz="1900" u="none" cap="none" strike="noStrike">
                <a:solidFill>
                  <a:schemeClr val="dk1"/>
                </a:solidFill>
                <a:latin typeface="Arial"/>
                <a:ea typeface="Arial"/>
                <a:cs typeface="Arial"/>
                <a:sym typeface="Arial"/>
              </a:rPr>
              <a:t> – Distributes traffic across multiple servers for better performance.</a:t>
            </a:r>
            <a:endParaRPr b="0" i="0" sz="1900" u="none" cap="none" strike="noStrike">
              <a:solidFill>
                <a:schemeClr val="dk1"/>
              </a:solidFill>
              <a:latin typeface="Arial"/>
              <a:ea typeface="Arial"/>
              <a:cs typeface="Arial"/>
              <a:sym typeface="Arial"/>
            </a:endParaRPr>
          </a:p>
          <a:p>
            <a:pPr indent="-349250" lvl="0" marL="457200" marR="0" rtl="0" algn="l">
              <a:lnSpc>
                <a:spcPct val="100000"/>
              </a:lnSpc>
              <a:spcBef>
                <a:spcPts val="0"/>
              </a:spcBef>
              <a:spcAft>
                <a:spcPts val="0"/>
              </a:spcAft>
              <a:buClr>
                <a:schemeClr val="dk1"/>
              </a:buClr>
              <a:buSzPts val="1900"/>
              <a:buFont typeface="Arial"/>
              <a:buChar char="●"/>
            </a:pPr>
            <a:r>
              <a:rPr b="1" i="0" lang="en" sz="1900" u="none" cap="none" strike="noStrike">
                <a:solidFill>
                  <a:schemeClr val="dk1"/>
                </a:solidFill>
                <a:latin typeface="Arial"/>
                <a:ea typeface="Arial"/>
                <a:cs typeface="Arial"/>
                <a:sym typeface="Arial"/>
              </a:rPr>
              <a:t>Supports Content Delivery Networks (CDN)</a:t>
            </a:r>
            <a:r>
              <a:rPr b="0" i="0" lang="en" sz="1900" u="none" cap="none" strike="noStrike">
                <a:solidFill>
                  <a:schemeClr val="dk1"/>
                </a:solidFill>
                <a:latin typeface="Arial"/>
                <a:ea typeface="Arial"/>
                <a:cs typeface="Arial"/>
                <a:sym typeface="Arial"/>
              </a:rPr>
              <a:t> – Directs users to the nearest server for faster load times.</a:t>
            </a:r>
            <a:endParaRPr b="0" i="0" sz="1900" u="none" cap="none" strike="noStrike">
              <a:solidFill>
                <a:schemeClr val="dk1"/>
              </a:solidFill>
              <a:latin typeface="Arial"/>
              <a:ea typeface="Arial"/>
              <a:cs typeface="Arial"/>
              <a:sym typeface="Arial"/>
            </a:endParaRPr>
          </a:p>
          <a:p>
            <a:pPr indent="-349250" lvl="0" marL="457200" marR="0" rtl="0" algn="l">
              <a:lnSpc>
                <a:spcPct val="100000"/>
              </a:lnSpc>
              <a:spcBef>
                <a:spcPts val="0"/>
              </a:spcBef>
              <a:spcAft>
                <a:spcPts val="0"/>
              </a:spcAft>
              <a:buClr>
                <a:schemeClr val="dk1"/>
              </a:buClr>
              <a:buSzPts val="1900"/>
              <a:buFont typeface="Arial"/>
              <a:buChar char="●"/>
            </a:pPr>
            <a:r>
              <a:rPr b="1" i="0" lang="en" sz="1900" u="none" cap="none" strike="noStrike">
                <a:solidFill>
                  <a:schemeClr val="dk1"/>
                </a:solidFill>
                <a:latin typeface="Arial"/>
                <a:ea typeface="Arial"/>
                <a:cs typeface="Arial"/>
                <a:sym typeface="Arial"/>
              </a:rPr>
              <a:t>Enhances Security</a:t>
            </a:r>
            <a:r>
              <a:rPr b="0" i="0" lang="en" sz="1900" u="none" cap="none" strike="noStrike">
                <a:solidFill>
                  <a:schemeClr val="dk1"/>
                </a:solidFill>
                <a:latin typeface="Arial"/>
                <a:ea typeface="Arial"/>
                <a:cs typeface="Arial"/>
                <a:sym typeface="Arial"/>
              </a:rPr>
              <a:t> – Protects against phishing, malware, and DNS spoofing.</a:t>
            </a:r>
            <a:endParaRPr b="0" i="0" sz="1900" u="none" cap="none" strike="noStrike">
              <a:solidFill>
                <a:schemeClr val="dk1"/>
              </a:solidFill>
              <a:latin typeface="Arial"/>
              <a:ea typeface="Arial"/>
              <a:cs typeface="Arial"/>
              <a:sym typeface="Arial"/>
            </a:endParaRPr>
          </a:p>
          <a:p>
            <a:pPr indent="-349250" lvl="0" marL="457200" marR="0" rtl="0" algn="l">
              <a:lnSpc>
                <a:spcPct val="100000"/>
              </a:lnSpc>
              <a:spcBef>
                <a:spcPts val="0"/>
              </a:spcBef>
              <a:spcAft>
                <a:spcPts val="0"/>
              </a:spcAft>
              <a:buClr>
                <a:schemeClr val="dk1"/>
              </a:buClr>
              <a:buSzPts val="1900"/>
              <a:buFont typeface="Arial"/>
              <a:buChar char="●"/>
            </a:pPr>
            <a:r>
              <a:rPr b="1" i="0" lang="en" sz="1900" u="none" cap="none" strike="noStrike">
                <a:solidFill>
                  <a:schemeClr val="dk1"/>
                </a:solidFill>
                <a:latin typeface="Arial"/>
                <a:ea typeface="Arial"/>
                <a:cs typeface="Arial"/>
                <a:sym typeface="Arial"/>
              </a:rPr>
              <a:t>Enables Domain-Based Email Services</a:t>
            </a:r>
            <a:r>
              <a:rPr b="0" i="0" lang="en" sz="1900" u="none" cap="none" strike="noStrike">
                <a:solidFill>
                  <a:schemeClr val="dk1"/>
                </a:solidFill>
                <a:latin typeface="Arial"/>
                <a:ea typeface="Arial"/>
                <a:cs typeface="Arial"/>
                <a:sym typeface="Arial"/>
              </a:rPr>
              <a:t> – Routes emails correctly using MX records.</a:t>
            </a:r>
            <a:endParaRPr b="0" i="0" sz="1900" u="none" cap="none" strike="noStrike">
              <a:solidFill>
                <a:schemeClr val="dk1"/>
              </a:solidFill>
              <a:latin typeface="Arial"/>
              <a:ea typeface="Arial"/>
              <a:cs typeface="Arial"/>
              <a:sym typeface="Arial"/>
            </a:endParaRPr>
          </a:p>
          <a:p>
            <a:pPr indent="0" lvl="0" marL="457200" marR="0" rtl="0" algn="l">
              <a:lnSpc>
                <a:spcPct val="100000"/>
              </a:lnSpc>
              <a:spcBef>
                <a:spcPts val="0"/>
              </a:spcBef>
              <a:spcAft>
                <a:spcPts val="0"/>
              </a:spcAft>
              <a:buClr>
                <a:srgbClr val="000000"/>
              </a:buClr>
              <a:buSzPts val="3200"/>
              <a:buFont typeface="Arial"/>
              <a:buNone/>
            </a:pPr>
            <a:r>
              <a:t/>
            </a:r>
            <a:endParaRPr b="1" i="0" sz="3200" u="none" cap="none" strike="noStrike">
              <a:solidFill>
                <a:srgbClr val="000000"/>
              </a:solidFill>
              <a:latin typeface="Times New Roman"/>
              <a:ea typeface="Times New Roman"/>
              <a:cs typeface="Times New Roman"/>
              <a:sym typeface="Times New Roman"/>
            </a:endParaRPr>
          </a:p>
        </p:txBody>
      </p:sp>
      <p:sp>
        <p:nvSpPr>
          <p:cNvPr id="233" name="Google Shape;233;p50"/>
          <p:cNvSpPr txBox="1"/>
          <p:nvPr/>
        </p:nvSpPr>
        <p:spPr>
          <a:xfrm>
            <a:off x="2035025" y="178075"/>
            <a:ext cx="4929900" cy="671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500"/>
              <a:buFont typeface="Arial"/>
              <a:buNone/>
            </a:pPr>
            <a:r>
              <a:rPr b="1" i="0" lang="en" sz="2500" u="none" cap="none" strike="noStrike">
                <a:solidFill>
                  <a:schemeClr val="dk2"/>
                </a:solidFill>
                <a:latin typeface="Times New Roman"/>
                <a:ea typeface="Times New Roman"/>
                <a:cs typeface="Times New Roman"/>
                <a:sym typeface="Times New Roman"/>
              </a:rPr>
              <a:t>IMPORTANTCE OF DNS</a:t>
            </a:r>
            <a:endParaRPr b="1" i="0" sz="2500" u="none" cap="none" strike="noStrike">
              <a:solidFill>
                <a:schemeClr val="dk2"/>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51"/>
          <p:cNvSpPr txBox="1"/>
          <p:nvPr/>
        </p:nvSpPr>
        <p:spPr>
          <a:xfrm>
            <a:off x="215600" y="1100250"/>
            <a:ext cx="8854200" cy="4309800"/>
          </a:xfrm>
          <a:prstGeom prst="rect">
            <a:avLst/>
          </a:prstGeom>
          <a:noFill/>
          <a:ln>
            <a:noFill/>
          </a:ln>
        </p:spPr>
        <p:txBody>
          <a:bodyPr anchorCtr="0" anchor="t" bIns="45700" lIns="91425" spcFirstLastPara="1" rIns="91425" wrap="square" tIns="45700">
            <a:spAutoFit/>
          </a:bodyPr>
          <a:lstStyle/>
          <a:p>
            <a:pPr indent="-342900" lvl="0" marL="457200" marR="0" rtl="0" algn="l">
              <a:lnSpc>
                <a:spcPct val="115000"/>
              </a:lnSpc>
              <a:spcBef>
                <a:spcPts val="1200"/>
              </a:spcBef>
              <a:spcAft>
                <a:spcPts val="0"/>
              </a:spcAft>
              <a:buClr>
                <a:schemeClr val="dk1"/>
              </a:buClr>
              <a:buSzPts val="1800"/>
              <a:buFont typeface="Arial"/>
              <a:buChar char="●"/>
            </a:pPr>
            <a:r>
              <a:rPr b="1" i="0" lang="en" sz="1800" u="none" cap="none" strike="noStrike">
                <a:solidFill>
                  <a:schemeClr val="dk1"/>
                </a:solidFill>
                <a:latin typeface="Arial"/>
                <a:ea typeface="Arial"/>
                <a:cs typeface="Arial"/>
                <a:sym typeface="Arial"/>
              </a:rPr>
              <a:t>Domain Name</a:t>
            </a:r>
            <a:r>
              <a:rPr b="0" i="0" lang="en" sz="1800" u="none" cap="none" strike="noStrike">
                <a:solidFill>
                  <a:schemeClr val="dk1"/>
                </a:solidFill>
                <a:latin typeface="Arial"/>
                <a:ea typeface="Arial"/>
                <a:cs typeface="Arial"/>
                <a:sym typeface="Arial"/>
              </a:rPr>
              <a:t> – A human-readable name (e.g., </a:t>
            </a:r>
            <a:r>
              <a:rPr b="0" i="0" lang="en" sz="1800" u="none" cap="none" strike="noStrike">
                <a:solidFill>
                  <a:srgbClr val="188038"/>
                </a:solidFill>
                <a:latin typeface="Roboto Mono"/>
                <a:ea typeface="Roboto Mono"/>
                <a:cs typeface="Roboto Mono"/>
                <a:sym typeface="Roboto Mono"/>
              </a:rPr>
              <a:t>example.com</a:t>
            </a:r>
            <a:r>
              <a:rPr b="0" i="0" lang="en" sz="1800" u="none" cap="none" strike="noStrike">
                <a:solidFill>
                  <a:schemeClr val="dk1"/>
                </a:solidFill>
                <a:latin typeface="Arial"/>
                <a:ea typeface="Arial"/>
                <a:cs typeface="Arial"/>
                <a:sym typeface="Arial"/>
              </a:rPr>
              <a:t>).</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1" i="0" lang="en" sz="1800" u="none" cap="none" strike="noStrike">
                <a:solidFill>
                  <a:schemeClr val="dk1"/>
                </a:solidFill>
                <a:latin typeface="Arial"/>
                <a:ea typeface="Arial"/>
                <a:cs typeface="Arial"/>
                <a:sym typeface="Arial"/>
              </a:rPr>
              <a:t>IP Address</a:t>
            </a:r>
            <a:r>
              <a:rPr b="0" i="0" lang="en" sz="1800" u="none" cap="none" strike="noStrike">
                <a:solidFill>
                  <a:schemeClr val="dk1"/>
                </a:solidFill>
                <a:latin typeface="Arial"/>
                <a:ea typeface="Arial"/>
                <a:cs typeface="Arial"/>
                <a:sym typeface="Arial"/>
              </a:rPr>
              <a:t> – A unique numerical address for a website (e.g., </a:t>
            </a:r>
            <a:r>
              <a:rPr b="0" i="0" lang="en" sz="1800" u="none" cap="none" strike="noStrike">
                <a:solidFill>
                  <a:srgbClr val="188038"/>
                </a:solidFill>
                <a:latin typeface="Roboto Mono"/>
                <a:ea typeface="Roboto Mono"/>
                <a:cs typeface="Roboto Mono"/>
                <a:sym typeface="Roboto Mono"/>
              </a:rPr>
              <a:t>192.168.1.1</a:t>
            </a:r>
            <a:r>
              <a:rPr b="0" i="0" lang="en" sz="1800" u="none" cap="none" strike="noStrike">
                <a:solidFill>
                  <a:schemeClr val="dk1"/>
                </a:solidFill>
                <a:latin typeface="Arial"/>
                <a:ea typeface="Arial"/>
                <a:cs typeface="Arial"/>
                <a:sym typeface="Arial"/>
              </a:rPr>
              <a:t>).</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1" i="0" lang="en" sz="1800" u="none" cap="none" strike="noStrike">
                <a:solidFill>
                  <a:schemeClr val="dk1"/>
                </a:solidFill>
                <a:latin typeface="Arial"/>
                <a:ea typeface="Arial"/>
                <a:cs typeface="Arial"/>
                <a:sym typeface="Arial"/>
              </a:rPr>
              <a:t>DNS Resolver</a:t>
            </a:r>
            <a:r>
              <a:rPr b="0" i="0" lang="en" sz="1800" u="none" cap="none" strike="noStrike">
                <a:solidFill>
                  <a:schemeClr val="dk1"/>
                </a:solidFill>
                <a:latin typeface="Arial"/>
                <a:ea typeface="Arial"/>
                <a:cs typeface="Arial"/>
                <a:sym typeface="Arial"/>
              </a:rPr>
              <a:t> – The first stop in a DNS query; finds the correct IP address.</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1" i="0" lang="en" sz="1800" u="none" cap="none" strike="noStrike">
                <a:solidFill>
                  <a:schemeClr val="dk1"/>
                </a:solidFill>
                <a:latin typeface="Arial"/>
                <a:ea typeface="Arial"/>
                <a:cs typeface="Arial"/>
                <a:sym typeface="Arial"/>
              </a:rPr>
              <a:t>Root Server</a:t>
            </a:r>
            <a:r>
              <a:rPr b="0" i="0" lang="en" sz="1800" u="none" cap="none" strike="noStrike">
                <a:solidFill>
                  <a:schemeClr val="dk1"/>
                </a:solidFill>
                <a:latin typeface="Arial"/>
                <a:ea typeface="Arial"/>
                <a:cs typeface="Arial"/>
                <a:sym typeface="Arial"/>
              </a:rPr>
              <a:t> – Directs the query to the correct Top-Level Domain (TLD) server.</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1" i="0" lang="en" sz="1800" u="none" cap="none" strike="noStrike">
                <a:solidFill>
                  <a:schemeClr val="dk1"/>
                </a:solidFill>
                <a:latin typeface="Arial"/>
                <a:ea typeface="Arial"/>
                <a:cs typeface="Arial"/>
                <a:sym typeface="Arial"/>
              </a:rPr>
              <a:t>TLD (Top-Level Domain) Server</a:t>
            </a:r>
            <a:r>
              <a:rPr b="0" i="0" lang="en" sz="1800" u="none" cap="none" strike="noStrike">
                <a:solidFill>
                  <a:schemeClr val="dk1"/>
                </a:solidFill>
                <a:latin typeface="Arial"/>
                <a:ea typeface="Arial"/>
                <a:cs typeface="Arial"/>
                <a:sym typeface="Arial"/>
              </a:rPr>
              <a:t> – Manages domains under </a:t>
            </a:r>
            <a:r>
              <a:rPr b="0" i="0" lang="en" sz="1800" u="none" cap="none" strike="noStrike">
                <a:solidFill>
                  <a:srgbClr val="188038"/>
                </a:solidFill>
                <a:latin typeface="Roboto Mono"/>
                <a:ea typeface="Roboto Mono"/>
                <a:cs typeface="Roboto Mono"/>
                <a:sym typeface="Roboto Mono"/>
              </a:rPr>
              <a:t>.com</a:t>
            </a:r>
            <a:r>
              <a:rPr b="0" i="0" lang="en" sz="1800" u="none" cap="none" strike="noStrike">
                <a:solidFill>
                  <a:schemeClr val="dk1"/>
                </a:solidFill>
                <a:latin typeface="Arial"/>
                <a:ea typeface="Arial"/>
                <a:cs typeface="Arial"/>
                <a:sym typeface="Arial"/>
              </a:rPr>
              <a:t>, </a:t>
            </a:r>
            <a:r>
              <a:rPr b="0" i="0" lang="en" sz="1800" u="none" cap="none" strike="noStrike">
                <a:solidFill>
                  <a:srgbClr val="188038"/>
                </a:solidFill>
                <a:latin typeface="Roboto Mono"/>
                <a:ea typeface="Roboto Mono"/>
                <a:cs typeface="Roboto Mono"/>
                <a:sym typeface="Roboto Mono"/>
              </a:rPr>
              <a:t>.org</a:t>
            </a:r>
            <a:r>
              <a:rPr b="0" i="0" lang="en" sz="1800" u="none" cap="none" strike="noStrike">
                <a:solidFill>
                  <a:schemeClr val="dk1"/>
                </a:solidFill>
                <a:latin typeface="Arial"/>
                <a:ea typeface="Arial"/>
                <a:cs typeface="Arial"/>
                <a:sym typeface="Arial"/>
              </a:rPr>
              <a:t>, etc.</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1" i="0" lang="en" sz="1800" u="none" cap="none" strike="noStrike">
                <a:solidFill>
                  <a:schemeClr val="dk1"/>
                </a:solidFill>
                <a:latin typeface="Arial"/>
                <a:ea typeface="Arial"/>
                <a:cs typeface="Arial"/>
                <a:sym typeface="Arial"/>
              </a:rPr>
              <a:t>Authoritative DNS Server</a:t>
            </a:r>
            <a:r>
              <a:rPr b="0" i="0" lang="en" sz="1800" u="none" cap="none" strike="noStrike">
                <a:solidFill>
                  <a:schemeClr val="dk1"/>
                </a:solidFill>
                <a:latin typeface="Arial"/>
                <a:ea typeface="Arial"/>
                <a:cs typeface="Arial"/>
                <a:sym typeface="Arial"/>
              </a:rPr>
              <a:t> – Holds the actual domain-to-IP mapping.</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1" i="0" lang="en" sz="1800" u="none" cap="none" strike="noStrike">
                <a:solidFill>
                  <a:schemeClr val="dk1"/>
                </a:solidFill>
                <a:latin typeface="Arial"/>
                <a:ea typeface="Arial"/>
                <a:cs typeface="Arial"/>
                <a:sym typeface="Arial"/>
              </a:rPr>
              <a:t>Recursive Resolver</a:t>
            </a:r>
            <a:r>
              <a:rPr b="0" i="0" lang="en" sz="1800" u="none" cap="none" strike="noStrike">
                <a:solidFill>
                  <a:schemeClr val="dk1"/>
                </a:solidFill>
                <a:latin typeface="Arial"/>
                <a:ea typeface="Arial"/>
                <a:cs typeface="Arial"/>
                <a:sym typeface="Arial"/>
              </a:rPr>
              <a:t> – Fetches data from other DNS servers if needed.</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1" i="0" lang="en" sz="1800" u="none" cap="none" strike="noStrike">
                <a:solidFill>
                  <a:schemeClr val="dk1"/>
                </a:solidFill>
                <a:latin typeface="Arial"/>
                <a:ea typeface="Arial"/>
                <a:cs typeface="Arial"/>
                <a:sym typeface="Arial"/>
              </a:rPr>
              <a:t>Caching Server</a:t>
            </a:r>
            <a:r>
              <a:rPr b="0" i="0" lang="en" sz="1800" u="none" cap="none" strike="noStrike">
                <a:solidFill>
                  <a:schemeClr val="dk1"/>
                </a:solidFill>
                <a:latin typeface="Arial"/>
                <a:ea typeface="Arial"/>
                <a:cs typeface="Arial"/>
                <a:sym typeface="Arial"/>
              </a:rPr>
              <a:t> – Stores previous DNS lookups for faster responses.</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1" i="0" lang="en" sz="1800" u="none" cap="none" strike="noStrike">
                <a:solidFill>
                  <a:schemeClr val="dk1"/>
                </a:solidFill>
                <a:latin typeface="Arial"/>
                <a:ea typeface="Arial"/>
                <a:cs typeface="Arial"/>
                <a:sym typeface="Arial"/>
              </a:rPr>
              <a:t>Zone Files</a:t>
            </a:r>
            <a:r>
              <a:rPr b="0" i="0" lang="en" sz="1800" u="none" cap="none" strike="noStrike">
                <a:solidFill>
                  <a:schemeClr val="dk1"/>
                </a:solidFill>
                <a:latin typeface="Arial"/>
                <a:ea typeface="Arial"/>
                <a:cs typeface="Arial"/>
                <a:sym typeface="Arial"/>
              </a:rPr>
              <a:t> – Configuration files containing DNS records for a domain.</a:t>
            </a:r>
            <a:endParaRPr b="0" i="0" sz="1800" u="none" cap="none" strike="noStrike">
              <a:solidFill>
                <a:schemeClr val="dk1"/>
              </a:solidFill>
              <a:latin typeface="Arial"/>
              <a:ea typeface="Arial"/>
              <a:cs typeface="Arial"/>
              <a:sym typeface="Arial"/>
            </a:endParaRPr>
          </a:p>
          <a:p>
            <a:pPr indent="-342900" lvl="0" marL="457200" marR="0" rtl="0" algn="l">
              <a:lnSpc>
                <a:spcPct val="115000"/>
              </a:lnSpc>
              <a:spcBef>
                <a:spcPts val="0"/>
              </a:spcBef>
              <a:spcAft>
                <a:spcPts val="0"/>
              </a:spcAft>
              <a:buClr>
                <a:schemeClr val="dk1"/>
              </a:buClr>
              <a:buSzPts val="1800"/>
              <a:buFont typeface="Arial"/>
              <a:buChar char="●"/>
            </a:pPr>
            <a:r>
              <a:rPr b="1" i="0" lang="en" sz="1800" u="none" cap="none" strike="noStrike">
                <a:solidFill>
                  <a:schemeClr val="dk1"/>
                </a:solidFill>
                <a:latin typeface="Arial"/>
                <a:ea typeface="Arial"/>
                <a:cs typeface="Arial"/>
                <a:sym typeface="Arial"/>
              </a:rPr>
              <a:t>DNS Records</a:t>
            </a:r>
            <a:r>
              <a:rPr b="0" i="0" lang="en" sz="1800" u="none" cap="none" strike="noStrike">
                <a:solidFill>
                  <a:schemeClr val="dk1"/>
                </a:solidFill>
                <a:latin typeface="Arial"/>
                <a:ea typeface="Arial"/>
                <a:cs typeface="Arial"/>
                <a:sym typeface="Arial"/>
              </a:rPr>
              <a:t> – Different types of DNS entries:</a:t>
            </a:r>
            <a:endParaRPr b="0" i="0" sz="1800" u="none" cap="none" strike="noStrike">
              <a:solidFill>
                <a:schemeClr val="dk1"/>
              </a:solidFill>
              <a:latin typeface="Arial"/>
              <a:ea typeface="Arial"/>
              <a:cs typeface="Arial"/>
              <a:sym typeface="Arial"/>
            </a:endParaRPr>
          </a:p>
          <a:p>
            <a:pPr indent="0" lvl="0" marL="457200" marR="0" rtl="0" algn="l">
              <a:lnSpc>
                <a:spcPct val="115000"/>
              </a:lnSpc>
              <a:spcBef>
                <a:spcPts val="1200"/>
              </a:spcBef>
              <a:spcAft>
                <a:spcPts val="0"/>
              </a:spcAft>
              <a:buClr>
                <a:srgbClr val="000000"/>
              </a:buClr>
              <a:buSzPts val="2000"/>
              <a:buFont typeface="Arial"/>
              <a:buNone/>
            </a:pPr>
            <a:r>
              <a:t/>
            </a:r>
            <a:endParaRPr b="1" i="0" sz="2000" u="none" cap="none" strike="noStrike">
              <a:solidFill>
                <a:schemeClr val="dk1"/>
              </a:solidFill>
              <a:latin typeface="Arial"/>
              <a:ea typeface="Arial"/>
              <a:cs typeface="Arial"/>
              <a:sym typeface="Arial"/>
            </a:endParaRPr>
          </a:p>
          <a:p>
            <a:pPr indent="0" lvl="0" marL="0" marR="0" rtl="0" algn="ctr">
              <a:lnSpc>
                <a:spcPct val="100000"/>
              </a:lnSpc>
              <a:spcBef>
                <a:spcPts val="1200"/>
              </a:spcBef>
              <a:spcAft>
                <a:spcPts val="0"/>
              </a:spcAft>
              <a:buClr>
                <a:srgbClr val="000000"/>
              </a:buClr>
              <a:buSzPts val="2400"/>
              <a:buFont typeface="Arial"/>
              <a:buNone/>
            </a:pPr>
            <a:r>
              <a:t/>
            </a:r>
            <a:endParaRPr b="1" i="0" sz="2400" u="none" cap="none" strike="noStrike">
              <a:solidFill>
                <a:srgbClr val="000000"/>
              </a:solidFill>
              <a:latin typeface="Times New Roman"/>
              <a:ea typeface="Times New Roman"/>
              <a:cs typeface="Times New Roman"/>
              <a:sym typeface="Times New Roman"/>
            </a:endParaRPr>
          </a:p>
        </p:txBody>
      </p:sp>
      <p:sp>
        <p:nvSpPr>
          <p:cNvPr id="239" name="Google Shape;239;p51"/>
          <p:cNvSpPr txBox="1"/>
          <p:nvPr/>
        </p:nvSpPr>
        <p:spPr>
          <a:xfrm>
            <a:off x="1973975" y="193325"/>
            <a:ext cx="4990800" cy="717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rPr b="1" i="0" lang="en" sz="2800" u="none" cap="none" strike="noStrike">
                <a:solidFill>
                  <a:schemeClr val="dk2"/>
                </a:solidFill>
                <a:latin typeface="Times New Roman"/>
                <a:ea typeface="Times New Roman"/>
                <a:cs typeface="Times New Roman"/>
                <a:sym typeface="Times New Roman"/>
              </a:rPr>
              <a:t>COMPONENTS OF DNS</a:t>
            </a:r>
            <a:endParaRPr b="1" i="0" sz="2800" u="none" cap="none" strike="noStrike">
              <a:solidFill>
                <a:schemeClr val="dk2"/>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52"/>
          <p:cNvSpPr txBox="1"/>
          <p:nvPr/>
        </p:nvSpPr>
        <p:spPr>
          <a:xfrm>
            <a:off x="185854" y="1011044"/>
            <a:ext cx="8854200" cy="3170700"/>
          </a:xfrm>
          <a:prstGeom prst="rect">
            <a:avLst/>
          </a:prstGeom>
          <a:noFill/>
          <a:ln>
            <a:noFill/>
          </a:ln>
        </p:spPr>
        <p:txBody>
          <a:bodyPr anchorCtr="0" anchor="t" bIns="45700" lIns="91425" spcFirstLastPara="1" rIns="91425" wrap="square" tIns="45700">
            <a:spAutoFit/>
          </a:bodyPr>
          <a:lstStyle/>
          <a:p>
            <a:pPr indent="-355600" lvl="0" marL="457200" marR="0" rtl="0" algn="l">
              <a:lnSpc>
                <a:spcPct val="100000"/>
              </a:lnSpc>
              <a:spcBef>
                <a:spcPts val="0"/>
              </a:spcBef>
              <a:spcAft>
                <a:spcPts val="0"/>
              </a:spcAft>
              <a:buClr>
                <a:schemeClr val="dk1"/>
              </a:buClr>
              <a:buSzPts val="2000"/>
              <a:buFont typeface="Arial"/>
              <a:buChar char="●"/>
            </a:pPr>
            <a:r>
              <a:rPr b="1" i="0" lang="en" sz="2000" u="none" cap="none" strike="noStrike">
                <a:solidFill>
                  <a:schemeClr val="dk1"/>
                </a:solidFill>
                <a:latin typeface="Arial"/>
                <a:ea typeface="Arial"/>
                <a:cs typeface="Arial"/>
                <a:sym typeface="Arial"/>
              </a:rPr>
              <a:t>A Record:</a:t>
            </a:r>
            <a:r>
              <a:rPr b="0" i="0" lang="en" sz="2000" u="none" cap="none" strike="noStrike">
                <a:solidFill>
                  <a:schemeClr val="dk1"/>
                </a:solidFill>
                <a:latin typeface="Arial"/>
                <a:ea typeface="Arial"/>
                <a:cs typeface="Arial"/>
                <a:sym typeface="Arial"/>
              </a:rPr>
              <a:t> Maps a domain to an IPv4 address.</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Char char="●"/>
            </a:pPr>
            <a:r>
              <a:rPr b="1" i="0" lang="en" sz="2000" u="none" cap="none" strike="noStrike">
                <a:solidFill>
                  <a:schemeClr val="dk1"/>
                </a:solidFill>
                <a:latin typeface="Arial"/>
                <a:ea typeface="Arial"/>
                <a:cs typeface="Arial"/>
                <a:sym typeface="Arial"/>
              </a:rPr>
              <a:t>AAAA Record:</a:t>
            </a:r>
            <a:r>
              <a:rPr b="0" i="0" lang="en" sz="2000" u="none" cap="none" strike="noStrike">
                <a:solidFill>
                  <a:schemeClr val="dk1"/>
                </a:solidFill>
                <a:latin typeface="Arial"/>
                <a:ea typeface="Arial"/>
                <a:cs typeface="Arial"/>
                <a:sym typeface="Arial"/>
              </a:rPr>
              <a:t> Maps a domain to an IPv6 address.</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Char char="●"/>
            </a:pPr>
            <a:r>
              <a:rPr b="1" i="0" lang="en" sz="2000" u="none" cap="none" strike="noStrike">
                <a:solidFill>
                  <a:schemeClr val="dk1"/>
                </a:solidFill>
                <a:latin typeface="Arial"/>
                <a:ea typeface="Arial"/>
                <a:cs typeface="Arial"/>
                <a:sym typeface="Arial"/>
              </a:rPr>
              <a:t>CNAME Record:</a:t>
            </a:r>
            <a:r>
              <a:rPr b="0" i="0" lang="en" sz="2000" u="none" cap="none" strike="noStrike">
                <a:solidFill>
                  <a:schemeClr val="dk1"/>
                </a:solidFill>
                <a:latin typeface="Arial"/>
                <a:ea typeface="Arial"/>
                <a:cs typeface="Arial"/>
                <a:sym typeface="Arial"/>
              </a:rPr>
              <a:t> Alias for another domain name.</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Char char="●"/>
            </a:pPr>
            <a:r>
              <a:rPr b="1" i="0" lang="en" sz="2000" u="none" cap="none" strike="noStrike">
                <a:solidFill>
                  <a:schemeClr val="dk1"/>
                </a:solidFill>
                <a:latin typeface="Arial"/>
                <a:ea typeface="Arial"/>
                <a:cs typeface="Arial"/>
                <a:sym typeface="Arial"/>
              </a:rPr>
              <a:t>MX Record:</a:t>
            </a:r>
            <a:r>
              <a:rPr b="0" i="0" lang="en" sz="2000" u="none" cap="none" strike="noStrike">
                <a:solidFill>
                  <a:schemeClr val="dk1"/>
                </a:solidFill>
                <a:latin typeface="Arial"/>
                <a:ea typeface="Arial"/>
                <a:cs typeface="Arial"/>
                <a:sym typeface="Arial"/>
              </a:rPr>
              <a:t> Specifies the mail server for emails.</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Char char="●"/>
            </a:pPr>
            <a:r>
              <a:rPr b="1" i="0" lang="en" sz="2000" u="none" cap="none" strike="noStrike">
                <a:solidFill>
                  <a:schemeClr val="dk1"/>
                </a:solidFill>
                <a:latin typeface="Arial"/>
                <a:ea typeface="Arial"/>
                <a:cs typeface="Arial"/>
                <a:sym typeface="Arial"/>
              </a:rPr>
              <a:t>TXT Record:</a:t>
            </a:r>
            <a:r>
              <a:rPr b="0" i="0" lang="en" sz="2000" u="none" cap="none" strike="noStrike">
                <a:solidFill>
                  <a:schemeClr val="dk1"/>
                </a:solidFill>
                <a:latin typeface="Arial"/>
                <a:ea typeface="Arial"/>
                <a:cs typeface="Arial"/>
                <a:sym typeface="Arial"/>
              </a:rPr>
              <a:t> Stores text-based information (e.g., security settings).</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Char char="●"/>
            </a:pPr>
            <a:r>
              <a:rPr b="1" i="0" lang="en" sz="2000" u="none" cap="none" strike="noStrike">
                <a:solidFill>
                  <a:schemeClr val="dk1"/>
                </a:solidFill>
                <a:latin typeface="Arial"/>
                <a:ea typeface="Arial"/>
                <a:cs typeface="Arial"/>
                <a:sym typeface="Arial"/>
              </a:rPr>
              <a:t>NS Record:</a:t>
            </a:r>
            <a:r>
              <a:rPr b="0" i="0" lang="en" sz="2000" u="none" cap="none" strike="noStrike">
                <a:solidFill>
                  <a:schemeClr val="dk1"/>
                </a:solidFill>
                <a:latin typeface="Arial"/>
                <a:ea typeface="Arial"/>
                <a:cs typeface="Arial"/>
                <a:sym typeface="Arial"/>
              </a:rPr>
              <a:t> Specifies the authoritative name servers for a domain.</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Char char="●"/>
            </a:pPr>
            <a:r>
              <a:rPr b="1" i="0" lang="en" sz="2000" u="none" cap="none" strike="noStrike">
                <a:solidFill>
                  <a:schemeClr val="dk1"/>
                </a:solidFill>
                <a:latin typeface="Arial"/>
                <a:ea typeface="Arial"/>
                <a:cs typeface="Arial"/>
                <a:sym typeface="Arial"/>
              </a:rPr>
              <a:t>PTR Record:</a:t>
            </a:r>
            <a:r>
              <a:rPr b="0" i="0" lang="en" sz="2000" u="none" cap="none" strike="noStrike">
                <a:solidFill>
                  <a:schemeClr val="dk1"/>
                </a:solidFill>
                <a:latin typeface="Arial"/>
                <a:ea typeface="Arial"/>
                <a:cs typeface="Arial"/>
                <a:sym typeface="Arial"/>
              </a:rPr>
              <a:t> Performs reverse DNS lookup (IP to domain).</a:t>
            </a:r>
            <a:endParaRPr b="0" i="0" sz="2000" u="none" cap="none" strike="noStrike">
              <a:solidFill>
                <a:schemeClr val="dk1"/>
              </a:solidFill>
              <a:latin typeface="Arial"/>
              <a:ea typeface="Arial"/>
              <a:cs typeface="Arial"/>
              <a:sym typeface="Arial"/>
            </a:endParaRPr>
          </a:p>
          <a:p>
            <a:pPr indent="-355600" lvl="0" marL="457200" marR="0" rtl="0" algn="l">
              <a:lnSpc>
                <a:spcPct val="100000"/>
              </a:lnSpc>
              <a:spcBef>
                <a:spcPts val="0"/>
              </a:spcBef>
              <a:spcAft>
                <a:spcPts val="0"/>
              </a:spcAft>
              <a:buClr>
                <a:schemeClr val="dk1"/>
              </a:buClr>
              <a:buSzPts val="2000"/>
              <a:buFont typeface="Arial"/>
              <a:buChar char="●"/>
            </a:pPr>
            <a:r>
              <a:rPr b="1" i="0" lang="en" sz="2000" u="none" cap="none" strike="noStrike">
                <a:solidFill>
                  <a:schemeClr val="dk1"/>
                </a:solidFill>
                <a:latin typeface="Arial"/>
                <a:ea typeface="Arial"/>
                <a:cs typeface="Arial"/>
                <a:sym typeface="Arial"/>
              </a:rPr>
              <a:t>SRV Record:</a:t>
            </a:r>
            <a:r>
              <a:rPr b="0" i="0" lang="en" sz="2000" u="none" cap="none" strike="noStrike">
                <a:solidFill>
                  <a:schemeClr val="dk1"/>
                </a:solidFill>
                <a:latin typeface="Arial"/>
                <a:ea typeface="Arial"/>
                <a:cs typeface="Arial"/>
                <a:sym typeface="Arial"/>
              </a:rPr>
              <a:t> Defines location of services (e.g., VoIP, SIP).</a:t>
            </a:r>
            <a:endParaRPr b="0" i="0" sz="20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4000"/>
              <a:buFont typeface="Arial"/>
              <a:buNone/>
            </a:pPr>
            <a:r>
              <a:t/>
            </a:r>
            <a:endParaRPr b="0" i="0" sz="4000" u="none" cap="none" strike="noStrike">
              <a:solidFill>
                <a:srgbClr val="000000"/>
              </a:solidFill>
              <a:latin typeface="Times New Roman"/>
              <a:ea typeface="Times New Roman"/>
              <a:cs typeface="Times New Roman"/>
              <a:sym typeface="Times New Roman"/>
            </a:endParaRPr>
          </a:p>
        </p:txBody>
      </p:sp>
      <p:sp>
        <p:nvSpPr>
          <p:cNvPr id="245" name="Google Shape;245;p52"/>
          <p:cNvSpPr txBox="1"/>
          <p:nvPr/>
        </p:nvSpPr>
        <p:spPr>
          <a:xfrm>
            <a:off x="2065550" y="361225"/>
            <a:ext cx="4868700" cy="5190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700"/>
              <a:buFont typeface="Arial"/>
              <a:buNone/>
            </a:pPr>
            <a:r>
              <a:rPr b="0" i="0" lang="en" sz="2700" u="none" cap="none" strike="noStrike">
                <a:solidFill>
                  <a:schemeClr val="dk2"/>
                </a:solidFill>
                <a:latin typeface="Times New Roman"/>
                <a:ea typeface="Times New Roman"/>
                <a:cs typeface="Times New Roman"/>
                <a:sym typeface="Times New Roman"/>
              </a:rPr>
              <a:t>TYPES OF DNA RECORDS</a:t>
            </a:r>
            <a:endParaRPr b="0" i="0" sz="2700" u="none" cap="none" strike="noStrike">
              <a:solidFill>
                <a:schemeClr val="dk2"/>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53"/>
          <p:cNvSpPr txBox="1"/>
          <p:nvPr/>
        </p:nvSpPr>
        <p:spPr>
          <a:xfrm>
            <a:off x="185854" y="1011044"/>
            <a:ext cx="8854200" cy="39621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1200"/>
              </a:spcBef>
              <a:spcAft>
                <a:spcPts val="0"/>
              </a:spcAft>
              <a:buClr>
                <a:schemeClr val="dk1"/>
              </a:buClr>
              <a:buSzPts val="1100"/>
              <a:buFont typeface="Arial"/>
              <a:buNone/>
            </a:pPr>
            <a:r>
              <a:rPr b="1" i="0" lang="en" sz="1300" u="none" cap="none" strike="noStrike">
                <a:solidFill>
                  <a:schemeClr val="dk1"/>
                </a:solidFill>
                <a:latin typeface="Arial"/>
                <a:ea typeface="Arial"/>
                <a:cs typeface="Arial"/>
                <a:sym typeface="Arial"/>
              </a:rPr>
              <a:t>1. Public DNS Providers (Faster &amp; More Secure Alternatives to ISP DNS)</a:t>
            </a:r>
            <a:endParaRPr b="1" i="0" sz="1300" u="none" cap="none" strike="noStrike">
              <a:solidFill>
                <a:schemeClr val="dk1"/>
              </a:solidFill>
              <a:latin typeface="Arial"/>
              <a:ea typeface="Arial"/>
              <a:cs typeface="Arial"/>
              <a:sym typeface="Arial"/>
            </a:endParaRPr>
          </a:p>
          <a:p>
            <a:pPr indent="-311150" lvl="0" marL="457200" marR="0" rtl="0" algn="l">
              <a:lnSpc>
                <a:spcPct val="115000"/>
              </a:lnSpc>
              <a:spcBef>
                <a:spcPts val="1200"/>
              </a:spcBef>
              <a:spcAft>
                <a:spcPts val="0"/>
              </a:spcAft>
              <a:buClr>
                <a:schemeClr val="dk1"/>
              </a:buClr>
              <a:buSzPts val="1300"/>
              <a:buFont typeface="Arial"/>
              <a:buChar char="●"/>
            </a:pPr>
            <a:r>
              <a:rPr b="1" i="0" lang="en" sz="1300" u="none" cap="none" strike="noStrike">
                <a:solidFill>
                  <a:schemeClr val="dk1"/>
                </a:solidFill>
                <a:latin typeface="Arial"/>
                <a:ea typeface="Arial"/>
                <a:cs typeface="Arial"/>
                <a:sym typeface="Arial"/>
              </a:rPr>
              <a:t>Google DNS</a:t>
            </a:r>
            <a:r>
              <a:rPr b="0" i="0" lang="en" sz="1300" u="none" cap="none" strike="noStrike">
                <a:solidFill>
                  <a:schemeClr val="dk1"/>
                </a:solidFill>
                <a:latin typeface="Arial"/>
                <a:ea typeface="Arial"/>
                <a:cs typeface="Arial"/>
                <a:sym typeface="Arial"/>
              </a:rPr>
              <a:t> – </a:t>
            </a:r>
            <a:r>
              <a:rPr b="0" i="0" lang="en" sz="1300" u="none" cap="none" strike="noStrike">
                <a:solidFill>
                  <a:srgbClr val="188038"/>
                </a:solidFill>
                <a:latin typeface="Roboto Mono"/>
                <a:ea typeface="Roboto Mono"/>
                <a:cs typeface="Roboto Mono"/>
                <a:sym typeface="Roboto Mono"/>
              </a:rPr>
              <a:t>8.8.8.8</a:t>
            </a:r>
            <a:r>
              <a:rPr b="0" i="0" lang="en" sz="1300" u="none" cap="none" strike="noStrike">
                <a:solidFill>
                  <a:schemeClr val="dk1"/>
                </a:solidFill>
                <a:latin typeface="Arial"/>
                <a:ea typeface="Arial"/>
                <a:cs typeface="Arial"/>
                <a:sym typeface="Arial"/>
              </a:rPr>
              <a:t>, </a:t>
            </a:r>
            <a:r>
              <a:rPr b="0" i="0" lang="en" sz="1300" u="none" cap="none" strike="noStrike">
                <a:solidFill>
                  <a:srgbClr val="188038"/>
                </a:solidFill>
                <a:latin typeface="Roboto Mono"/>
                <a:ea typeface="Roboto Mono"/>
                <a:cs typeface="Roboto Mono"/>
                <a:sym typeface="Roboto Mono"/>
              </a:rPr>
              <a:t>8.8.4.4</a:t>
            </a:r>
            <a:r>
              <a:rPr b="0" i="0" lang="en" sz="1300" u="none" cap="none" strike="noStrike">
                <a:solidFill>
                  <a:schemeClr val="dk1"/>
                </a:solidFill>
                <a:latin typeface="Arial"/>
                <a:ea typeface="Arial"/>
                <a:cs typeface="Arial"/>
                <a:sym typeface="Arial"/>
              </a:rPr>
              <a:t> (Fast and reliable, but logs data)</a:t>
            </a:r>
            <a:endParaRPr b="0" i="0" sz="1300" u="none" cap="none" strike="noStrike">
              <a:solidFill>
                <a:schemeClr val="dk1"/>
              </a:solidFill>
              <a:latin typeface="Arial"/>
              <a:ea typeface="Arial"/>
              <a:cs typeface="Arial"/>
              <a:sym typeface="Arial"/>
            </a:endParaRPr>
          </a:p>
          <a:p>
            <a:pPr indent="-311150" lvl="0" marL="457200" marR="0" rtl="0" algn="l">
              <a:lnSpc>
                <a:spcPct val="115000"/>
              </a:lnSpc>
              <a:spcBef>
                <a:spcPts val="0"/>
              </a:spcBef>
              <a:spcAft>
                <a:spcPts val="0"/>
              </a:spcAft>
              <a:buClr>
                <a:schemeClr val="dk1"/>
              </a:buClr>
              <a:buSzPts val="1300"/>
              <a:buFont typeface="Arial"/>
              <a:buChar char="●"/>
            </a:pPr>
            <a:r>
              <a:rPr b="1" i="0" lang="en" sz="1300" u="none" cap="none" strike="noStrike">
                <a:solidFill>
                  <a:schemeClr val="dk1"/>
                </a:solidFill>
                <a:latin typeface="Arial"/>
                <a:ea typeface="Arial"/>
                <a:cs typeface="Arial"/>
                <a:sym typeface="Arial"/>
              </a:rPr>
              <a:t>Cloudflare DNS</a:t>
            </a:r>
            <a:r>
              <a:rPr b="0" i="0" lang="en" sz="1300" u="none" cap="none" strike="noStrike">
                <a:solidFill>
                  <a:schemeClr val="dk1"/>
                </a:solidFill>
                <a:latin typeface="Arial"/>
                <a:ea typeface="Arial"/>
                <a:cs typeface="Arial"/>
                <a:sym typeface="Arial"/>
              </a:rPr>
              <a:t> – </a:t>
            </a:r>
            <a:r>
              <a:rPr b="0" i="0" lang="en" sz="1300" u="none" cap="none" strike="noStrike">
                <a:solidFill>
                  <a:srgbClr val="188038"/>
                </a:solidFill>
                <a:latin typeface="Roboto Mono"/>
                <a:ea typeface="Roboto Mono"/>
                <a:cs typeface="Roboto Mono"/>
                <a:sym typeface="Roboto Mono"/>
              </a:rPr>
              <a:t>1.1.1.1</a:t>
            </a:r>
            <a:r>
              <a:rPr b="0" i="0" lang="en" sz="1300" u="none" cap="none" strike="noStrike">
                <a:solidFill>
                  <a:schemeClr val="dk1"/>
                </a:solidFill>
                <a:latin typeface="Arial"/>
                <a:ea typeface="Arial"/>
                <a:cs typeface="Arial"/>
                <a:sym typeface="Arial"/>
              </a:rPr>
              <a:t>, </a:t>
            </a:r>
            <a:r>
              <a:rPr b="0" i="0" lang="en" sz="1300" u="none" cap="none" strike="noStrike">
                <a:solidFill>
                  <a:srgbClr val="188038"/>
                </a:solidFill>
                <a:latin typeface="Roboto Mono"/>
                <a:ea typeface="Roboto Mono"/>
                <a:cs typeface="Roboto Mono"/>
                <a:sym typeface="Roboto Mono"/>
              </a:rPr>
              <a:t>1.0.0.1</a:t>
            </a:r>
            <a:r>
              <a:rPr b="0" i="0" lang="en" sz="1300" u="none" cap="none" strike="noStrike">
                <a:solidFill>
                  <a:schemeClr val="dk1"/>
                </a:solidFill>
                <a:latin typeface="Arial"/>
                <a:ea typeface="Arial"/>
                <a:cs typeface="Arial"/>
                <a:sym typeface="Arial"/>
              </a:rPr>
              <a:t> (Privacy-focused, no logging)</a:t>
            </a:r>
            <a:endParaRPr b="0" i="0" sz="1300" u="none" cap="none" strike="noStrike">
              <a:solidFill>
                <a:schemeClr val="dk1"/>
              </a:solidFill>
              <a:latin typeface="Arial"/>
              <a:ea typeface="Arial"/>
              <a:cs typeface="Arial"/>
              <a:sym typeface="Arial"/>
            </a:endParaRPr>
          </a:p>
          <a:p>
            <a:pPr indent="-311150" lvl="0" marL="457200" marR="0" rtl="0" algn="l">
              <a:lnSpc>
                <a:spcPct val="115000"/>
              </a:lnSpc>
              <a:spcBef>
                <a:spcPts val="0"/>
              </a:spcBef>
              <a:spcAft>
                <a:spcPts val="0"/>
              </a:spcAft>
              <a:buClr>
                <a:schemeClr val="dk1"/>
              </a:buClr>
              <a:buSzPts val="1300"/>
              <a:buFont typeface="Arial"/>
              <a:buChar char="●"/>
            </a:pPr>
            <a:r>
              <a:rPr b="1" i="0" lang="en" sz="1300" u="none" cap="none" strike="noStrike">
                <a:solidFill>
                  <a:schemeClr val="dk1"/>
                </a:solidFill>
                <a:latin typeface="Arial"/>
                <a:ea typeface="Arial"/>
                <a:cs typeface="Arial"/>
                <a:sym typeface="Arial"/>
              </a:rPr>
              <a:t>OpenDNS (by Cisco)</a:t>
            </a:r>
            <a:r>
              <a:rPr b="0" i="0" lang="en" sz="1300" u="none" cap="none" strike="noStrike">
                <a:solidFill>
                  <a:schemeClr val="dk1"/>
                </a:solidFill>
                <a:latin typeface="Arial"/>
                <a:ea typeface="Arial"/>
                <a:cs typeface="Arial"/>
                <a:sym typeface="Arial"/>
              </a:rPr>
              <a:t> – </a:t>
            </a:r>
            <a:r>
              <a:rPr b="0" i="0" lang="en" sz="1300" u="none" cap="none" strike="noStrike">
                <a:solidFill>
                  <a:srgbClr val="188038"/>
                </a:solidFill>
                <a:latin typeface="Roboto Mono"/>
                <a:ea typeface="Roboto Mono"/>
                <a:cs typeface="Roboto Mono"/>
                <a:sym typeface="Roboto Mono"/>
              </a:rPr>
              <a:t>208.67.222.222</a:t>
            </a:r>
            <a:r>
              <a:rPr b="0" i="0" lang="en" sz="1300" u="none" cap="none" strike="noStrike">
                <a:solidFill>
                  <a:schemeClr val="dk1"/>
                </a:solidFill>
                <a:latin typeface="Arial"/>
                <a:ea typeface="Arial"/>
                <a:cs typeface="Arial"/>
                <a:sym typeface="Arial"/>
              </a:rPr>
              <a:t>, </a:t>
            </a:r>
            <a:r>
              <a:rPr b="0" i="0" lang="en" sz="1300" u="none" cap="none" strike="noStrike">
                <a:solidFill>
                  <a:srgbClr val="188038"/>
                </a:solidFill>
                <a:latin typeface="Roboto Mono"/>
                <a:ea typeface="Roboto Mono"/>
                <a:cs typeface="Roboto Mono"/>
                <a:sym typeface="Roboto Mono"/>
              </a:rPr>
              <a:t>208.67.220.220</a:t>
            </a:r>
            <a:r>
              <a:rPr b="0" i="0" lang="en" sz="1300" u="none" cap="none" strike="noStrike">
                <a:solidFill>
                  <a:schemeClr val="dk1"/>
                </a:solidFill>
                <a:latin typeface="Arial"/>
                <a:ea typeface="Arial"/>
                <a:cs typeface="Arial"/>
                <a:sym typeface="Arial"/>
              </a:rPr>
              <a:t> (Security-focused)</a:t>
            </a:r>
            <a:endParaRPr b="0" i="0" sz="1300" u="none" cap="none" strike="noStrike">
              <a:solidFill>
                <a:schemeClr val="dk1"/>
              </a:solidFill>
              <a:latin typeface="Arial"/>
              <a:ea typeface="Arial"/>
              <a:cs typeface="Arial"/>
              <a:sym typeface="Arial"/>
            </a:endParaRPr>
          </a:p>
          <a:p>
            <a:pPr indent="-311150" lvl="0" marL="457200" marR="0" rtl="0" algn="l">
              <a:lnSpc>
                <a:spcPct val="115000"/>
              </a:lnSpc>
              <a:spcBef>
                <a:spcPts val="0"/>
              </a:spcBef>
              <a:spcAft>
                <a:spcPts val="0"/>
              </a:spcAft>
              <a:buClr>
                <a:schemeClr val="dk1"/>
              </a:buClr>
              <a:buSzPts val="1300"/>
              <a:buFont typeface="Arial"/>
              <a:buChar char="●"/>
            </a:pPr>
            <a:r>
              <a:rPr b="1" i="0" lang="en" sz="1300" u="none" cap="none" strike="noStrike">
                <a:solidFill>
                  <a:schemeClr val="dk1"/>
                </a:solidFill>
                <a:latin typeface="Arial"/>
                <a:ea typeface="Arial"/>
                <a:cs typeface="Arial"/>
                <a:sym typeface="Arial"/>
              </a:rPr>
              <a:t>Quad9 DNS</a:t>
            </a:r>
            <a:r>
              <a:rPr b="0" i="0" lang="en" sz="1300" u="none" cap="none" strike="noStrike">
                <a:solidFill>
                  <a:schemeClr val="dk1"/>
                </a:solidFill>
                <a:latin typeface="Arial"/>
                <a:ea typeface="Arial"/>
                <a:cs typeface="Arial"/>
                <a:sym typeface="Arial"/>
              </a:rPr>
              <a:t> – </a:t>
            </a:r>
            <a:r>
              <a:rPr b="0" i="0" lang="en" sz="1300" u="none" cap="none" strike="noStrike">
                <a:solidFill>
                  <a:srgbClr val="188038"/>
                </a:solidFill>
                <a:latin typeface="Roboto Mono"/>
                <a:ea typeface="Roboto Mono"/>
                <a:cs typeface="Roboto Mono"/>
                <a:sym typeface="Roboto Mono"/>
              </a:rPr>
              <a:t>9.9.9.9</a:t>
            </a:r>
            <a:r>
              <a:rPr b="0" i="0" lang="en" sz="1300" u="none" cap="none" strike="noStrike">
                <a:solidFill>
                  <a:schemeClr val="dk1"/>
                </a:solidFill>
                <a:latin typeface="Arial"/>
                <a:ea typeface="Arial"/>
                <a:cs typeface="Arial"/>
                <a:sym typeface="Arial"/>
              </a:rPr>
              <a:t> (Blocks malicious domains for security)</a:t>
            </a:r>
            <a:endParaRPr b="0" i="0" sz="1300" u="none" cap="none" strike="noStrike">
              <a:solidFill>
                <a:schemeClr val="dk1"/>
              </a:solidFill>
              <a:latin typeface="Arial"/>
              <a:ea typeface="Arial"/>
              <a:cs typeface="Arial"/>
              <a:sym typeface="Arial"/>
            </a:endParaRPr>
          </a:p>
          <a:p>
            <a:pPr indent="-311150" lvl="0" marL="457200" marR="0" rtl="0" algn="l">
              <a:lnSpc>
                <a:spcPct val="115000"/>
              </a:lnSpc>
              <a:spcBef>
                <a:spcPts val="0"/>
              </a:spcBef>
              <a:spcAft>
                <a:spcPts val="0"/>
              </a:spcAft>
              <a:buClr>
                <a:schemeClr val="dk1"/>
              </a:buClr>
              <a:buSzPts val="1300"/>
              <a:buFont typeface="Arial"/>
              <a:buChar char="●"/>
            </a:pPr>
            <a:r>
              <a:rPr b="1" i="0" lang="en" sz="1300" u="none" cap="none" strike="noStrike">
                <a:solidFill>
                  <a:schemeClr val="dk1"/>
                </a:solidFill>
                <a:latin typeface="Arial"/>
                <a:ea typeface="Arial"/>
                <a:cs typeface="Arial"/>
                <a:sym typeface="Arial"/>
              </a:rPr>
              <a:t>Comodo Secure DNS</a:t>
            </a:r>
            <a:r>
              <a:rPr b="0" i="0" lang="en" sz="1300" u="none" cap="none" strike="noStrike">
                <a:solidFill>
                  <a:schemeClr val="dk1"/>
                </a:solidFill>
                <a:latin typeface="Arial"/>
                <a:ea typeface="Arial"/>
                <a:cs typeface="Arial"/>
                <a:sym typeface="Arial"/>
              </a:rPr>
              <a:t> – </a:t>
            </a:r>
            <a:r>
              <a:rPr b="0" i="0" lang="en" sz="1300" u="none" cap="none" strike="noStrike">
                <a:solidFill>
                  <a:srgbClr val="188038"/>
                </a:solidFill>
                <a:latin typeface="Roboto Mono"/>
                <a:ea typeface="Roboto Mono"/>
                <a:cs typeface="Roboto Mono"/>
                <a:sym typeface="Roboto Mono"/>
              </a:rPr>
              <a:t>8.26.56.26</a:t>
            </a:r>
            <a:r>
              <a:rPr b="0" i="0" lang="en" sz="1300" u="none" cap="none" strike="noStrike">
                <a:solidFill>
                  <a:schemeClr val="dk1"/>
                </a:solidFill>
                <a:latin typeface="Arial"/>
                <a:ea typeface="Arial"/>
                <a:cs typeface="Arial"/>
                <a:sym typeface="Arial"/>
              </a:rPr>
              <a:t>, </a:t>
            </a:r>
            <a:r>
              <a:rPr b="0" i="0" lang="en" sz="1300" u="none" cap="none" strike="noStrike">
                <a:solidFill>
                  <a:srgbClr val="188038"/>
                </a:solidFill>
                <a:latin typeface="Roboto Mono"/>
                <a:ea typeface="Roboto Mono"/>
                <a:cs typeface="Roboto Mono"/>
                <a:sym typeface="Roboto Mono"/>
              </a:rPr>
              <a:t>8.20.247.20</a:t>
            </a:r>
            <a:r>
              <a:rPr b="0" i="0" lang="en" sz="1300" u="none" cap="none" strike="noStrike">
                <a:solidFill>
                  <a:schemeClr val="dk1"/>
                </a:solidFill>
                <a:latin typeface="Arial"/>
                <a:ea typeface="Arial"/>
                <a:cs typeface="Arial"/>
                <a:sym typeface="Arial"/>
              </a:rPr>
              <a:t> (Security and phishing protection)</a:t>
            </a:r>
            <a:endParaRPr b="0" i="0" sz="1300" u="none" cap="none" strike="noStrike">
              <a:solidFill>
                <a:schemeClr val="dk1"/>
              </a:solidFill>
              <a:latin typeface="Arial"/>
              <a:ea typeface="Arial"/>
              <a:cs typeface="Arial"/>
              <a:sym typeface="Arial"/>
            </a:endParaRPr>
          </a:p>
          <a:p>
            <a:pPr indent="0" lvl="0" marL="0" marR="0" rtl="0" algn="l">
              <a:lnSpc>
                <a:spcPct val="115000"/>
              </a:lnSpc>
              <a:spcBef>
                <a:spcPts val="1200"/>
              </a:spcBef>
              <a:spcAft>
                <a:spcPts val="0"/>
              </a:spcAft>
              <a:buClr>
                <a:schemeClr val="dk1"/>
              </a:buClr>
              <a:buSzPts val="1100"/>
              <a:buFont typeface="Arial"/>
              <a:buNone/>
            </a:pPr>
            <a:r>
              <a:rPr b="1" i="0" lang="en" sz="1300" u="none" cap="none" strike="noStrike">
                <a:solidFill>
                  <a:schemeClr val="dk1"/>
                </a:solidFill>
                <a:latin typeface="Arial"/>
                <a:ea typeface="Arial"/>
                <a:cs typeface="Arial"/>
                <a:sym typeface="Arial"/>
              </a:rPr>
              <a:t>2. Types of DNS Servers</a:t>
            </a:r>
            <a:endParaRPr b="1" i="0" sz="1300" u="none" cap="none" strike="noStrike">
              <a:solidFill>
                <a:schemeClr val="dk1"/>
              </a:solidFill>
              <a:latin typeface="Arial"/>
              <a:ea typeface="Arial"/>
              <a:cs typeface="Arial"/>
              <a:sym typeface="Arial"/>
            </a:endParaRPr>
          </a:p>
          <a:p>
            <a:pPr indent="-311150" lvl="0" marL="457200" marR="0" rtl="0" algn="l">
              <a:lnSpc>
                <a:spcPct val="115000"/>
              </a:lnSpc>
              <a:spcBef>
                <a:spcPts val="1200"/>
              </a:spcBef>
              <a:spcAft>
                <a:spcPts val="0"/>
              </a:spcAft>
              <a:buClr>
                <a:schemeClr val="dk1"/>
              </a:buClr>
              <a:buSzPts val="1300"/>
              <a:buFont typeface="Arial"/>
              <a:buChar char="●"/>
            </a:pPr>
            <a:r>
              <a:rPr b="1" i="0" lang="en" sz="1300" u="none" cap="none" strike="noStrike">
                <a:solidFill>
                  <a:schemeClr val="dk1"/>
                </a:solidFill>
                <a:latin typeface="Arial"/>
                <a:ea typeface="Arial"/>
                <a:cs typeface="Arial"/>
                <a:sym typeface="Arial"/>
              </a:rPr>
              <a:t>Recursive Resolver</a:t>
            </a:r>
            <a:r>
              <a:rPr b="0" i="0" lang="en" sz="1300" u="none" cap="none" strike="noStrike">
                <a:solidFill>
                  <a:schemeClr val="dk1"/>
                </a:solidFill>
                <a:latin typeface="Arial"/>
                <a:ea typeface="Arial"/>
                <a:cs typeface="Arial"/>
                <a:sym typeface="Arial"/>
              </a:rPr>
              <a:t> – Finds IP addresses for domain names by querying other servers.</a:t>
            </a:r>
            <a:endParaRPr b="0" i="0" sz="1300" u="none" cap="none" strike="noStrike">
              <a:solidFill>
                <a:schemeClr val="dk1"/>
              </a:solidFill>
              <a:latin typeface="Arial"/>
              <a:ea typeface="Arial"/>
              <a:cs typeface="Arial"/>
              <a:sym typeface="Arial"/>
            </a:endParaRPr>
          </a:p>
          <a:p>
            <a:pPr indent="-311150" lvl="0" marL="457200" marR="0" rtl="0" algn="l">
              <a:lnSpc>
                <a:spcPct val="115000"/>
              </a:lnSpc>
              <a:spcBef>
                <a:spcPts val="0"/>
              </a:spcBef>
              <a:spcAft>
                <a:spcPts val="0"/>
              </a:spcAft>
              <a:buClr>
                <a:schemeClr val="dk1"/>
              </a:buClr>
              <a:buSzPts val="1300"/>
              <a:buFont typeface="Arial"/>
              <a:buChar char="●"/>
            </a:pPr>
            <a:r>
              <a:rPr b="1" i="0" lang="en" sz="1300" u="none" cap="none" strike="noStrike">
                <a:solidFill>
                  <a:schemeClr val="dk1"/>
                </a:solidFill>
                <a:latin typeface="Arial"/>
                <a:ea typeface="Arial"/>
                <a:cs typeface="Arial"/>
                <a:sym typeface="Arial"/>
              </a:rPr>
              <a:t>Authoritative DNS Server</a:t>
            </a:r>
            <a:r>
              <a:rPr b="0" i="0" lang="en" sz="1300" u="none" cap="none" strike="noStrike">
                <a:solidFill>
                  <a:schemeClr val="dk1"/>
                </a:solidFill>
                <a:latin typeface="Arial"/>
                <a:ea typeface="Arial"/>
                <a:cs typeface="Arial"/>
                <a:sym typeface="Arial"/>
              </a:rPr>
              <a:t> – Stores and provides actual domain-to-IP mappings.</a:t>
            </a:r>
            <a:endParaRPr b="0" i="0" sz="1300" u="none" cap="none" strike="noStrike">
              <a:solidFill>
                <a:schemeClr val="dk1"/>
              </a:solidFill>
              <a:latin typeface="Arial"/>
              <a:ea typeface="Arial"/>
              <a:cs typeface="Arial"/>
              <a:sym typeface="Arial"/>
            </a:endParaRPr>
          </a:p>
          <a:p>
            <a:pPr indent="-311150" lvl="0" marL="457200" marR="0" rtl="0" algn="l">
              <a:lnSpc>
                <a:spcPct val="115000"/>
              </a:lnSpc>
              <a:spcBef>
                <a:spcPts val="0"/>
              </a:spcBef>
              <a:spcAft>
                <a:spcPts val="0"/>
              </a:spcAft>
              <a:buClr>
                <a:schemeClr val="dk1"/>
              </a:buClr>
              <a:buSzPts val="1300"/>
              <a:buFont typeface="Arial"/>
              <a:buChar char="●"/>
            </a:pPr>
            <a:r>
              <a:rPr b="1" i="0" lang="en" sz="1300" u="none" cap="none" strike="noStrike">
                <a:solidFill>
                  <a:schemeClr val="dk1"/>
                </a:solidFill>
                <a:latin typeface="Arial"/>
                <a:ea typeface="Arial"/>
                <a:cs typeface="Arial"/>
                <a:sym typeface="Arial"/>
              </a:rPr>
              <a:t>Caching DNS Server</a:t>
            </a:r>
            <a:r>
              <a:rPr b="0" i="0" lang="en" sz="1300" u="none" cap="none" strike="noStrike">
                <a:solidFill>
                  <a:schemeClr val="dk1"/>
                </a:solidFill>
                <a:latin typeface="Arial"/>
                <a:ea typeface="Arial"/>
                <a:cs typeface="Arial"/>
                <a:sym typeface="Arial"/>
              </a:rPr>
              <a:t> – Temporarily stores DNS responses for faster access.</a:t>
            </a:r>
            <a:endParaRPr b="0" i="0" sz="1300" u="none" cap="none" strike="noStrike">
              <a:solidFill>
                <a:schemeClr val="dk1"/>
              </a:solidFill>
              <a:latin typeface="Arial"/>
              <a:ea typeface="Arial"/>
              <a:cs typeface="Arial"/>
              <a:sym typeface="Arial"/>
            </a:endParaRPr>
          </a:p>
          <a:p>
            <a:pPr indent="-311150" lvl="0" marL="457200" marR="0" rtl="0" algn="l">
              <a:lnSpc>
                <a:spcPct val="115000"/>
              </a:lnSpc>
              <a:spcBef>
                <a:spcPts val="0"/>
              </a:spcBef>
              <a:spcAft>
                <a:spcPts val="0"/>
              </a:spcAft>
              <a:buClr>
                <a:schemeClr val="dk1"/>
              </a:buClr>
              <a:buSzPts val="1300"/>
              <a:buFont typeface="Arial"/>
              <a:buChar char="●"/>
            </a:pPr>
            <a:r>
              <a:rPr b="1" i="0" lang="en" sz="1300" u="none" cap="none" strike="noStrike">
                <a:solidFill>
                  <a:schemeClr val="dk1"/>
                </a:solidFill>
                <a:latin typeface="Arial"/>
                <a:ea typeface="Arial"/>
                <a:cs typeface="Arial"/>
                <a:sym typeface="Arial"/>
              </a:rPr>
              <a:t>Forwarding DNS Server</a:t>
            </a:r>
            <a:r>
              <a:rPr b="0" i="0" lang="en" sz="1300" u="none" cap="none" strike="noStrike">
                <a:solidFill>
                  <a:schemeClr val="dk1"/>
                </a:solidFill>
                <a:latin typeface="Arial"/>
                <a:ea typeface="Arial"/>
                <a:cs typeface="Arial"/>
                <a:sym typeface="Arial"/>
              </a:rPr>
              <a:t> – Passes queries to another DNS server for resolution.</a:t>
            </a:r>
            <a:endParaRPr b="0" i="0" sz="1300" u="none" cap="none" strike="noStrike">
              <a:solidFill>
                <a:schemeClr val="dk1"/>
              </a:solidFill>
              <a:latin typeface="Arial"/>
              <a:ea typeface="Arial"/>
              <a:cs typeface="Arial"/>
              <a:sym typeface="Arial"/>
            </a:endParaRPr>
          </a:p>
          <a:p>
            <a:pPr indent="-311150" lvl="0" marL="457200" marR="0" rtl="0" algn="l">
              <a:lnSpc>
                <a:spcPct val="115000"/>
              </a:lnSpc>
              <a:spcBef>
                <a:spcPts val="0"/>
              </a:spcBef>
              <a:spcAft>
                <a:spcPts val="0"/>
              </a:spcAft>
              <a:buClr>
                <a:schemeClr val="dk1"/>
              </a:buClr>
              <a:buSzPts val="1300"/>
              <a:buFont typeface="Arial"/>
              <a:buChar char="●"/>
            </a:pPr>
            <a:r>
              <a:rPr b="1" i="0" lang="en" sz="1300" u="none" cap="none" strike="noStrike">
                <a:solidFill>
                  <a:schemeClr val="dk1"/>
                </a:solidFill>
                <a:latin typeface="Arial"/>
                <a:ea typeface="Arial"/>
                <a:cs typeface="Arial"/>
                <a:sym typeface="Arial"/>
              </a:rPr>
              <a:t>Anycast DNS Server</a:t>
            </a:r>
            <a:r>
              <a:rPr b="0" i="0" lang="en" sz="1300" u="none" cap="none" strike="noStrike">
                <a:solidFill>
                  <a:schemeClr val="dk1"/>
                </a:solidFill>
                <a:latin typeface="Arial"/>
                <a:ea typeface="Arial"/>
                <a:cs typeface="Arial"/>
                <a:sym typeface="Arial"/>
              </a:rPr>
              <a:t> – Uses multiple global locations to provide the nearest response.</a:t>
            </a:r>
            <a:endParaRPr b="0" i="0" sz="1300" u="none" cap="none" strike="noStrike">
              <a:solidFill>
                <a:schemeClr val="dk1"/>
              </a:solidFill>
              <a:latin typeface="Arial"/>
              <a:ea typeface="Arial"/>
              <a:cs typeface="Arial"/>
              <a:sym typeface="Arial"/>
            </a:endParaRPr>
          </a:p>
          <a:p>
            <a:pPr indent="0" lvl="0" marL="0" marR="0" rtl="0" algn="ctr">
              <a:lnSpc>
                <a:spcPct val="100000"/>
              </a:lnSpc>
              <a:spcBef>
                <a:spcPts val="1200"/>
              </a:spcBef>
              <a:spcAft>
                <a:spcPts val="0"/>
              </a:spcAft>
              <a:buClr>
                <a:srgbClr val="000000"/>
              </a:buClr>
              <a:buSzPts val="3200"/>
              <a:buFont typeface="Arial"/>
              <a:buNone/>
            </a:pPr>
            <a:r>
              <a:t/>
            </a:r>
            <a:endParaRPr b="1" i="0" sz="32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54"/>
          <p:cNvSpPr txBox="1"/>
          <p:nvPr/>
        </p:nvSpPr>
        <p:spPr>
          <a:xfrm>
            <a:off x="144966" y="498088"/>
            <a:ext cx="8854068"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1" lang="en" sz="2800" u="none" cap="none" strike="noStrike">
                <a:solidFill>
                  <a:srgbClr val="000000"/>
                </a:solidFill>
                <a:latin typeface="Times New Roman"/>
                <a:ea typeface="Times New Roman"/>
                <a:cs typeface="Times New Roman"/>
                <a:sym typeface="Times New Roman"/>
              </a:rPr>
              <a:t>Working of A DNS Server</a:t>
            </a:r>
            <a:endParaRPr/>
          </a:p>
        </p:txBody>
      </p:sp>
      <p:pic>
        <p:nvPicPr>
          <p:cNvPr id="256" name="Google Shape;256;p54"/>
          <p:cNvPicPr preferRelativeResize="0"/>
          <p:nvPr/>
        </p:nvPicPr>
        <p:blipFill rotWithShape="1">
          <a:blip r:embed="rId3">
            <a:alphaModFix/>
          </a:blip>
          <a:srcRect b="0" l="0" r="0" t="7947"/>
          <a:stretch/>
        </p:blipFill>
        <p:spPr>
          <a:xfrm>
            <a:off x="4089351" y="1021308"/>
            <a:ext cx="4448847" cy="4095284"/>
          </a:xfrm>
          <a:prstGeom prst="rect">
            <a:avLst/>
          </a:prstGeom>
          <a:noFill/>
          <a:ln>
            <a:noFill/>
          </a:ln>
        </p:spPr>
      </p:pic>
      <p:sp>
        <p:nvSpPr>
          <p:cNvPr id="257" name="Google Shape;257;p54"/>
          <p:cNvSpPr txBox="1"/>
          <p:nvPr/>
        </p:nvSpPr>
        <p:spPr>
          <a:xfrm>
            <a:off x="605802" y="792331"/>
            <a:ext cx="2795731" cy="432426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1. User Request</a:t>
            </a:r>
            <a:endParaRPr/>
          </a:p>
          <a:p>
            <a:pPr indent="0" lvl="0" marL="0" marR="0" rtl="0" algn="l">
              <a:lnSpc>
                <a:spcPct val="100000"/>
              </a:lnSpc>
              <a:spcBef>
                <a:spcPts val="180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2. Check Local Cache</a:t>
            </a:r>
            <a:endParaRPr/>
          </a:p>
          <a:p>
            <a:pPr indent="0" lvl="0" marL="0" marR="0" rtl="0" algn="l">
              <a:lnSpc>
                <a:spcPct val="100000"/>
              </a:lnSpc>
              <a:spcBef>
                <a:spcPts val="180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3. Check Host Files</a:t>
            </a:r>
            <a:endParaRPr/>
          </a:p>
          <a:p>
            <a:pPr indent="0" lvl="0" marL="0" marR="0" rtl="0" algn="l">
              <a:lnSpc>
                <a:spcPct val="100000"/>
              </a:lnSpc>
              <a:spcBef>
                <a:spcPts val="180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4. Query DNS Resolver</a:t>
            </a:r>
            <a:endParaRPr/>
          </a:p>
          <a:p>
            <a:pPr indent="0" lvl="0" marL="0" marR="0" rtl="0" algn="l">
              <a:lnSpc>
                <a:spcPct val="100000"/>
              </a:lnSpc>
              <a:spcBef>
                <a:spcPts val="180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5. Contact the Root Server</a:t>
            </a:r>
            <a:endParaRPr/>
          </a:p>
          <a:p>
            <a:pPr indent="0" lvl="0" marL="0" marR="0" rtl="0" algn="l">
              <a:lnSpc>
                <a:spcPct val="100000"/>
              </a:lnSpc>
              <a:spcBef>
                <a:spcPts val="180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6. Query TLD Server</a:t>
            </a:r>
            <a:endParaRPr/>
          </a:p>
          <a:p>
            <a:pPr indent="0" lvl="0" marL="0" marR="0" rtl="0" algn="l">
              <a:lnSpc>
                <a:spcPct val="100000"/>
              </a:lnSpc>
              <a:spcBef>
                <a:spcPts val="180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7. Query the Authoritative Server</a:t>
            </a:r>
            <a:endParaRPr/>
          </a:p>
          <a:p>
            <a:pPr indent="0" lvl="0" marL="0" marR="0" rtl="0" algn="l">
              <a:lnSpc>
                <a:spcPct val="100000"/>
              </a:lnSpc>
              <a:spcBef>
                <a:spcPts val="180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8. Retrieve the IP Address</a:t>
            </a:r>
            <a:endParaRPr/>
          </a:p>
          <a:p>
            <a:pPr indent="0" lvl="0" marL="0" marR="0" rtl="0" algn="l">
              <a:lnSpc>
                <a:spcPct val="100000"/>
              </a:lnSpc>
              <a:spcBef>
                <a:spcPts val="180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9. Return IP Address to Resolver</a:t>
            </a:r>
            <a:endParaRPr/>
          </a:p>
          <a:p>
            <a:pPr indent="0" lvl="0" marL="0" marR="0" rtl="0" algn="l">
              <a:lnSpc>
                <a:spcPct val="100000"/>
              </a:lnSpc>
              <a:spcBef>
                <a:spcPts val="1800"/>
              </a:spcBef>
              <a:spcAft>
                <a:spcPts val="0"/>
              </a:spcAft>
              <a:buClr>
                <a:srgbClr val="000000"/>
              </a:buClr>
              <a:buSzPts val="1300"/>
              <a:buFont typeface="Arial"/>
              <a:buNone/>
            </a:pPr>
            <a:r>
              <a:rPr b="0" i="0" lang="en" sz="1300" u="none" cap="none" strike="noStrike">
                <a:solidFill>
                  <a:srgbClr val="000000"/>
                </a:solidFill>
                <a:latin typeface="Arial"/>
                <a:ea typeface="Arial"/>
                <a:cs typeface="Arial"/>
                <a:sym typeface="Arial"/>
              </a:rPr>
              <a:t>10. Connect to the Real Server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55"/>
          <p:cNvSpPr txBox="1"/>
          <p:nvPr/>
        </p:nvSpPr>
        <p:spPr>
          <a:xfrm>
            <a:off x="185854" y="1011044"/>
            <a:ext cx="8854068" cy="52322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1" lang="en" sz="2800" u="none" cap="none" strike="noStrike">
                <a:solidFill>
                  <a:srgbClr val="000000"/>
                </a:solidFill>
                <a:latin typeface="Times New Roman"/>
                <a:ea typeface="Times New Roman"/>
                <a:cs typeface="Times New Roman"/>
                <a:sym typeface="Times New Roman"/>
              </a:rPr>
              <a:t>Working of DNS Server</a:t>
            </a:r>
            <a:endParaRPr/>
          </a:p>
        </p:txBody>
      </p:sp>
      <p:pic>
        <p:nvPicPr>
          <p:cNvPr id="263" name="Google Shape;263;p55"/>
          <p:cNvPicPr preferRelativeResize="0"/>
          <p:nvPr/>
        </p:nvPicPr>
        <p:blipFill rotWithShape="1">
          <a:blip r:embed="rId3">
            <a:alphaModFix/>
          </a:blip>
          <a:srcRect b="14250" l="0" r="0" t="5082"/>
          <a:stretch/>
        </p:blipFill>
        <p:spPr>
          <a:xfrm>
            <a:off x="528568" y="1534264"/>
            <a:ext cx="8168640" cy="329468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56"/>
          <p:cNvSpPr txBox="1"/>
          <p:nvPr/>
        </p:nvSpPr>
        <p:spPr>
          <a:xfrm>
            <a:off x="185854" y="1011044"/>
            <a:ext cx="8854068" cy="3108543"/>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1" lang="en" sz="2800" u="none" cap="none" strike="noStrike">
                <a:solidFill>
                  <a:srgbClr val="000000"/>
                </a:solidFill>
                <a:latin typeface="Times New Roman"/>
                <a:ea typeface="Times New Roman"/>
                <a:cs typeface="Times New Roman"/>
                <a:sym typeface="Times New Roman"/>
              </a:rPr>
              <a:t>Working of DNS Server</a:t>
            </a:r>
            <a:endParaRPr/>
          </a:p>
          <a:p>
            <a:pPr indent="0" lvl="0" marL="0" marR="0" rtl="0" algn="ctr">
              <a:lnSpc>
                <a:spcPct val="100000"/>
              </a:lnSpc>
              <a:spcBef>
                <a:spcPts val="0"/>
              </a:spcBef>
              <a:spcAft>
                <a:spcPts val="0"/>
              </a:spcAft>
              <a:buNone/>
            </a:pPr>
            <a:r>
              <a:t/>
            </a:r>
            <a:endParaRPr b="0" i="1" sz="2800" u="none" cap="none" strike="noStrike">
              <a:solidFill>
                <a:srgbClr val="000000"/>
              </a:solidFill>
              <a:latin typeface="Times New Roman"/>
              <a:ea typeface="Times New Roman"/>
              <a:cs typeface="Times New Roman"/>
              <a:sym typeface="Times New Roman"/>
            </a:endParaRPr>
          </a:p>
          <a:p>
            <a:pPr indent="0" lvl="0" marL="0" marR="0" rtl="0" algn="ctr">
              <a:lnSpc>
                <a:spcPct val="100000"/>
              </a:lnSpc>
              <a:spcBef>
                <a:spcPts val="0"/>
              </a:spcBef>
              <a:spcAft>
                <a:spcPts val="0"/>
              </a:spcAft>
              <a:buNone/>
            </a:pPr>
            <a:r>
              <a:rPr b="1" i="1" lang="en" sz="2800" u="none" cap="none" strike="noStrike">
                <a:solidFill>
                  <a:srgbClr val="000000"/>
                </a:solidFill>
                <a:latin typeface="Times New Roman"/>
                <a:ea typeface="Times New Roman"/>
                <a:cs typeface="Times New Roman"/>
                <a:sym typeface="Times New Roman"/>
              </a:rPr>
              <a:t>DNS Lookup</a:t>
            </a:r>
            <a:endParaRPr/>
          </a:p>
          <a:p>
            <a:pPr indent="0" lvl="0" marL="0" marR="0" rtl="0" algn="ctr">
              <a:lnSpc>
                <a:spcPct val="100000"/>
              </a:lnSpc>
              <a:spcBef>
                <a:spcPts val="0"/>
              </a:spcBef>
              <a:spcAft>
                <a:spcPts val="0"/>
              </a:spcAft>
              <a:buNone/>
            </a:pPr>
            <a:r>
              <a:rPr b="0" i="0" lang="en" sz="2800" u="none" cap="none" strike="noStrike">
                <a:solidFill>
                  <a:srgbClr val="273239"/>
                </a:solidFill>
                <a:latin typeface="Times New Roman"/>
                <a:ea typeface="Times New Roman"/>
                <a:cs typeface="Times New Roman"/>
                <a:sym typeface="Times New Roman"/>
              </a:rPr>
              <a:t>Process of translating a human-readable domain name (like www.example.com) into its corresponding IP address (like 192.0.2.1), which computers use to locate and communicate with each other on the internet.</a:t>
            </a:r>
            <a:endParaRPr b="1" i="1" sz="20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