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ee3686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ee3686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e3686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e3686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e36868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e36868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ee368684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ee368684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75" y="358825"/>
            <a:ext cx="5574850" cy="44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64500" y="418450"/>
            <a:ext cx="781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370"/>
              <a:t>User Requests a Website</a:t>
            </a:r>
            <a:endParaRPr b="1" sz="237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37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You type a domain name (e.g., google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.com</a:t>
            </a:r>
            <a:r>
              <a:rPr lang="en" sz="1700">
                <a:solidFill>
                  <a:schemeClr val="dk1"/>
                </a:solidFill>
              </a:rPr>
              <a:t>) in the browser.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browser checks its cache to see if it already knows the IP address.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 	</a:t>
            </a:r>
            <a:r>
              <a:rPr b="1" lang="en" sz="2200">
                <a:solidFill>
                  <a:schemeClr val="dk1"/>
                </a:solidFill>
              </a:rPr>
              <a:t>DNS Recursive Resolver Checks Cache &amp; Queries Servers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not found in the browser cache, the request goes to a </a:t>
            </a:r>
            <a:r>
              <a:rPr b="1" lang="en" sz="1700">
                <a:solidFill>
                  <a:schemeClr val="dk1"/>
                </a:solidFill>
              </a:rPr>
              <a:t>recursive DNS resolver</a:t>
            </a:r>
            <a:r>
              <a:rPr lang="en" sz="1700">
                <a:solidFill>
                  <a:schemeClr val="dk1"/>
                </a:solidFill>
              </a:rPr>
              <a:t> (provided by your ISP or a third-party like Google DNS).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resolver first checks its own cache. If the IP is not stored, it starts querying DNS servers.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651250" y="445025"/>
            <a:ext cx="818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Querying the DNS Hierarchy</a:t>
            </a:r>
            <a:endParaRPr b="1" sz="24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The recursive resolver asks the following servers </a:t>
            </a:r>
            <a:r>
              <a:rPr b="1" lang="en" sz="1600">
                <a:solidFill>
                  <a:schemeClr val="dk1"/>
                </a:solidFill>
              </a:rPr>
              <a:t>in order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Root DNS Server</a:t>
            </a:r>
            <a:r>
              <a:rPr lang="en" sz="1600">
                <a:solidFill>
                  <a:schemeClr val="dk1"/>
                </a:solidFill>
              </a:rPr>
              <a:t> → Directs the resolver to the correct TLD server (e.g.,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.com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.net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Top-Level Domain (TLD) Server</a:t>
            </a:r>
            <a:r>
              <a:rPr lang="en" sz="1600">
                <a:solidFill>
                  <a:schemeClr val="dk1"/>
                </a:solidFill>
              </a:rPr>
              <a:t> → Directs the resolver to the domain's authoritative name server.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Authoritative Name Server</a:t>
            </a:r>
            <a:r>
              <a:rPr lang="en" sz="1600">
                <a:solidFill>
                  <a:schemeClr val="dk1"/>
                </a:solidFill>
              </a:rPr>
              <a:t> → Holds the actual IP address for the requested domain and returns it to the resolver.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Returning the IP Address</a:t>
            </a:r>
            <a:endParaRPr sz="39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The recursive resolver receives the IP address from the authoritative server.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It stores the IP in its cache for faster future lookups.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The resolver sends the IP to your browser.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37950" y="445025"/>
            <a:ext cx="8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300"/>
              <a:t>Website Loads via IP Address</a:t>
            </a:r>
            <a:endParaRPr sz="38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browser now knows the correct IP and sends an HTTP request to the web server.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The web server responds, and the website loads on your screen.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