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7" r:id="rId8"/>
    <p:sldId id="258" r:id="rId9"/>
    <p:sldId id="260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2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5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DFD43-410C-4652-848C-3AD81D1AA2B0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956A-FC2A-4246-AC8A-2EE01D43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388Oya9nY" TargetMode="External"/><Relationship Id="rId7" Type="http://schemas.openxmlformats.org/officeDocument/2006/relationships/hyperlink" Target="https://www.guru99.com/introduction-hive.html" TargetMode="External"/><Relationship Id="rId2" Type="http://schemas.openxmlformats.org/officeDocument/2006/relationships/hyperlink" Target="https://www.edureka.co/blog/hive-commands-with-ex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10HXgJ0hJs" TargetMode="External"/><Relationship Id="rId5" Type="http://schemas.openxmlformats.org/officeDocument/2006/relationships/hyperlink" Target="https://www.youtube.com/watch?v=L-lDCYuNQfE" TargetMode="External"/><Relationship Id="rId4" Type="http://schemas.openxmlformats.org/officeDocument/2006/relationships/hyperlink" Target="https://www.youtube.com/watch?v=MmJu0GzyNE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Hive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Big Data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518" y="4660863"/>
            <a:ext cx="2305320" cy="20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Hive - Internal Table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pic>
        <p:nvPicPr>
          <p:cNvPr id="2050" name="Picture 2" descr="Data operations in H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7" y="1326525"/>
            <a:ext cx="9957573" cy="464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804597" y="1725769"/>
            <a:ext cx="2292440" cy="360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485030" y="3329189"/>
            <a:ext cx="2292440" cy="360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241701" y="3829319"/>
            <a:ext cx="2352541" cy="360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402687" y="5359758"/>
            <a:ext cx="2292440" cy="360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Hive – External Table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pic>
        <p:nvPicPr>
          <p:cNvPr id="6146" name="Picture 2" descr="Data operations in H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17" y="1120463"/>
            <a:ext cx="9924982" cy="48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8358388" y="1635617"/>
            <a:ext cx="2292440" cy="360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8242479" y="3532491"/>
            <a:ext cx="2292440" cy="360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4404575" y="3738551"/>
            <a:ext cx="2292440" cy="382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767589" y="5230354"/>
            <a:ext cx="2292440" cy="382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References: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/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www.edureka.co/blog/hive-commands-with-examples</a:t>
            </a:r>
            <a:endParaRPr lang="en-GB" sz="1600" dirty="0" smtClean="0"/>
          </a:p>
          <a:p>
            <a:r>
              <a:rPr lang="en-GB" sz="1600" dirty="0">
                <a:hlinkClick r:id="rId3"/>
              </a:rPr>
              <a:t>https://</a:t>
            </a:r>
            <a:r>
              <a:rPr lang="en-GB" sz="1600" dirty="0" smtClean="0">
                <a:hlinkClick r:id="rId3"/>
              </a:rPr>
              <a:t>www.youtube.com/watch?v=rb388Oya9nY</a:t>
            </a:r>
            <a:r>
              <a:rPr lang="en-GB" sz="1600" dirty="0" smtClean="0"/>
              <a:t>        - (Buckets)</a:t>
            </a:r>
          </a:p>
          <a:p>
            <a:r>
              <a:rPr lang="en-GB" sz="1600" dirty="0">
                <a:hlinkClick r:id="rId4"/>
              </a:rPr>
              <a:t>https://</a:t>
            </a:r>
            <a:r>
              <a:rPr lang="en-GB" sz="1600" dirty="0" smtClean="0">
                <a:hlinkClick r:id="rId4"/>
              </a:rPr>
              <a:t>www.youtube.com/watch?v=MmJu0GzyNE4</a:t>
            </a:r>
            <a:r>
              <a:rPr lang="en-GB" sz="1600" dirty="0" smtClean="0"/>
              <a:t>     - (Buckets vs Partition)</a:t>
            </a:r>
          </a:p>
          <a:p>
            <a:r>
              <a:rPr lang="en-GB" sz="1600" dirty="0">
                <a:hlinkClick r:id="rId5"/>
              </a:rPr>
              <a:t>https://</a:t>
            </a:r>
            <a:r>
              <a:rPr lang="en-GB" sz="1600" dirty="0" smtClean="0">
                <a:hlinkClick r:id="rId5"/>
              </a:rPr>
              <a:t>www.youtube.com/watch?v=L-lDCYuNQfE</a:t>
            </a:r>
            <a:r>
              <a:rPr lang="en-GB" sz="1600" dirty="0" smtClean="0"/>
              <a:t>         - </a:t>
            </a:r>
            <a:r>
              <a:rPr lang="en-GB" sz="1600" dirty="0"/>
              <a:t>(Buckets vs Partition</a:t>
            </a:r>
            <a:r>
              <a:rPr lang="en-GB" sz="1600" dirty="0" smtClean="0"/>
              <a:t>)</a:t>
            </a:r>
          </a:p>
          <a:p>
            <a:r>
              <a:rPr lang="en-GB" sz="1600" dirty="0">
                <a:hlinkClick r:id="rId6"/>
              </a:rPr>
              <a:t>https://</a:t>
            </a:r>
            <a:r>
              <a:rPr lang="en-GB" sz="1600" dirty="0" smtClean="0">
                <a:hlinkClick r:id="rId6"/>
              </a:rPr>
              <a:t>www.youtube.com/watch?v=010HXgJ0hJs</a:t>
            </a:r>
            <a:r>
              <a:rPr lang="en-GB" sz="1600" dirty="0" smtClean="0"/>
              <a:t>         - (Bucket Creation)</a:t>
            </a:r>
          </a:p>
          <a:p>
            <a:r>
              <a:rPr lang="en-GB" sz="1600" dirty="0">
                <a:hlinkClick r:id="rId7"/>
              </a:rPr>
              <a:t>https://</a:t>
            </a:r>
            <a:r>
              <a:rPr lang="en-GB" sz="1600" dirty="0" smtClean="0">
                <a:hlinkClick r:id="rId7"/>
              </a:rPr>
              <a:t>www.guru99.com/introduction-hive.html</a:t>
            </a:r>
            <a:r>
              <a:rPr lang="en-GB" sz="1600" dirty="0" smtClean="0"/>
              <a:t>           - (Overall Hive Concepts)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9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989"/>
            <a:ext cx="10515600" cy="52159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What is Hive?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9"/>
            <a:ext cx="10546724" cy="489397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Hive </a:t>
            </a:r>
            <a:r>
              <a:rPr lang="en-GB" sz="2000" dirty="0"/>
              <a:t>is an ETL and Data warehousing tool developed on top of Hadoop Distributed File System (HDFS). Hive makes job easy for performing operations like</a:t>
            </a:r>
          </a:p>
          <a:p>
            <a:r>
              <a:rPr lang="en-GB" sz="1800" dirty="0"/>
              <a:t>Data encapsulation</a:t>
            </a:r>
          </a:p>
          <a:p>
            <a:r>
              <a:rPr lang="en-GB" sz="1800" dirty="0"/>
              <a:t>Ad-hoc queries</a:t>
            </a:r>
          </a:p>
          <a:p>
            <a:r>
              <a:rPr lang="en-GB" sz="1800" dirty="0"/>
              <a:t>Analysis of huge </a:t>
            </a:r>
            <a:r>
              <a:rPr lang="en-GB" sz="1800" dirty="0" smtClean="0"/>
              <a:t>datasets</a:t>
            </a:r>
          </a:p>
          <a:p>
            <a:pPr marL="0" indent="0">
              <a:buNone/>
            </a:pPr>
            <a:r>
              <a:rPr lang="en-GB" sz="2000" dirty="0"/>
              <a:t>Hive Consists of Mainly 3 core parts</a:t>
            </a:r>
          </a:p>
          <a:p>
            <a:r>
              <a:rPr lang="en-GB" sz="1800" dirty="0"/>
              <a:t>Hive Clients</a:t>
            </a:r>
          </a:p>
          <a:p>
            <a:r>
              <a:rPr lang="en-GB" sz="1800" dirty="0"/>
              <a:t>Hive Services</a:t>
            </a:r>
          </a:p>
          <a:p>
            <a:r>
              <a:rPr lang="en-GB" sz="1800" dirty="0"/>
              <a:t>Hive Storage and Computing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</p:txBody>
      </p:sp>
      <p:pic>
        <p:nvPicPr>
          <p:cNvPr id="7" name="Picture 2" descr="Introduction to 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73" y="3889421"/>
            <a:ext cx="6671528" cy="296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Hive – Data Model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344732"/>
          </a:xfrm>
        </p:spPr>
        <p:txBody>
          <a:bodyPr>
            <a:normAutofit/>
          </a:bodyPr>
          <a:lstStyle/>
          <a:p>
            <a:r>
              <a:rPr lang="en-GB" sz="2000" b="1" dirty="0" smtClean="0"/>
              <a:t>Database</a:t>
            </a:r>
          </a:p>
          <a:p>
            <a:pPr marL="0" indent="0">
              <a:buNone/>
            </a:pPr>
            <a:r>
              <a:rPr lang="en-GB" sz="2000" dirty="0" smtClean="0"/>
              <a:t>         </a:t>
            </a:r>
            <a:r>
              <a:rPr lang="en-GB" sz="1800" dirty="0" smtClean="0"/>
              <a:t>Database is in hive a namespace where particular table resides.</a:t>
            </a:r>
            <a:endParaRPr lang="en-GB" sz="2000" dirty="0" smtClean="0"/>
          </a:p>
          <a:p>
            <a:r>
              <a:rPr lang="en-GB" sz="2000" b="1" dirty="0" smtClean="0"/>
              <a:t>Tables</a:t>
            </a:r>
          </a:p>
          <a:p>
            <a:pPr marL="0" indent="0">
              <a:buNone/>
            </a:pPr>
            <a:r>
              <a:rPr lang="en-GB" sz="2000" b="1" dirty="0" smtClean="0"/>
              <a:t>         </a:t>
            </a:r>
            <a:r>
              <a:rPr lang="en-GB" sz="1800" dirty="0" smtClean="0"/>
              <a:t>Database and schema in namespace</a:t>
            </a:r>
          </a:p>
          <a:p>
            <a:r>
              <a:rPr lang="en-GB" sz="2000" b="1" dirty="0" smtClean="0"/>
              <a:t>Partitions</a:t>
            </a:r>
          </a:p>
          <a:p>
            <a:pPr marL="0" indent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 </a:t>
            </a:r>
            <a:r>
              <a:rPr lang="en-GB" sz="1800" dirty="0" smtClean="0"/>
              <a:t>How data store in HDFS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Grouping data bases on column reference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Can have one or more column</a:t>
            </a:r>
          </a:p>
          <a:p>
            <a:r>
              <a:rPr lang="en-GB" sz="2000" b="1" dirty="0" smtClean="0"/>
              <a:t>Buckets &amp; Clusters</a:t>
            </a:r>
          </a:p>
          <a:p>
            <a:pPr marL="0" indent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</a:t>
            </a:r>
            <a:r>
              <a:rPr lang="en-GB" sz="1800" dirty="0" smtClean="0"/>
              <a:t>Partition divided on bucket bases or some other column reference using hash function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Use for data sampling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5" y="1970468"/>
            <a:ext cx="5469228" cy="27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Hive - Metastore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9"/>
            <a:ext cx="10546724" cy="4893972"/>
          </a:xfrm>
        </p:spPr>
        <p:txBody>
          <a:bodyPr>
            <a:normAutofit/>
          </a:bodyPr>
          <a:lstStyle/>
          <a:p>
            <a:r>
              <a:rPr lang="en-GB" sz="2000" dirty="0"/>
              <a:t>All Hive implementations need a </a:t>
            </a:r>
            <a:r>
              <a:rPr lang="en-GB" sz="2000" dirty="0" smtClean="0"/>
              <a:t>Metastore </a:t>
            </a:r>
            <a:r>
              <a:rPr lang="en-GB" sz="2000" dirty="0"/>
              <a:t>service, where it stores metadata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By </a:t>
            </a:r>
            <a:r>
              <a:rPr lang="en-GB" sz="2000" dirty="0"/>
              <a:t>default, Hive uses a built-in Derby SQL server. It provides single process storage, so when we use Derby, we cannot run instances of Hive CLI. </a:t>
            </a:r>
            <a:endParaRPr lang="en-GB" sz="2000" dirty="0" smtClean="0"/>
          </a:p>
          <a:p>
            <a:r>
              <a:rPr lang="en-GB" sz="2000" dirty="0" smtClean="0"/>
              <a:t>Whenever </a:t>
            </a:r>
            <a:r>
              <a:rPr lang="en-GB" sz="2000" dirty="0"/>
              <a:t>we want to run Hive on a personal machine or for some developer task, then it is good, but when we want to use it in a cluster, then MySQL or any other similar relational database is required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Default Directory of Hive Metastore is : </a:t>
            </a:r>
            <a:r>
              <a:rPr lang="en-GB" sz="2000" b="1" dirty="0" smtClean="0"/>
              <a:t>HDFS:///user/hive/warehouse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r>
              <a:rPr lang="en-GB" sz="1100" b="1" dirty="0" smtClean="0"/>
              <a:t>Ref : https://dzone.com/articles/hive-metastore-a-basic-introduction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14" y="5125792"/>
            <a:ext cx="6625133" cy="173220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607898" y="5396248"/>
            <a:ext cx="1253544" cy="1236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Hive – Partition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4971"/>
            <a:ext cx="9761114" cy="54346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24282" y="2627290"/>
            <a:ext cx="3322749" cy="3335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952687" y="1752892"/>
            <a:ext cx="2047740" cy="14822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Its Show how partitioning save file in hive warehouse directory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290764" y="3307876"/>
            <a:ext cx="667019" cy="590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Hive – Buckets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344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        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1133341"/>
            <a:ext cx="9646276" cy="50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210579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Hive – Partition vs Buckets (Detail)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120462"/>
            <a:ext cx="5157787" cy="1384613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Partitioning</a:t>
            </a:r>
            <a:r>
              <a:rPr lang="en-GB" sz="1200" dirty="0"/>
              <a:t> – </a:t>
            </a:r>
            <a:r>
              <a:rPr lang="en-GB" sz="1800" b="0" dirty="0" smtClean="0"/>
              <a:t>Apache Hive organizes tables into partitions for grouping same type of data together based on a column or partition key. Each table in the hive can have one or more partition keys to identify a particular partition. Using partition we can make it faster to do queries on slices of the data</a:t>
            </a:r>
            <a:r>
              <a:rPr lang="en-GB" sz="1600" b="0" dirty="0" smtClean="0"/>
              <a:t>.</a:t>
            </a:r>
          </a:p>
          <a:p>
            <a:endParaRPr lang="en-GB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900" b="1" dirty="0"/>
              <a:t>Pros:</a:t>
            </a:r>
            <a:endParaRPr lang="en-GB" sz="1900" dirty="0"/>
          </a:p>
          <a:p>
            <a:r>
              <a:rPr lang="en-GB" sz="1700" dirty="0"/>
              <a:t>It distributes execution load horizontally.</a:t>
            </a:r>
          </a:p>
          <a:p>
            <a:r>
              <a:rPr lang="en-GB" sz="1700" dirty="0"/>
              <a:t>In partition faster execution of queries with the low volume of data takes place. For example, search population from Vatican City returns very fast instead of searching entire world population.</a:t>
            </a:r>
          </a:p>
          <a:p>
            <a:pPr marL="0" indent="0">
              <a:buNone/>
            </a:pPr>
            <a:r>
              <a:rPr lang="en-GB" sz="1900" b="1" dirty="0"/>
              <a:t>Cons:</a:t>
            </a:r>
            <a:endParaRPr lang="en-GB" sz="1900" dirty="0"/>
          </a:p>
          <a:p>
            <a:r>
              <a:rPr lang="en-GB" sz="1700" dirty="0"/>
              <a:t>There is the possibility of too many small partition creations- too many directories.</a:t>
            </a:r>
          </a:p>
          <a:p>
            <a:r>
              <a:rPr lang="en-GB" sz="1700" dirty="0"/>
              <a:t>Partition is effective for low volume data. But there some queries like group by on high volume of data take a long time to execute. For example, grouping population of China will take a long time as compared to a grouping of the population in Vatican City.</a:t>
            </a:r>
          </a:p>
          <a:p>
            <a:r>
              <a:rPr lang="en-GB" sz="1700" dirty="0"/>
              <a:t>There is no need for searching entire table column for a single record.</a:t>
            </a:r>
          </a:p>
          <a:p>
            <a:endParaRPr lang="en-GB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62885"/>
            <a:ext cx="5183188" cy="1455312"/>
          </a:xfrm>
        </p:spPr>
        <p:txBody>
          <a:bodyPr>
            <a:normAutofit/>
          </a:bodyPr>
          <a:lstStyle/>
          <a:p>
            <a:r>
              <a:rPr lang="en-GB" sz="2000" dirty="0"/>
              <a:t>Bucketing </a:t>
            </a:r>
            <a:r>
              <a:rPr lang="en-GB" sz="1800" dirty="0"/>
              <a:t>– </a:t>
            </a:r>
            <a:r>
              <a:rPr lang="en-GB" sz="1800" b="0" dirty="0" smtClean="0"/>
              <a:t>In Hive Tables or partition are subdivided into buckets based on the hash function of a column in the table to give extra structure to the data that may be used for more efficient queries.</a:t>
            </a:r>
          </a:p>
          <a:p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Pros:</a:t>
            </a:r>
            <a:endParaRPr lang="en-GB" sz="2000" dirty="0"/>
          </a:p>
          <a:p>
            <a:r>
              <a:rPr lang="en-GB" sz="1600" dirty="0"/>
              <a:t>It provides faster query response like portioning.</a:t>
            </a:r>
          </a:p>
          <a:p>
            <a:r>
              <a:rPr lang="en-GB" sz="1600" dirty="0"/>
              <a:t>In bucketing due to equal volumes of data in each partition, joins at Map side will be quicker.</a:t>
            </a:r>
          </a:p>
          <a:p>
            <a:pPr marL="0" indent="0">
              <a:buNone/>
            </a:pPr>
            <a:r>
              <a:rPr lang="en-GB" sz="2000" b="1" dirty="0"/>
              <a:t>Cons:</a:t>
            </a:r>
            <a:endParaRPr lang="en-GB" sz="2000" dirty="0"/>
          </a:p>
          <a:p>
            <a:r>
              <a:rPr lang="en-GB" sz="1600" dirty="0"/>
              <a:t>We can define a number of buckets during table creation. But loading of an equal volume of data has to be done manually by programmers.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1214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Different </a:t>
            </a:r>
            <a:r>
              <a:rPr lang="en-GB" b="1" dirty="0"/>
              <a:t>modes of Hive</a:t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9"/>
            <a:ext cx="10546724" cy="489397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These modes are,</a:t>
            </a:r>
          </a:p>
          <a:p>
            <a:r>
              <a:rPr lang="en-GB" sz="1800" dirty="0"/>
              <a:t>Local mode</a:t>
            </a:r>
          </a:p>
          <a:p>
            <a:r>
              <a:rPr lang="en-GB" sz="1800" dirty="0"/>
              <a:t>Map reduce mode</a:t>
            </a:r>
          </a:p>
          <a:p>
            <a:pPr marL="0" indent="0">
              <a:buNone/>
            </a:pPr>
            <a:r>
              <a:rPr lang="en-GB" sz="2000" b="1" dirty="0"/>
              <a:t>When to use Local mode:</a:t>
            </a:r>
            <a:endParaRPr lang="en-GB" sz="2000" dirty="0"/>
          </a:p>
          <a:p>
            <a:r>
              <a:rPr lang="en-GB" sz="1800" dirty="0"/>
              <a:t>If the Hadoop installed under pseudo mode with having one data node we use Hive in this mode</a:t>
            </a:r>
          </a:p>
          <a:p>
            <a:r>
              <a:rPr lang="en-GB" sz="1800" dirty="0"/>
              <a:t>D</a:t>
            </a:r>
            <a:r>
              <a:rPr lang="en-GB" sz="1800" dirty="0" smtClean="0"/>
              <a:t>ata </a:t>
            </a:r>
            <a:r>
              <a:rPr lang="en-GB" sz="1800" dirty="0"/>
              <a:t>size is </a:t>
            </a:r>
            <a:r>
              <a:rPr lang="en-GB" sz="1800" dirty="0" smtClean="0"/>
              <a:t>smaller.</a:t>
            </a:r>
            <a:endParaRPr lang="en-GB" sz="1800" dirty="0"/>
          </a:p>
          <a:p>
            <a:pPr marL="0" indent="0">
              <a:buNone/>
            </a:pPr>
            <a:r>
              <a:rPr lang="en-GB" sz="2000" b="1" dirty="0" smtClean="0"/>
              <a:t>When </a:t>
            </a:r>
            <a:r>
              <a:rPr lang="en-GB" sz="2000" b="1" dirty="0"/>
              <a:t>to use Map reduce mode:</a:t>
            </a:r>
            <a:endParaRPr lang="en-GB" sz="2000" dirty="0"/>
          </a:p>
          <a:p>
            <a:r>
              <a:rPr lang="en-GB" sz="1800" dirty="0"/>
              <a:t>If Hadoop is having multiple data nodes and data is distributed across different node we use Hive in this mode</a:t>
            </a:r>
          </a:p>
          <a:p>
            <a:r>
              <a:rPr lang="en-GB" sz="1800" dirty="0"/>
              <a:t>It will perform on large amount of data sets and query going to execute in parallel </a:t>
            </a:r>
            <a:r>
              <a:rPr lang="en-GB" sz="1800" dirty="0" smtClean="0"/>
              <a:t>way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3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Table </a:t>
            </a:r>
            <a:r>
              <a:rPr lang="en-GB" b="1" dirty="0"/>
              <a:t>types and its Usage: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9"/>
            <a:ext cx="10546724" cy="489397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Hive deals with two types of table structures </a:t>
            </a:r>
            <a:r>
              <a:rPr lang="en-GB" sz="2000" dirty="0" smtClean="0"/>
              <a:t>depending </a:t>
            </a:r>
            <a:r>
              <a:rPr lang="en-GB" sz="2000" dirty="0"/>
              <a:t>on the loading and design of </a:t>
            </a:r>
            <a:r>
              <a:rPr lang="en-GB" sz="2000" dirty="0" smtClean="0"/>
              <a:t>schema.</a:t>
            </a:r>
          </a:p>
          <a:p>
            <a:r>
              <a:rPr lang="en-GB" sz="2000" b="1" dirty="0" smtClean="0"/>
              <a:t>Internal</a:t>
            </a:r>
          </a:p>
          <a:p>
            <a:pPr marL="0" indent="0">
              <a:buNone/>
            </a:pPr>
            <a:r>
              <a:rPr lang="en-GB" sz="1800" dirty="0" smtClean="0"/>
              <a:t>       If </a:t>
            </a:r>
            <a:r>
              <a:rPr lang="en-GB" sz="1800" dirty="0"/>
              <a:t>the processing data available in local file </a:t>
            </a:r>
            <a:r>
              <a:rPr lang="en-GB" sz="1800" dirty="0" smtClean="0"/>
              <a:t>system.</a:t>
            </a: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       If </a:t>
            </a:r>
            <a:r>
              <a:rPr lang="en-GB" sz="1800" dirty="0"/>
              <a:t>we want Hive to manage the complete lifecycle of data including the </a:t>
            </a:r>
            <a:r>
              <a:rPr lang="en-GB" sz="1800" dirty="0" smtClean="0"/>
              <a:t>deletion.</a:t>
            </a:r>
            <a:endParaRPr lang="en-GB" sz="1800" b="1" dirty="0" smtClean="0"/>
          </a:p>
          <a:p>
            <a:r>
              <a:rPr lang="en-GB" sz="2000" b="1" dirty="0" smtClean="0"/>
              <a:t>External</a:t>
            </a:r>
          </a:p>
          <a:p>
            <a:pPr marL="0" indent="0">
              <a:buNone/>
            </a:pPr>
            <a:r>
              <a:rPr lang="en-GB" sz="1800" dirty="0" smtClean="0"/>
              <a:t>       If </a:t>
            </a:r>
            <a:r>
              <a:rPr lang="en-GB" sz="1800" dirty="0"/>
              <a:t>processing data available in </a:t>
            </a:r>
            <a:r>
              <a:rPr lang="en-GB" sz="1800" dirty="0" smtClean="0"/>
              <a:t>HDFS.</a:t>
            </a: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       Useful </a:t>
            </a:r>
            <a:r>
              <a:rPr lang="en-GB" sz="1800" dirty="0"/>
              <a:t>when the files are being used outside of </a:t>
            </a:r>
            <a:r>
              <a:rPr lang="en-GB" sz="1800" dirty="0" smtClean="0"/>
              <a:t>Hive.</a:t>
            </a:r>
            <a:endParaRPr lang="en-GB" sz="1800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38" y="4578846"/>
            <a:ext cx="9503233" cy="21696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68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592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Hive</vt:lpstr>
      <vt:lpstr>What is Hive? </vt:lpstr>
      <vt:lpstr>   Hive – Data Model   </vt:lpstr>
      <vt:lpstr>   Hive - Metastore   </vt:lpstr>
      <vt:lpstr>   Hive – Partition   </vt:lpstr>
      <vt:lpstr>   Hive – Buckets   </vt:lpstr>
      <vt:lpstr>Hive – Partition vs Buckets (Detail)</vt:lpstr>
      <vt:lpstr>  Different modes of Hive  </vt:lpstr>
      <vt:lpstr>   Table types and its Usage:   </vt:lpstr>
      <vt:lpstr>   Hive - Internal Table   </vt:lpstr>
      <vt:lpstr>   Hive – External Table   </vt:lpstr>
      <vt:lpstr>   References: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Owais Ajaz</dc:creator>
  <cp:lastModifiedBy>Owais Ajaz</cp:lastModifiedBy>
  <cp:revision>104</cp:revision>
  <dcterms:created xsi:type="dcterms:W3CDTF">2017-10-31T06:43:12Z</dcterms:created>
  <dcterms:modified xsi:type="dcterms:W3CDTF">2017-10-31T12:02:24Z</dcterms:modified>
</cp:coreProperties>
</file>