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F066-560F-41E9-A136-FFD33BA44B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68D-5347-40A5-84C6-41CAA0A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9343" y="77638"/>
            <a:ext cx="11205714" cy="540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Demonstration – Kafka Stream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63303" y="1030861"/>
            <a:ext cx="1233578" cy="36058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73568" y="1065366"/>
            <a:ext cx="1233578" cy="36058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22892" y="1181825"/>
            <a:ext cx="914400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540" y="196196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MySQL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5783" y="2724797"/>
            <a:ext cx="12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1) </a:t>
            </a:r>
            <a:r>
              <a:rPr lang="en-GB" sz="1200" dirty="0" err="1" smtClean="0"/>
              <a:t>Student_Data</a:t>
            </a:r>
            <a:endParaRPr lang="en-GB" sz="1200" dirty="0" smtClean="0"/>
          </a:p>
          <a:p>
            <a:r>
              <a:rPr lang="en-GB" sz="1200" dirty="0" smtClean="0"/>
              <a:t>2) </a:t>
            </a:r>
            <a:r>
              <a:rPr lang="en-GB" sz="1200" dirty="0" err="1" smtClean="0"/>
              <a:t>Teacher_Data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>
            <a:off x="3146613" y="2696336"/>
            <a:ext cx="258792" cy="27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33157" y="1181824"/>
            <a:ext cx="914400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Kafka Connect </a:t>
            </a:r>
            <a:r>
              <a:rPr lang="en-GB" sz="1600" dirty="0" smtClean="0">
                <a:solidFill>
                  <a:schemeClr val="tx1"/>
                </a:solidFill>
              </a:rPr>
              <a:t>CDC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1169" y="1996466"/>
            <a:ext cx="12259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Kafka Connect</a:t>
            </a:r>
          </a:p>
          <a:p>
            <a:pPr algn="ctr"/>
            <a:r>
              <a:rPr lang="en-GB" sz="1200" b="1" dirty="0" smtClean="0"/>
              <a:t>Debezium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73568" y="2724798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Student -&gt; </a:t>
            </a:r>
            <a:r>
              <a:rPr lang="en-GB" sz="1100" dirty="0" err="1" smtClean="0"/>
              <a:t>Json</a:t>
            </a:r>
            <a:r>
              <a:rPr lang="en-GB" sz="1100" dirty="0" smtClean="0"/>
              <a:t> File</a:t>
            </a:r>
          </a:p>
          <a:p>
            <a:r>
              <a:rPr lang="en-GB" sz="1100" dirty="0" smtClean="0"/>
              <a:t>Teacher -&gt; </a:t>
            </a:r>
            <a:r>
              <a:rPr lang="en-GB" sz="1100" dirty="0" err="1" smtClean="0"/>
              <a:t>Json</a:t>
            </a:r>
            <a:r>
              <a:rPr lang="en-GB" sz="1100" dirty="0" smtClean="0"/>
              <a:t> File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5032125" y="1065366"/>
            <a:ext cx="4931384" cy="36058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377182" y="1164569"/>
            <a:ext cx="1233578" cy="3338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36771" y="1299328"/>
            <a:ext cx="914400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Kafka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5285" y="2095116"/>
            <a:ext cx="1279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Producer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Consumer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Intermediate 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Partitions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Compactions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6869658" y="1181824"/>
            <a:ext cx="2925234" cy="3338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756878" y="2711284"/>
            <a:ext cx="258792" cy="27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608097" y="2554577"/>
            <a:ext cx="258792" cy="2748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6608095" y="2851032"/>
            <a:ext cx="258793" cy="2873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441105" y="1299327"/>
            <a:ext cx="1657656" cy="62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Kafka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1412" y="2086490"/>
            <a:ext cx="289893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Stream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Define Key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Assign Key to Each Stream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KStream</a:t>
            </a:r>
            <a:r>
              <a:rPr lang="en-GB" sz="1200" dirty="0" smtClean="0"/>
              <a:t> &amp; </a:t>
            </a:r>
            <a:r>
              <a:rPr lang="en-GB" sz="1200" dirty="0" err="1" smtClean="0"/>
              <a:t>KTable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Lookup State using </a:t>
            </a:r>
            <a:r>
              <a:rPr lang="en-GB" sz="1200" dirty="0" err="1"/>
              <a:t>KTable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Maintain </a:t>
            </a:r>
            <a:r>
              <a:rPr lang="en-GB" sz="1200" dirty="0" err="1"/>
              <a:t>KTable</a:t>
            </a:r>
            <a:r>
              <a:rPr lang="en-GB" sz="1200" dirty="0"/>
              <a:t> in </a:t>
            </a:r>
            <a:r>
              <a:rPr lang="en-GB" sz="1200" dirty="0" smtClean="0"/>
              <a:t>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Joins (Windowed &amp; Non-Windowed)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Co-partitions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Joining Streams (</a:t>
            </a:r>
            <a:r>
              <a:rPr lang="en-GB" sz="1200" dirty="0" err="1" smtClean="0"/>
              <a:t>KStream</a:t>
            </a:r>
            <a:r>
              <a:rPr lang="en-GB" sz="1200" dirty="0" smtClean="0"/>
              <a:t> to </a:t>
            </a:r>
            <a:r>
              <a:rPr lang="en-GB" sz="1200" dirty="0" err="1"/>
              <a:t>KTable</a:t>
            </a:r>
            <a:r>
              <a:rPr lang="en-GB" sz="1200" dirty="0"/>
              <a:t>)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Final result in 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00B050"/>
                </a:solidFill>
              </a:rPr>
              <a:t>Parse </a:t>
            </a:r>
            <a:r>
              <a:rPr lang="en-GB" sz="1200" b="1" dirty="0" err="1" smtClean="0">
                <a:solidFill>
                  <a:srgbClr val="00B050"/>
                </a:solidFill>
              </a:rPr>
              <a:t>Json</a:t>
            </a:r>
            <a:r>
              <a:rPr lang="en-GB" sz="1200" b="1" dirty="0" smtClean="0">
                <a:solidFill>
                  <a:srgbClr val="00B050"/>
                </a:solidFill>
              </a:rPr>
              <a:t> to apply </a:t>
            </a:r>
            <a:r>
              <a:rPr lang="en-GB" sz="1200" b="1" dirty="0" smtClean="0">
                <a:solidFill>
                  <a:srgbClr val="00B050"/>
                </a:solidFill>
              </a:rPr>
              <a:t>aggregations(Today)</a:t>
            </a:r>
            <a:endParaRPr lang="en-GB" sz="1200" b="1" dirty="0" smtClean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rgbClr val="C00000"/>
                </a:solidFill>
              </a:rPr>
              <a:t>Deletion Handling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5045462" y="5623317"/>
            <a:ext cx="4749430" cy="9116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23338" y="5012030"/>
            <a:ext cx="2593678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315590" y="5359519"/>
            <a:ext cx="251029" cy="28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294662" y="4693874"/>
            <a:ext cx="251029" cy="28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7" y="5768718"/>
            <a:ext cx="1854489" cy="61719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323477" y="5067990"/>
            <a:ext cx="2193398" cy="21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Kafka Connect – Mongo Sink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2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Ajaz</dc:creator>
  <cp:lastModifiedBy>Owais Ajaz</cp:lastModifiedBy>
  <cp:revision>73</cp:revision>
  <dcterms:created xsi:type="dcterms:W3CDTF">2019-11-07T08:02:58Z</dcterms:created>
  <dcterms:modified xsi:type="dcterms:W3CDTF">2019-11-11T07:13:51Z</dcterms:modified>
</cp:coreProperties>
</file>