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8" r:id="rId2"/>
    <p:sldId id="262" r:id="rId3"/>
    <p:sldId id="279" r:id="rId4"/>
    <p:sldId id="282" r:id="rId5"/>
    <p:sldId id="280" r:id="rId6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Nixie One" panose="020B0604020202020204" charset="0"/>
      <p:regular r:id="rId12"/>
    </p:embeddedFont>
    <p:embeddedFont>
      <p:font typeface="Muli" panose="020B0604020202020204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CF4C9-3C0E-4742-AB4E-F8AEAE38572E}">
  <a:tblStyle styleId="{46ACF4C9-3C0E-4742-AB4E-F8AEAE385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7162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82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2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94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76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17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/>
              <a:t>We R Shiny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0" name="Google Shape;572;p35"/>
          <p:cNvSpPr/>
          <p:nvPr/>
        </p:nvSpPr>
        <p:spPr>
          <a:xfrm rot="-5400000">
            <a:off x="1309070" y="428349"/>
            <a:ext cx="1567225" cy="1852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728;p38"/>
          <p:cNvSpPr/>
          <p:nvPr/>
        </p:nvSpPr>
        <p:spPr>
          <a:xfrm>
            <a:off x="1853666" y="1076611"/>
            <a:ext cx="478032" cy="55627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Presentation </a:t>
            </a:r>
            <a:r>
              <a:rPr lang="en-US" sz="3600" dirty="0" smtClean="0"/>
              <a:t>Summary:</a:t>
            </a:r>
            <a:endParaRPr sz="36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4"/>
            <a:ext cx="4333800" cy="232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Context:</a:t>
            </a:r>
          </a:p>
          <a:p>
            <a:pPr lvl="1"/>
            <a:r>
              <a:rPr lang="en-US" sz="1600" dirty="0"/>
              <a:t>Background information, Problem Statement</a:t>
            </a:r>
          </a:p>
          <a:p>
            <a:r>
              <a:rPr lang="en-US" sz="1600" dirty="0"/>
              <a:t>Proposed solution:</a:t>
            </a:r>
          </a:p>
          <a:p>
            <a:pPr lvl="1"/>
            <a:r>
              <a:rPr lang="en-US" sz="1600" dirty="0"/>
              <a:t>Expectations, Outcomes, lessons learned</a:t>
            </a:r>
          </a:p>
          <a:p>
            <a:pPr marL="0" lvl="0" indent="0">
              <a:buNone/>
            </a:pPr>
            <a:endParaRPr sz="24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" name="Google Shape;778;p38"/>
          <p:cNvGrpSpPr/>
          <p:nvPr/>
        </p:nvGrpSpPr>
        <p:grpSpPr>
          <a:xfrm rot="21190999">
            <a:off x="1472337" y="2334795"/>
            <a:ext cx="831370" cy="649111"/>
            <a:chOff x="3936375" y="3703750"/>
            <a:chExt cx="453050" cy="332175"/>
          </a:xfrm>
        </p:grpSpPr>
        <p:sp>
          <p:nvSpPr>
            <p:cNvPr id="21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2073333" y="475304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3108960" y="4375695"/>
            <a:ext cx="2934394" cy="612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Problem </a:t>
            </a:r>
            <a:r>
              <a:rPr lang="en-US" sz="24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Context:</a:t>
            </a:r>
            <a:endParaRPr lang="en-US" sz="24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563;p34"/>
          <p:cNvSpPr txBox="1">
            <a:spLocks/>
          </p:cNvSpPr>
          <p:nvPr/>
        </p:nvSpPr>
        <p:spPr>
          <a:xfrm>
            <a:off x="2445022" y="688123"/>
            <a:ext cx="4191335" cy="250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 smtClean="0"/>
              <a:t>The goal is to build a forecasting model for </a:t>
            </a:r>
            <a:r>
              <a:rPr lang="en-US" sz="2000" dirty="0" err="1" smtClean="0"/>
              <a:t>Hussaini</a:t>
            </a:r>
            <a:r>
              <a:rPr lang="en-US" sz="2000" dirty="0" smtClean="0"/>
              <a:t> Blood bank with the given data.</a:t>
            </a:r>
          </a:p>
          <a:p>
            <a:pPr lvl="1"/>
            <a:r>
              <a:rPr lang="en-US" sz="1600" dirty="0" smtClean="0"/>
              <a:t>Make prediction models of blood donation in a given time period.</a:t>
            </a:r>
          </a:p>
          <a:p>
            <a:pPr lvl="1"/>
            <a:r>
              <a:rPr lang="en-US" sz="1600" dirty="0" smtClean="0"/>
              <a:t>Blood donor should be healthy.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2073333" y="475304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3133899" y="4375695"/>
            <a:ext cx="2934394" cy="612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Propose solution</a:t>
            </a:r>
            <a:r>
              <a:rPr lang="en-US" sz="24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Google Shape;563;p34"/>
          <p:cNvSpPr txBox="1">
            <a:spLocks/>
          </p:cNvSpPr>
          <p:nvPr/>
        </p:nvSpPr>
        <p:spPr>
          <a:xfrm>
            <a:off x="2225928" y="811037"/>
            <a:ext cx="4555627" cy="250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By using problem #1 model: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Identify people having infected samples &amp; reject those candidates for blood donation.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By using forecast: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there is a  low count of donors in a  specific branch then launch a campaign  for blood donation.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high count of donors occur in a specific branch then cater resources of branch.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052950" y="2684786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132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Segoe UI</vt:lpstr>
      <vt:lpstr>Nixie One</vt:lpstr>
      <vt:lpstr>Muli</vt:lpstr>
      <vt:lpstr>Arial</vt:lpstr>
      <vt:lpstr>Helvetica Neue</vt:lpstr>
      <vt:lpstr>Imogen template</vt:lpstr>
      <vt:lpstr>Hello!</vt:lpstr>
      <vt:lpstr>Presentation Summary: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Envision</dc:title>
  <dc:creator>me</dc:creator>
  <cp:lastModifiedBy>imran khan</cp:lastModifiedBy>
  <cp:revision>18</cp:revision>
  <dcterms:modified xsi:type="dcterms:W3CDTF">2019-04-21T04:37:54Z</dcterms:modified>
</cp:coreProperties>
</file>