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Student Management System in C++ using OOP Concepts</a:t>
            </a:r>
          </a:p>
          <a:p>
            <a:endParaRPr lang="en-GB" dirty="0"/>
          </a:p>
          <a:p>
            <a:r>
              <a:rPr dirty="0"/>
              <a:t>Group Members:</a:t>
            </a:r>
          </a:p>
          <a:p>
            <a:r>
              <a:rPr dirty="0"/>
              <a:t>1. Muhammad Awais Ghani</a:t>
            </a:r>
            <a:r>
              <a:rPr lang="en-GB" dirty="0"/>
              <a:t>(0565)</a:t>
            </a:r>
            <a:endParaRPr dirty="0"/>
          </a:p>
          <a:p>
            <a:r>
              <a:rPr dirty="0"/>
              <a:t>2. </a:t>
            </a:r>
            <a:r>
              <a:rPr lang="en-GB" dirty="0"/>
              <a:t>Haris </a:t>
            </a:r>
            <a:r>
              <a:rPr lang="en-GB" dirty="0" err="1"/>
              <a:t>bashir</a:t>
            </a:r>
            <a:r>
              <a:rPr lang="en-GB" dirty="0"/>
              <a:t> (0544)</a:t>
            </a:r>
            <a:endParaRPr dirty="0"/>
          </a:p>
          <a:p>
            <a:r>
              <a:rPr dirty="0"/>
              <a:t>3. </a:t>
            </a:r>
            <a:r>
              <a:rPr lang="en-GB" dirty="0"/>
              <a:t>Shayan waheed(0537)</a:t>
            </a:r>
          </a:p>
          <a:p>
            <a:endParaRPr lang="en-GB" dirty="0"/>
          </a:p>
          <a:p>
            <a:r>
              <a:rPr dirty="0"/>
              <a:t>BS Computer Science - 2nd Semester</a:t>
            </a:r>
          </a:p>
          <a:p>
            <a:r>
              <a:rPr dirty="0"/>
              <a:t>University of Engineering and Technology (UET) Mardan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C++ Console Project</a:t>
            </a:r>
          </a:p>
          <a:p>
            <a:r>
              <a:t>Using Object Oriented Programming Concepts</a:t>
            </a:r>
          </a:p>
          <a:p>
            <a:r>
              <a:t>Features: Add, Search, and Update Student Records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Class and Object: Student class is used to create objects.</a:t>
            </a:r>
          </a:p>
          <a:p>
            <a:r>
              <a:t>2. Encapsulation: Data members are private and accessed through methods.</a:t>
            </a:r>
          </a:p>
          <a:p>
            <a:r>
              <a:t>3. Abstraction: Hides file handling and logic behind simple functions.</a:t>
            </a:r>
          </a:p>
          <a:p>
            <a:r>
              <a:t>4. Inheritance: Can be extended in the future.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Explained in 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used classes to group related data (name, roll no, CGPA).</a:t>
            </a:r>
          </a:p>
          <a:p>
            <a:r>
              <a:t>Functions like add, search, update hide complex code (abstraction).</a:t>
            </a:r>
          </a:p>
          <a:p>
            <a:r>
              <a:t>Student data is protected and accessed using setters/getters (encapsulation).</a:t>
            </a:r>
          </a:p>
          <a:p>
            <a:r>
              <a:t>We can reuse or extend Student class later (flexibility).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selects an option from the menu.</a:t>
            </a:r>
          </a:p>
          <a:p>
            <a:r>
              <a:t>2. Data is taken and stored in a text file.</a:t>
            </a:r>
          </a:p>
          <a:p>
            <a:r>
              <a:t>3. For update, file is read line by line and rewritten with new info.</a:t>
            </a:r>
          </a:p>
          <a:p>
            <a:r>
              <a:t>4. Simple console UI makes it easy to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file handling to permanently store data.</a:t>
            </a:r>
          </a:p>
          <a:p>
            <a:r>
              <a:t>- Shows message if student is not found.</a:t>
            </a:r>
          </a:p>
          <a:p>
            <a:r>
              <a:t>- Keeps old data safe by writing to a new file during update.</a:t>
            </a:r>
          </a:p>
          <a:p>
            <a:r>
              <a:t>- Menu keeps running until user exits.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Add delete functionality for student records</a:t>
            </a:r>
          </a:p>
          <a:p>
            <a:r>
              <a:rPr lang="en-GB" dirty="0"/>
              <a:t>Use inheritance to handle different student types</a:t>
            </a:r>
          </a:p>
          <a:p>
            <a:r>
              <a:rPr lang="en-GB" dirty="0"/>
              <a:t>Implement data encryption for privacy</a:t>
            </a:r>
          </a:p>
          <a:p>
            <a:r>
              <a:rPr lang="en-GB" dirty="0"/>
              <a:t>Database integration (e.g., MySQL, SQLite) instead of text files</a:t>
            </a:r>
            <a:endParaRPr dirty="0"/>
          </a:p>
          <a:p>
            <a:r>
              <a:rPr dirty="0"/>
              <a:t>- Add admin login system for more control.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3209"/>
          </a:xfrm>
        </p:spPr>
        <p:txBody>
          <a:bodyPr>
            <a:normAutofit fontScale="90000"/>
          </a:bodyPr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048872"/>
            <a:ext cx="8417859" cy="553449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The project successfully applies </a:t>
            </a:r>
            <a:r>
              <a:rPr lang="en-GB" b="1" dirty="0"/>
              <a:t>core Object-Oriented Programming</a:t>
            </a:r>
            <a:r>
              <a:rPr lang="en-GB" dirty="0"/>
              <a:t> concepts to solve a real-world problem.</a:t>
            </a:r>
          </a:p>
          <a:p>
            <a:r>
              <a:rPr lang="en-GB" dirty="0"/>
              <a:t>It shows how modular and scalable code can manage and update student records efficiently</a:t>
            </a:r>
          </a:p>
          <a:p>
            <a:pPr marL="0" indent="0">
              <a:buNone/>
            </a:pPr>
            <a:r>
              <a:rPr lang="en-GB" dirty="0"/>
              <a:t>    using </a:t>
            </a:r>
            <a:r>
              <a:rPr lang="en-GB" b="1" dirty="0"/>
              <a:t>file handling.</a:t>
            </a:r>
            <a:r>
              <a:rPr lang="en-GB" dirty="0"/>
              <a:t> </a:t>
            </a:r>
          </a:p>
          <a:p>
            <a:r>
              <a:rPr lang="en-GB" dirty="0"/>
              <a:t>The use of </a:t>
            </a:r>
            <a:r>
              <a:rPr lang="en-GB" b="1" dirty="0"/>
              <a:t>classes,encapsulation,abstraction </a:t>
            </a:r>
            <a:r>
              <a:rPr lang="en-GB" dirty="0"/>
              <a:t>makes the system easy to maintain and extend.</a:t>
            </a:r>
          </a:p>
          <a:p>
            <a:r>
              <a:rPr lang="en-GB" dirty="0"/>
              <a:t>This foundational project prepares us for larger systems that can involve </a:t>
            </a:r>
            <a:r>
              <a:rPr lang="en-GB" b="1" dirty="0"/>
              <a:t>databases</a:t>
            </a:r>
            <a:r>
              <a:rPr lang="en-GB" dirty="0"/>
              <a:t>, </a:t>
            </a:r>
            <a:r>
              <a:rPr lang="en-GB" b="1" dirty="0"/>
              <a:t>authentication</a:t>
            </a:r>
            <a:r>
              <a:rPr lang="en-GB" dirty="0"/>
              <a:t>, and </a:t>
            </a:r>
            <a:r>
              <a:rPr lang="en-GB" b="1" dirty="0"/>
              <a:t>user interfaces</a:t>
            </a:r>
            <a:r>
              <a:rPr lang="en-GB" dirty="0"/>
              <a:t>.</a:t>
            </a:r>
          </a:p>
          <a:p>
            <a:r>
              <a:rPr lang="en-GB" dirty="0"/>
              <a:t>Overall, it’s a practical demonstration of how </a:t>
            </a:r>
            <a:r>
              <a:rPr lang="en-GB" b="1" dirty="0"/>
              <a:t>OOP enhances code clarity, reusability, and real-world applicability.</a:t>
            </a:r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414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 Title</vt:lpstr>
      <vt:lpstr>Student Management System</vt:lpstr>
      <vt:lpstr>OOP Concepts Used</vt:lpstr>
      <vt:lpstr>OOP Explained in Our Project</vt:lpstr>
      <vt:lpstr>How It Works</vt:lpstr>
      <vt:lpstr>Extra Features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Awais Ghani</cp:lastModifiedBy>
  <cp:revision>3</cp:revision>
  <dcterms:created xsi:type="dcterms:W3CDTF">2013-01-27T09:14:16Z</dcterms:created>
  <dcterms:modified xsi:type="dcterms:W3CDTF">2025-05-15T20:50:33Z</dcterms:modified>
  <cp:category/>
</cp:coreProperties>
</file>