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3275-BC24-439E-91C5-5C310E7B3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85987-1639-45F1-A36D-33C7C6C57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1777-02D6-4721-A941-FF29143B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3D5E-CEAF-4E63-A5D2-2CC93BE8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6987-C5C9-483D-965F-B200B29A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3CF-C678-464D-AE9B-E7C4E848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68DC-E45A-4A91-83AC-A429E1F3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CDDC-1D2F-4856-9978-DFB7060F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BEFD-1EE3-4589-BBB1-440BC320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579A-181C-4F28-B9CB-E7CEC212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E490-A2A7-46EF-987C-E7D1AAF5A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DCC18-031E-4511-B61D-96FAAC22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B8C13-788B-4408-8256-7E7BDFA1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D95-2DD6-4796-B5FE-D32B212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E9E9-1556-4A9D-8084-98D16CB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187E-0C98-422B-B3FC-BC3423C2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B71F-F51F-43E5-ACF0-C5627648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50B3-A942-4D35-B89A-D80BC3BE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FBF6A-C142-49D7-8FB7-0CC7C81E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A3E5-B51D-4989-9FC6-B3C6E804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C319-3D56-4D88-960C-BDA822A3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833C2-199C-4C88-ABC9-4BCFD4179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F40E9-0983-43EB-BBA6-E9C3370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5A32-7EC1-4EA9-9621-BE350C11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5A93-AF6D-4D2B-85BC-EBE8CB5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701A-7282-4231-B246-C5082CEA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272D-AB3C-43DB-A9EE-9BECD19B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BE336-36C3-4A48-9667-E92EA0F6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C3AE-A363-45E2-9F0C-5B65F9BE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BBBC3-D42E-4AD5-B286-CFEE2C46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0AFD-6B0C-40ED-9680-06846D35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9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22AD-2B43-4B95-BDAC-57CABA5E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C1E00-6F10-4E4A-BFDD-271411692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8A451-540E-47FF-AE3A-AD7062A18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48D3-3613-409C-B1EA-F28CFDB80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E8826-C0A6-4F8E-B0DC-ABE84A823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6BF37-2A7B-49F8-A201-67C9D5CB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B8E17-A707-49CC-9D95-6500444E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8E273-FA64-4835-9D70-4CA334BE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9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4B1-A640-48AB-B413-B37E5FAB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98370-534E-4EE0-8C21-90C5E692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99E1-E5C5-4CA8-A294-C72643D5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201CE-C4D3-4AA2-8C81-0AEB7379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D2946-7339-494B-8384-9790E9CB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6E453-5A7D-409C-8170-7F9E03D7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50EA3-4721-4A88-BA0B-6443EC16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F817-DA78-488B-9E02-98ADD05F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0CE5-5AA8-4DBC-955D-49801B9D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CD065-45ED-4392-9C81-FD2597C6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702B8-D307-4EE1-95AE-5B265433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CF2D-86B6-4C7C-855A-5308ED6D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CABF8-EFC3-4157-970B-88A2B6BD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7770-82A1-4C4F-9F1D-2253DACA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3825C-E888-4620-A542-13781970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BAE81-D561-49DA-8237-225394BDF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2209-637A-4395-9DC5-FBA2A997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B405-FBE8-414D-8F66-008F89F9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8B8F7-11A5-4B82-817F-58573128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8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DA1E9-C724-4F13-977F-BDF7B980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969F-787F-4063-A8E3-78DFE3DB7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7317-E8A9-4173-AE6A-FCA20B7AC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5C96-8552-4054-AB6E-A338350685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38B8-D5A9-45B1-B11D-E4F533F08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2A4D-188D-44E9-980D-72CDB6ECA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5519-D38D-4EAE-A83A-95AC3BF1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BF28264-2770-4E93-BFF7-3685606EDBE7}"/>
              </a:ext>
            </a:extLst>
          </p:cNvPr>
          <p:cNvGrpSpPr/>
          <p:nvPr/>
        </p:nvGrpSpPr>
        <p:grpSpPr>
          <a:xfrm>
            <a:off x="3536866" y="1035379"/>
            <a:ext cx="5118267" cy="4787241"/>
            <a:chOff x="4106883" y="1821378"/>
            <a:chExt cx="3978234" cy="3693226"/>
          </a:xfrm>
          <a:scene3d>
            <a:camera prst="obliqueBottomRight"/>
            <a:lightRig rig="flood" dir="t">
              <a:rot lat="0" lon="0" rev="13800000"/>
            </a:lightRig>
          </a:scene3d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E6AD68-85F6-47BD-A6F2-CD8739A07311}"/>
                </a:ext>
              </a:extLst>
            </p:cNvPr>
            <p:cNvSpPr/>
            <p:nvPr/>
          </p:nvSpPr>
          <p:spPr>
            <a:xfrm>
              <a:off x="4106883" y="1821378"/>
              <a:ext cx="3978234" cy="3693226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C935C2-A59A-4053-9268-FE806592A260}"/>
                </a:ext>
              </a:extLst>
            </p:cNvPr>
            <p:cNvSpPr/>
            <p:nvPr/>
          </p:nvSpPr>
          <p:spPr>
            <a:xfrm>
              <a:off x="4106883" y="1821378"/>
              <a:ext cx="3481449" cy="321524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46661B-44AB-46C8-BD5E-87D175D7CB54}"/>
                </a:ext>
              </a:extLst>
            </p:cNvPr>
            <p:cNvSpPr/>
            <p:nvPr/>
          </p:nvSpPr>
          <p:spPr>
            <a:xfrm>
              <a:off x="4548249" y="2305297"/>
              <a:ext cx="3040083" cy="2731325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2102F6-E251-4C0C-86FD-70035748078A}"/>
                </a:ext>
              </a:extLst>
            </p:cNvPr>
            <p:cNvSpPr/>
            <p:nvPr/>
          </p:nvSpPr>
          <p:spPr>
            <a:xfrm>
              <a:off x="4548249" y="2305297"/>
              <a:ext cx="2683824" cy="2410691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1E7526-D8A1-44F4-B6EF-D978F23583C3}"/>
                </a:ext>
              </a:extLst>
            </p:cNvPr>
            <p:cNvSpPr/>
            <p:nvPr/>
          </p:nvSpPr>
          <p:spPr>
            <a:xfrm>
              <a:off x="4892634" y="2578430"/>
              <a:ext cx="2339439" cy="2137558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10F793-B833-4E81-9199-2E29DADF6A31}"/>
                </a:ext>
              </a:extLst>
            </p:cNvPr>
            <p:cNvSpPr/>
            <p:nvPr/>
          </p:nvSpPr>
          <p:spPr>
            <a:xfrm>
              <a:off x="4892634" y="2578430"/>
              <a:ext cx="2006930" cy="1733797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3F884-C1D2-4C50-8328-19EB1041687B}"/>
                </a:ext>
              </a:extLst>
            </p:cNvPr>
            <p:cNvSpPr/>
            <p:nvPr/>
          </p:nvSpPr>
          <p:spPr>
            <a:xfrm>
              <a:off x="5177642" y="2839687"/>
              <a:ext cx="1721922" cy="1472540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956657-D3AA-4B86-AD46-0005D669E576}"/>
                </a:ext>
              </a:extLst>
            </p:cNvPr>
            <p:cNvSpPr/>
            <p:nvPr/>
          </p:nvSpPr>
          <p:spPr>
            <a:xfrm>
              <a:off x="5177642" y="2839687"/>
              <a:ext cx="1460664" cy="1211283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318E3B-1CE4-4185-A707-5321670DC935}"/>
                </a:ext>
              </a:extLst>
            </p:cNvPr>
            <p:cNvSpPr/>
            <p:nvPr/>
          </p:nvSpPr>
          <p:spPr>
            <a:xfrm>
              <a:off x="5415148" y="3041568"/>
              <a:ext cx="1223158" cy="1009402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E12899-E085-4400-88B3-296A31C9F9CA}"/>
                </a:ext>
              </a:extLst>
            </p:cNvPr>
            <p:cNvSpPr/>
            <p:nvPr/>
          </p:nvSpPr>
          <p:spPr>
            <a:xfrm>
              <a:off x="5415148" y="3041568"/>
              <a:ext cx="1009403" cy="819397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CCECED-4D9D-4DE5-AC53-134FDE692BB1}"/>
                </a:ext>
              </a:extLst>
            </p:cNvPr>
            <p:cNvSpPr/>
            <p:nvPr/>
          </p:nvSpPr>
          <p:spPr>
            <a:xfrm>
              <a:off x="5676405" y="3219697"/>
              <a:ext cx="748146" cy="6412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5B26E3-1939-46E1-B31B-72B5B658FBB5}"/>
                </a:ext>
              </a:extLst>
            </p:cNvPr>
            <p:cNvSpPr/>
            <p:nvPr/>
          </p:nvSpPr>
          <p:spPr>
            <a:xfrm>
              <a:off x="5676405" y="3219697"/>
              <a:ext cx="558140" cy="448294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60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2021-10-17T15:53:48Z</dcterms:created>
  <dcterms:modified xsi:type="dcterms:W3CDTF">2021-10-17T16:22:59Z</dcterms:modified>
</cp:coreProperties>
</file>