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2AC6-73E8-40ED-B111-C22FCA76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8D606-6053-4706-B109-62A5B6563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E69E-214F-4CCF-8D49-6569F372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F830-696C-4C69-8A22-131497BB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6C21-1C73-450E-8932-03BCECC0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216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F455-BBA7-4438-BBBA-5A1D7C47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FEFD2-C33F-4D05-8F8B-1C522651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15A8-B478-43EE-BF2F-8A1AEB06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7E83-2E76-4B03-BC55-794643C2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FC66-895D-4DAE-A0EA-DD458949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8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8AFB6-856C-4770-940F-D096E8C4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A871-FCE9-4791-B50C-A8084256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137D-FF2B-478F-865F-C50C117A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6266-84DE-4E40-943E-597C4D47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0C99-417E-4D7A-9B63-269C8948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25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727D-5BDE-4C8A-B28B-6762DFF0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D868-E99F-4E43-A586-8B79FF71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BE0B-D1E3-42A6-B5DA-967E11CE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9167-3B6D-4320-AC81-BB343E4D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1F4D-9EC5-421C-BB0B-D696E075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34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2D12-2472-471E-8407-CA9B741F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6896-5E08-4004-9238-FC918856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054A-1D3F-465A-900C-ACBFE157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FA0F-7537-4B7D-9AA5-06B9ABDB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A449-658B-4A83-ABF4-62003BB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410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21-9756-4EF5-AF26-26EBA632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18EA-D2E6-462C-9F64-0D591B64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4046D-B1D4-48F8-83AA-C16B29A0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10B5-E8B4-4356-9417-F080532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2A51A-4882-4716-98C1-2AACD16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D144-46DA-4438-AFE4-0DEA40C6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36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E9DC-FEFA-4E6B-8424-5CB4076B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3EF-37F0-45DD-8BE8-BAB48FFC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7A5F-2B20-44EA-AC01-A42452A1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4B696-FDE4-445D-AE19-0BABA7D5C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B14B-82E0-4134-93CC-B1670B42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5FA7-BB21-4385-BECD-A099DDE0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2AFCB-881C-4EF0-878A-52724B2F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FEACB-FED4-4442-A392-0D7657BF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421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9D6A-6DAC-457A-B4E2-B240E6B2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79162-C9BA-40E8-8608-F0C9B69E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9454-67E4-4909-8AC3-193AFC7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D5A24-A9B6-4E30-A5CF-B5D9D757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46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4060B-02B7-4862-9387-6E3B7CBC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662DD-C8A4-4C17-A8C8-2D98CFCC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856F6-9606-4016-8C5C-7E58875D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476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0855-65DE-4588-B1FB-C3CCFD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A564-7EAA-4692-BCCD-AEFE2FE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4543-5115-46ED-9866-CA64321C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C515-82C8-4E55-B22C-4A482795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31D7-91F8-436B-9ED9-43E9A116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0A9AD-4049-4BF2-A5C7-2E46EED3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83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2C9E-47B3-49A5-99F2-F172F89A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A5C09-066C-47BA-AFC2-3EFCDDFC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7CDE7-3970-4F39-9D37-322124B2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EEFC-24B8-4580-ACFB-2E6D768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CE7A9-B911-45A3-AC02-939A5AB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A596-BA1D-4E05-AF1D-133B7398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88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40B45-643D-4DB6-A324-28C9DBEB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9C79E-8551-4943-8FB3-E68B732F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C78B-FFE5-4C34-BD46-5BC61DE5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83A7-4E1C-4EBE-92F3-B473A3FA5A9F}" type="datetimeFigureOut">
              <a:rPr lang="en-PK" smtClean="0"/>
              <a:t>04/11/2023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E377-B24E-49F5-AE2D-667EEEC70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E41B-2AD5-4D49-8796-B39EA4EB0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13F2-B149-4F58-AF24-A03BD0923AE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41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028033E-5217-4A6F-AC78-D7596CBDA11A}"/>
              </a:ext>
            </a:extLst>
          </p:cNvPr>
          <p:cNvGrpSpPr/>
          <p:nvPr/>
        </p:nvGrpSpPr>
        <p:grpSpPr>
          <a:xfrm>
            <a:off x="880602" y="196636"/>
            <a:ext cx="9724716" cy="5909206"/>
            <a:chOff x="880602" y="196636"/>
            <a:chExt cx="9724716" cy="590920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D13E81-5E2D-4D62-8F61-15F278DA0EAA}"/>
                </a:ext>
              </a:extLst>
            </p:cNvPr>
            <p:cNvGrpSpPr/>
            <p:nvPr/>
          </p:nvGrpSpPr>
          <p:grpSpPr>
            <a:xfrm>
              <a:off x="4017703" y="196636"/>
              <a:ext cx="3465872" cy="2389236"/>
              <a:chOff x="919315" y="1039764"/>
              <a:chExt cx="3465872" cy="238923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9CC9C3-5022-402C-8DD5-1864039B953D}"/>
                  </a:ext>
                </a:extLst>
              </p:cNvPr>
              <p:cNvSpPr/>
              <p:nvPr/>
            </p:nvSpPr>
            <p:spPr>
              <a:xfrm>
                <a:off x="1853380" y="2681748"/>
                <a:ext cx="1445342" cy="7472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Employees</a:t>
                </a:r>
                <a:endParaRPr lang="en-PK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FA028FE-98BC-4891-99FD-5C6857108AE6}"/>
                  </a:ext>
                </a:extLst>
              </p:cNvPr>
              <p:cNvGrpSpPr/>
              <p:nvPr/>
            </p:nvGrpSpPr>
            <p:grpSpPr>
              <a:xfrm>
                <a:off x="919315" y="1039764"/>
                <a:ext cx="3465872" cy="1138081"/>
                <a:chOff x="919315" y="1039764"/>
                <a:chExt cx="3465872" cy="1138081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A9B90F4-20C5-4C5A-96A8-4971A5D2D4EB}"/>
                    </a:ext>
                  </a:extLst>
                </p:cNvPr>
                <p:cNvSpPr/>
                <p:nvPr/>
              </p:nvSpPr>
              <p:spPr>
                <a:xfrm>
                  <a:off x="2944761" y="1538749"/>
                  <a:ext cx="14404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DepID</a:t>
                  </a:r>
                  <a:endParaRPr lang="en-PK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04558F1-0F37-46CF-8D7F-82ABE6B8E148}"/>
                    </a:ext>
                  </a:extLst>
                </p:cNvPr>
                <p:cNvSpPr/>
                <p:nvPr/>
              </p:nvSpPr>
              <p:spPr>
                <a:xfrm>
                  <a:off x="919315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EmpID</a:t>
                  </a:r>
                  <a:endParaRPr lang="en-PK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A9B6B69-3121-43D5-8638-54DD5B833064}"/>
                    </a:ext>
                  </a:extLst>
                </p:cNvPr>
                <p:cNvSpPr/>
                <p:nvPr/>
              </p:nvSpPr>
              <p:spPr>
                <a:xfrm>
                  <a:off x="1932038" y="1039764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PosID</a:t>
                  </a:r>
                  <a:endParaRPr lang="en-PK" dirty="0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F940659-6BD9-43A0-9408-5590F5BCFF94}"/>
                  </a:ext>
                </a:extLst>
              </p:cNvPr>
              <p:cNvCxnSpPr>
                <a:stCxn id="6" idx="4"/>
                <a:endCxn id="2" idx="0"/>
              </p:cNvCxnSpPr>
              <p:nvPr/>
            </p:nvCxnSpPr>
            <p:spPr>
              <a:xfrm>
                <a:off x="1563328" y="2177845"/>
                <a:ext cx="1012723" cy="5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22E28C0-DDAB-42FB-9E4C-A89397A2B6B6}"/>
                  </a:ext>
                </a:extLst>
              </p:cNvPr>
              <p:cNvCxnSpPr>
                <a:stCxn id="9" idx="4"/>
                <a:endCxn id="2" idx="0"/>
              </p:cNvCxnSpPr>
              <p:nvPr/>
            </p:nvCxnSpPr>
            <p:spPr>
              <a:xfrm>
                <a:off x="2576051" y="1678860"/>
                <a:ext cx="0" cy="1002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617E818-2F70-47D7-A4D3-D6A26045CDD0}"/>
                  </a:ext>
                </a:extLst>
              </p:cNvPr>
              <p:cNvCxnSpPr>
                <a:stCxn id="3" idx="4"/>
                <a:endCxn id="2" idx="0"/>
              </p:cNvCxnSpPr>
              <p:nvPr/>
            </p:nvCxnSpPr>
            <p:spPr>
              <a:xfrm flipH="1">
                <a:off x="2576051" y="2177845"/>
                <a:ext cx="1088923" cy="5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60CD61-E86F-4B86-8938-85A6B6B8D94B}"/>
                </a:ext>
              </a:extLst>
            </p:cNvPr>
            <p:cNvGrpSpPr/>
            <p:nvPr/>
          </p:nvGrpSpPr>
          <p:grpSpPr>
            <a:xfrm>
              <a:off x="6391581" y="4183636"/>
              <a:ext cx="2652252" cy="1922206"/>
              <a:chOff x="5592097" y="3502741"/>
              <a:chExt cx="2652252" cy="1922206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909D33C-3347-43FD-8C6B-22A008D55FF2}"/>
                  </a:ext>
                </a:extLst>
              </p:cNvPr>
              <p:cNvSpPr/>
              <p:nvPr/>
            </p:nvSpPr>
            <p:spPr>
              <a:xfrm>
                <a:off x="6195552" y="3502741"/>
                <a:ext cx="1445342" cy="7472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Positions</a:t>
                </a:r>
                <a:endParaRPr lang="en-PK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1141127-B637-4356-97FC-FA3435FC2CE8}"/>
                  </a:ext>
                </a:extLst>
              </p:cNvPr>
              <p:cNvGrpSpPr/>
              <p:nvPr/>
            </p:nvGrpSpPr>
            <p:grpSpPr>
              <a:xfrm>
                <a:off x="5592097" y="4785851"/>
                <a:ext cx="2652252" cy="639096"/>
                <a:chOff x="1209367" y="1538749"/>
                <a:chExt cx="2652252" cy="639096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A717FDC-5A35-4A1F-A951-E689A298C4A1}"/>
                    </a:ext>
                  </a:extLst>
                </p:cNvPr>
                <p:cNvSpPr/>
                <p:nvPr/>
              </p:nvSpPr>
              <p:spPr>
                <a:xfrm>
                  <a:off x="1209367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PosID</a:t>
                  </a:r>
                  <a:endParaRPr lang="en-PK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8AB39AD-2402-40DD-A06D-043FDCDCD222}"/>
                    </a:ext>
                  </a:extLst>
                </p:cNvPr>
                <p:cNvSpPr/>
                <p:nvPr/>
              </p:nvSpPr>
              <p:spPr>
                <a:xfrm>
                  <a:off x="2573593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Title</a:t>
                  </a:r>
                  <a:endParaRPr lang="en-PK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2264C1C-51FB-42C7-BABD-2C09678F3273}"/>
                  </a:ext>
                </a:extLst>
              </p:cNvPr>
              <p:cNvCxnSpPr>
                <a:cxnSpLocks/>
                <a:stCxn id="25" idx="0"/>
                <a:endCxn id="19" idx="2"/>
              </p:cNvCxnSpPr>
              <p:nvPr/>
            </p:nvCxnSpPr>
            <p:spPr>
              <a:xfrm flipV="1">
                <a:off x="6236110" y="4249993"/>
                <a:ext cx="682113" cy="535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D17CF9A-2CF5-437F-925D-1CC14C979766}"/>
                  </a:ext>
                </a:extLst>
              </p:cNvPr>
              <p:cNvCxnSpPr>
                <a:cxnSpLocks/>
                <a:stCxn id="26" idx="0"/>
                <a:endCxn id="19" idx="2"/>
              </p:cNvCxnSpPr>
              <p:nvPr/>
            </p:nvCxnSpPr>
            <p:spPr>
              <a:xfrm flipH="1" flipV="1">
                <a:off x="6918223" y="4249993"/>
                <a:ext cx="682113" cy="535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D77E37-9C79-4B05-82AF-6A1C3D7C2C54}"/>
                </a:ext>
              </a:extLst>
            </p:cNvPr>
            <p:cNvGrpSpPr/>
            <p:nvPr/>
          </p:nvGrpSpPr>
          <p:grpSpPr>
            <a:xfrm>
              <a:off x="880602" y="707301"/>
              <a:ext cx="2652252" cy="1890251"/>
              <a:chOff x="1209367" y="1538749"/>
              <a:chExt cx="2652252" cy="189025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682DE5F-3F7C-4C69-B053-5CC7EC45568B}"/>
                  </a:ext>
                </a:extLst>
              </p:cNvPr>
              <p:cNvSpPr/>
              <p:nvPr/>
            </p:nvSpPr>
            <p:spPr>
              <a:xfrm>
                <a:off x="1853380" y="2681748"/>
                <a:ext cx="1445342" cy="7472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Attendance</a:t>
                </a:r>
                <a:endParaRPr lang="en-PK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C1A1E6B-BA12-4B12-BBEB-DA2E0CBF1DA3}"/>
                  </a:ext>
                </a:extLst>
              </p:cNvPr>
              <p:cNvGrpSpPr/>
              <p:nvPr/>
            </p:nvGrpSpPr>
            <p:grpSpPr>
              <a:xfrm>
                <a:off x="1209367" y="1538749"/>
                <a:ext cx="2652252" cy="639096"/>
                <a:chOff x="1209367" y="1538749"/>
                <a:chExt cx="2652252" cy="63909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E52F3C-C4F1-47B0-A534-DA86BDAF6E1F}"/>
                    </a:ext>
                  </a:extLst>
                </p:cNvPr>
                <p:cNvSpPr/>
                <p:nvPr/>
              </p:nvSpPr>
              <p:spPr>
                <a:xfrm>
                  <a:off x="1209367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AttenID</a:t>
                  </a:r>
                  <a:endParaRPr lang="en-PK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527BC73-A21A-4864-ABD7-04026C96FBAF}"/>
                    </a:ext>
                  </a:extLst>
                </p:cNvPr>
                <p:cNvSpPr/>
                <p:nvPr/>
              </p:nvSpPr>
              <p:spPr>
                <a:xfrm>
                  <a:off x="2573593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EmpID</a:t>
                  </a:r>
                  <a:endParaRPr lang="en-PK" dirty="0"/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29879F8-016E-4BC0-AC42-3B6BAD583064}"/>
                  </a:ext>
                </a:extLst>
              </p:cNvPr>
              <p:cNvCxnSpPr>
                <a:cxnSpLocks/>
                <a:stCxn id="36" idx="4"/>
                <a:endCxn id="32" idx="0"/>
              </p:cNvCxnSpPr>
              <p:nvPr/>
            </p:nvCxnSpPr>
            <p:spPr>
              <a:xfrm>
                <a:off x="1853380" y="2177845"/>
                <a:ext cx="722671" cy="5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B90FD31-7EEF-4685-B152-EE75FFC2B6F5}"/>
                  </a:ext>
                </a:extLst>
              </p:cNvPr>
              <p:cNvCxnSpPr>
                <a:stCxn id="37" idx="4"/>
                <a:endCxn id="32" idx="0"/>
              </p:cNvCxnSpPr>
              <p:nvPr/>
            </p:nvCxnSpPr>
            <p:spPr>
              <a:xfrm flipH="1">
                <a:off x="2576051" y="2177845"/>
                <a:ext cx="641555" cy="5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4373310-EC58-4BCD-BF03-BE56E16CB9EA}"/>
                </a:ext>
              </a:extLst>
            </p:cNvPr>
            <p:cNvGrpSpPr/>
            <p:nvPr/>
          </p:nvGrpSpPr>
          <p:grpSpPr>
            <a:xfrm>
              <a:off x="7953066" y="713442"/>
              <a:ext cx="2652252" cy="1890251"/>
              <a:chOff x="1209367" y="1538749"/>
              <a:chExt cx="2652252" cy="1890251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90D99EA-2CBE-4FAC-9E96-FB4D6061FFF0}"/>
                  </a:ext>
                </a:extLst>
              </p:cNvPr>
              <p:cNvSpPr/>
              <p:nvPr/>
            </p:nvSpPr>
            <p:spPr>
              <a:xfrm>
                <a:off x="1853380" y="2681748"/>
                <a:ext cx="1445342" cy="7472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Department</a:t>
                </a:r>
                <a:endParaRPr lang="en-PK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D63B52A-AB26-4C7C-AA8F-3E2628FDF51C}"/>
                  </a:ext>
                </a:extLst>
              </p:cNvPr>
              <p:cNvGrpSpPr/>
              <p:nvPr/>
            </p:nvGrpSpPr>
            <p:grpSpPr>
              <a:xfrm>
                <a:off x="1209367" y="1538749"/>
                <a:ext cx="2652252" cy="639096"/>
                <a:chOff x="1209367" y="1538749"/>
                <a:chExt cx="2652252" cy="63909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A5E2AAA-8669-4D62-A0FE-06A5B2862930}"/>
                    </a:ext>
                  </a:extLst>
                </p:cNvPr>
                <p:cNvSpPr/>
                <p:nvPr/>
              </p:nvSpPr>
              <p:spPr>
                <a:xfrm>
                  <a:off x="1209367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DepID</a:t>
                  </a:r>
                  <a:endParaRPr lang="en-PK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D7F541F-8A08-4A49-85B2-595EF789ABA6}"/>
                    </a:ext>
                  </a:extLst>
                </p:cNvPr>
                <p:cNvSpPr/>
                <p:nvPr/>
              </p:nvSpPr>
              <p:spPr>
                <a:xfrm>
                  <a:off x="2573593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Name</a:t>
                  </a:r>
                  <a:endParaRPr lang="en-PK" dirty="0"/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C62789E-5778-449F-BECF-87E216F3EA4F}"/>
                  </a:ext>
                </a:extLst>
              </p:cNvPr>
              <p:cNvCxnSpPr>
                <a:cxnSpLocks/>
                <a:stCxn id="43" idx="4"/>
                <a:endCxn id="39" idx="0"/>
              </p:cNvCxnSpPr>
              <p:nvPr/>
            </p:nvCxnSpPr>
            <p:spPr>
              <a:xfrm>
                <a:off x="1853380" y="2177845"/>
                <a:ext cx="722671" cy="5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F10265E-D825-4195-801B-3352E8E583DE}"/>
                  </a:ext>
                </a:extLst>
              </p:cNvPr>
              <p:cNvCxnSpPr>
                <a:stCxn id="44" idx="4"/>
                <a:endCxn id="39" idx="0"/>
              </p:cNvCxnSpPr>
              <p:nvPr/>
            </p:nvCxnSpPr>
            <p:spPr>
              <a:xfrm flipH="1">
                <a:off x="2576051" y="2177845"/>
                <a:ext cx="641555" cy="503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83D8B74-9E9E-4924-9A80-3BA0382F239E}"/>
                </a:ext>
              </a:extLst>
            </p:cNvPr>
            <p:cNvGrpSpPr/>
            <p:nvPr/>
          </p:nvGrpSpPr>
          <p:grpSpPr>
            <a:xfrm>
              <a:off x="2767780" y="4183636"/>
              <a:ext cx="2652252" cy="1922206"/>
              <a:chOff x="5592097" y="3502741"/>
              <a:chExt cx="2652252" cy="192220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8ECB397-D12A-411E-9C7B-9DBDE8678D3E}"/>
                  </a:ext>
                </a:extLst>
              </p:cNvPr>
              <p:cNvSpPr/>
              <p:nvPr/>
            </p:nvSpPr>
            <p:spPr>
              <a:xfrm>
                <a:off x="6195552" y="3502741"/>
                <a:ext cx="1445342" cy="7472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Salaries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BDEAF9B-4497-420F-A6E5-39E521E81317}"/>
                  </a:ext>
                </a:extLst>
              </p:cNvPr>
              <p:cNvGrpSpPr/>
              <p:nvPr/>
            </p:nvGrpSpPr>
            <p:grpSpPr>
              <a:xfrm>
                <a:off x="5592097" y="4785851"/>
                <a:ext cx="2652252" cy="639096"/>
                <a:chOff x="1209367" y="1538749"/>
                <a:chExt cx="2652252" cy="63909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4E16CD5-8C72-438F-83FC-390F481E3D28}"/>
                    </a:ext>
                  </a:extLst>
                </p:cNvPr>
                <p:cNvSpPr/>
                <p:nvPr/>
              </p:nvSpPr>
              <p:spPr>
                <a:xfrm>
                  <a:off x="1209367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SalID</a:t>
                  </a:r>
                  <a:endParaRPr lang="en-PK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22C00B-89CC-4686-BD94-55EEE0615B55}"/>
                    </a:ext>
                  </a:extLst>
                </p:cNvPr>
                <p:cNvSpPr/>
                <p:nvPr/>
              </p:nvSpPr>
              <p:spPr>
                <a:xfrm>
                  <a:off x="2573593" y="1538749"/>
                  <a:ext cx="1288026" cy="63909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EmpID</a:t>
                  </a:r>
                  <a:endParaRPr lang="en-PK" dirty="0"/>
                </a:p>
              </p:txBody>
            </p:sp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36ADCB5-3618-492A-AE6B-D9A7E0F377C3}"/>
                  </a:ext>
                </a:extLst>
              </p:cNvPr>
              <p:cNvCxnSpPr>
                <a:cxnSpLocks/>
                <a:stCxn id="55" idx="0"/>
                <a:endCxn id="51" idx="2"/>
              </p:cNvCxnSpPr>
              <p:nvPr/>
            </p:nvCxnSpPr>
            <p:spPr>
              <a:xfrm flipV="1">
                <a:off x="6236110" y="4249993"/>
                <a:ext cx="682113" cy="535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7ABE216-670A-449F-8CC9-618786A4762A}"/>
                  </a:ext>
                </a:extLst>
              </p:cNvPr>
              <p:cNvCxnSpPr>
                <a:cxnSpLocks/>
                <a:stCxn id="56" idx="0"/>
                <a:endCxn id="51" idx="2"/>
              </p:cNvCxnSpPr>
              <p:nvPr/>
            </p:nvCxnSpPr>
            <p:spPr>
              <a:xfrm flipH="1" flipV="1">
                <a:off x="6918223" y="4249993"/>
                <a:ext cx="682113" cy="535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D36380-0423-45F6-97A3-E9A35B41B36D}"/>
                </a:ext>
              </a:extLst>
            </p:cNvPr>
            <p:cNvCxnSpPr>
              <a:cxnSpLocks/>
              <a:stCxn id="2" idx="2"/>
              <a:endCxn id="51" idx="0"/>
            </p:cNvCxnSpPr>
            <p:nvPr/>
          </p:nvCxnSpPr>
          <p:spPr>
            <a:xfrm flipH="1">
              <a:off x="4093906" y="2585872"/>
              <a:ext cx="1580533" cy="1597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6702394-CBF5-4FFA-8FF3-90B0D06E712F}"/>
                </a:ext>
              </a:extLst>
            </p:cNvPr>
            <p:cNvCxnSpPr>
              <a:cxnSpLocks/>
              <a:stCxn id="19" idx="0"/>
              <a:endCxn id="2" idx="2"/>
            </p:cNvCxnSpPr>
            <p:nvPr/>
          </p:nvCxnSpPr>
          <p:spPr>
            <a:xfrm flipH="1" flipV="1">
              <a:off x="5674439" y="2585872"/>
              <a:ext cx="2043268" cy="1597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7B08585-1386-4097-B3C3-1F9A1E851C3A}"/>
                </a:ext>
              </a:extLst>
            </p:cNvPr>
            <p:cNvCxnSpPr>
              <a:cxnSpLocks/>
              <a:stCxn id="2" idx="1"/>
              <a:endCxn id="32" idx="3"/>
            </p:cNvCxnSpPr>
            <p:nvPr/>
          </p:nvCxnSpPr>
          <p:spPr>
            <a:xfrm flipH="1">
              <a:off x="2969957" y="2212246"/>
              <a:ext cx="1981811" cy="11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3A393D-9F5E-46CD-83A2-B27F226BD438}"/>
                </a:ext>
              </a:extLst>
            </p:cNvPr>
            <p:cNvCxnSpPr>
              <a:stCxn id="39" idx="1"/>
              <a:endCxn id="2" idx="3"/>
            </p:cNvCxnSpPr>
            <p:nvPr/>
          </p:nvCxnSpPr>
          <p:spPr>
            <a:xfrm flipH="1" flipV="1">
              <a:off x="6397110" y="2212246"/>
              <a:ext cx="2199969" cy="17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Automate Byte</dc:creator>
  <cp:lastModifiedBy>Automate Byte</cp:lastModifiedBy>
  <cp:revision>4</cp:revision>
  <dcterms:created xsi:type="dcterms:W3CDTF">2023-11-03T19:44:25Z</dcterms:created>
  <dcterms:modified xsi:type="dcterms:W3CDTF">2023-11-04T08:59:13Z</dcterms:modified>
</cp:coreProperties>
</file>