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6.xml" ContentType="application/vnd.openxmlformats-officedocument.presentationml.notesSlide+xml"/>
  <Override PartName="/ppt/ink/ink17.xml" ContentType="application/inkml+xml"/>
  <Override PartName="/ppt/notesSlides/notesSlide7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8"/>
  </p:notesMasterIdLst>
  <p:handoutMasterIdLst>
    <p:handoutMasterId r:id="rId39"/>
  </p:handoutMasterIdLst>
  <p:sldIdLst>
    <p:sldId id="331" r:id="rId2"/>
    <p:sldId id="332" r:id="rId3"/>
    <p:sldId id="333" r:id="rId4"/>
    <p:sldId id="334" r:id="rId5"/>
    <p:sldId id="377" r:id="rId6"/>
    <p:sldId id="335" r:id="rId7"/>
    <p:sldId id="336" r:id="rId8"/>
    <p:sldId id="337" r:id="rId9"/>
    <p:sldId id="338" r:id="rId10"/>
    <p:sldId id="374" r:id="rId11"/>
    <p:sldId id="378" r:id="rId12"/>
    <p:sldId id="341" r:id="rId13"/>
    <p:sldId id="380" r:id="rId14"/>
    <p:sldId id="342" r:id="rId15"/>
    <p:sldId id="343" r:id="rId16"/>
    <p:sldId id="344" r:id="rId17"/>
    <p:sldId id="345" r:id="rId18"/>
    <p:sldId id="346" r:id="rId19"/>
    <p:sldId id="347" r:id="rId20"/>
    <p:sldId id="357" r:id="rId21"/>
    <p:sldId id="358" r:id="rId22"/>
    <p:sldId id="388" r:id="rId23"/>
    <p:sldId id="359" r:id="rId24"/>
    <p:sldId id="395" r:id="rId25"/>
    <p:sldId id="360" r:id="rId26"/>
    <p:sldId id="373" r:id="rId27"/>
    <p:sldId id="397" r:id="rId28"/>
    <p:sldId id="361" r:id="rId29"/>
    <p:sldId id="362" r:id="rId30"/>
    <p:sldId id="363" r:id="rId31"/>
    <p:sldId id="375" r:id="rId32"/>
    <p:sldId id="364" r:id="rId33"/>
    <p:sldId id="365" r:id="rId34"/>
    <p:sldId id="366" r:id="rId35"/>
    <p:sldId id="367" r:id="rId36"/>
    <p:sldId id="372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 autoAdjust="0"/>
  </p:normalViewPr>
  <p:slideViewPr>
    <p:cSldViewPr snapToGrid="0">
      <p:cViewPr varScale="1">
        <p:scale>
          <a:sx n="95" d="100"/>
          <a:sy n="95" d="100"/>
        </p:scale>
        <p:origin x="402" y="6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3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50C4562-1819-4A4C-8E84-8762598F08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888F6BF-980E-4154-9582-73071EB466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437443ED-743B-40CA-A0C4-A5094D1EF9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2D72069-5AE5-45CA-B9B5-C7885281CF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23917F1-2811-4D89-BB39-7F4B860017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0767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9:19.69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16675 14626 0,'0'33'47,"0"-1"-47,0 65 16,0-33-1,0 66-15,0-34 16,0-31-16,32 64 16,-32-32-16,0 32 15,0-32-15,0 32 16,0-96-16,0 63 15,0-63-15,0 31 16,0 1-16,0-1 16,-32 1-16,-1-33 15,33 65-15,-32-65 16,32 33-16,0 32 16,0 0-16,0 0 15,0-65-15,0 32 16,0 1-16,0-33 15,0 1 1,0-1 156,0 0-78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9:34.437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21845 13303 0,'0'32'63,"0"32"-63,0 33 15,0-64-15,0 31 16,0 1-16,0-33 16,0 0-16,0 1 15,0-1 1,33-32 31,-1 0-32,0 0 1,33 0 0,-33 0-16,1 0 15,-1 0 1,0 0 0,0-32-1,-32-1 1,0 1-1,0-33 1,0 33-16,0 0 16,0 0-1,0-33 1,0 33 15,-32 32 0,0 0 16,0 0 0,-1 0-31,1 0-16,0 0 15,-1 0-15,1 0 16,0 0-16,-1 0 16,1 0-16,0 0 15,-1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9:35.49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22685 13399 0,'-32'0'63,"0"0"-63,32 65 16,-32 0-16,-1-1 15,33-32-15,-32 65 16,32-32-16,0 0 15,0-33 1,0 0-16,0 0 31,32-32 16,33 33-31,-33-33-1,0 32-15,33-32 16,-33 0-16,-32-32 63,0-1-48,33 33 1,-33-32-16,64 0 15,-64 0-15,33-1 16,-33 1-16,0 0 16,0-1-1,0 1 17,-33-33-32,-31 65 15,31 0 1,33-32-16,-32 32 15,32-64 1,-32 64-16,-1 0 16,1 0 46,0 0-31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9:36.165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23396 12592 0,'-32'0'15,"32"65"63,0 32-62,0-33-16,0 33 16,0-32-16,0 32 15,0-33-15,0 33 16,0 32-16,0-32 16,0 0-16,0 0 15,0 0-15,0 0 16,0-65-16,0 0 15,0 33-15,0-33 16,32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9:37.149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24043 12980 0,'-65'0'47,"0"32"-47,1 0 16,-1 1-16,33 31 15,-65 33-15,32-65 16,-32 1-16,33-1 15,64 0-15,-33-32 16,33 32-16,0 1 16,33-33 234,-1 0-235,0 0-15,1 0 16,-1 64 0,33 1-16,-1-1 15,33 1-15,65 64 16,-33 0-16,-64-96 15,32 31-15,-33-64 16,-64 33-16,33-33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9:58.308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7759 10041 0,'40'0'141,"19"0"-141,1 0 16,19 0-16,-39 0 15,99 0 1,-20 0 0,-60 0-1,-39 0 48,20 39-63,-20-39 15,19 40 1,-19-40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6:56.8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C00000"/>
    </inkml:brush>
    <inkml:brush xml:id="br5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1648 14691 0,'0'32'110,"0"65"-95,0 0-15,0-65 0,0 65 16,0-32 0,0-33-1,0 33-15,0-33 16,0 0-1,0 0-15,0 33 16,0 0-16,0-33 16,0 32-16,-32-31 15,32-1-15,-33 0 16,33 33-16,0-33 16,0 1-16,-32-1 15,0 0-15,32 33 16,0-1-16,-32-31 15,32-1-15,0 0 16,0 0 0,0 1-1,0-1 1,0 0-16,0 1 16,0-1-1,0 0 1,0 0-1,0 1 1,0 31 47,0 33-63,0 32 15,0-64-15,0-1 16,-33 1-16,33 0 15,0-33 48,0 0-63,0 0 16,0 1-1,0-1 1,0 0-1,0 1 1,0-1 0</inkml:trace>
  <inkml:trace contextRef="#ctx0" brushRef="#br0" timeOffset="29882.85">1616 14691 0,'0'-32'156,"0"-1"-140,0 1-1,0 0-15,0 0 16,0-1-1,0 1-15,0 0 32,0-1-1,32 1-31,-32-32 16,0 31-1,0 1-15,0 0 16,0-33-16,0 33 31,32 32 313,33 32-344,32-32 15,0 32-15,32-32 16,0 0-16,-96 0 16,64 0-16,0 0 15,-65 0-15,33 0 16,-33 0-16,0 0 16,33 33-16,-33-1 15,1-32 1,31 0-1,1 0 1,-1 0-16,1 0 16,64 0-16,-32 0 15,0 0-15,-97 32 16,32-32-16,33 0 16,0 0 140,32 0-156,-33 0 15,66 0-15,-33 0 16,-1 0-16,-31 33 16,-33-33-1,1 0 17,-1 0-17,33 0-15,-1 0 16,-31 0-16,-1 0 15,0 0-15,1 0 79,-1 32-64,65 0-15,0-32 16,-65 0-16,33 0 15,-33 0-15,0 0 16,-32 32 218,0 1-218,0 31 0,0-31-1,-32-1-15,32 32 16,-32-31-16,32-1 16,0 0-16,0 33 15,-33-33-15,33 0 16,0 33-16,-32 32 15,32-65-15,0 65 16,0-32-16,0-33 16,0 65-16,0-65 15,-32 0-15,32 1 16,0 31-16,0-32 16,0 1-16,0 31 15,0-31-15,-65 31 16,33-31-16,32 31 15,0 33-15,-32 0 16,32-33-16,-33 33 16,33-32-16,0-33 15,0 33-15,0-1 32,0-31-32,0-1 15,0 0-15,0 33 16,0-33-16,0 65 15,0 0-15,0 0 16,0-65-16,0 65 16,0-33-16,0 1 15,0-33-15,0 0 16,-32-32 203,32 33-204,0 31 1,0-31 0,0-1 77,-32-32-77,-1 0 15,1 0-31,-33 0 16,1 0-16,-33 0 15,-33 0-15,1 0 16,-32 0-16,31 0 16,-31 0-16,-33 0 15,32 0-15,1 0 16,32 0-16,-1 0 16,1 0-1,32 0-15,65 0 16,-33 0-16,0 0 15,33 0-15,0 0 94,0 0-78,-1 0-1,1 0 1,-33 0-16,1 0 16,31 0-1,1 0 1,0 0-16,32-32 16,-33 32-16,1 0 78,0 0-63,-1 0 1,1 0 93,0 0-77,-1 0 77,1 0-93,0 0-1,0 0 16,-1 0 1,1 0 124,32-33 0,0 1-109,0 0 31,0-1-62,32 33 15,-32-32 0</inkml:trace>
  <inkml:trace contextRef="#ctx0" brushRef="#br0" timeOffset="32619.11">2391 13012 0,'-32'-32'79,"0"-1"-79,-1 33 15,1 0 1,0 0-16,-1 0 15,1 0 1,-32 0-16,31 0 16,1 0-1,-33 0-15,1 33 16,-1-33 0,0 0-16,65 32 15,-32 0-15,32 1 16,-32-1-16,32 0 15,0 0-15,0 33 16,0 0-16,0-1 16,0-32-1,64-32-15,-64 33 16,33-1-16,-1-32 16,0 0-16,33 0 15,-33 0-15,1 0 16,-1 0-1,0 0-15,1 0 16,-33 32 0,32-32 31</inkml:trace>
  <inkml:trace contextRef="#ctx0" brushRef="#br0" timeOffset="33586.33">2585 12431 0,'0'32'31,"0"33"-15,0-1 0,0 1-16,0 32 15,0 32-15,0-32 16,0-33-16,0 33 16,0-32-16,0-1 15,0 1-15,0-33 16,0 0-1,0 1 1,0-1 47,0 0-32</inkml:trace>
  <inkml:trace contextRef="#ctx0" brushRef="#br0" timeOffset="34194.83">2908 13270 0,'0'65'16,"0"-33"0,0 0-16,0 33 15,0 0 1,0-33-1,0 0 1</inkml:trace>
  <inkml:trace contextRef="#ctx0" brushRef="#br0" timeOffset="34642.32">2973 13012 0</inkml:trace>
  <inkml:trace contextRef="#ctx0" brushRef="#br0" timeOffset="35988.39">3070 13399 0,'32'0'78,"1"0"-62,-33-32 62,0 0-62,0 0 78,0-1-79,0 1-15,0 0 16,0-1 15,-33 33 78,1 0-77,32 33-1,0-1-15,0 33-16,0-33 15,0 0-15,0 0 16,0 1-16,0-1 15,0 0-15,0 1 16,0-1 0,0 0 15,32 0-15,1 1-16,-33-1 15,32 0-15,-32 1 16,32-33-1,1 32 1,-33 0 0,32-32-1,0 0 1,0 0 0,-32 33 62,-32-33-47,0 0 0</inkml:trace>
  <inkml:trace contextRef="#ctx0" brushRef="#br0" timeOffset="37060.91">3328 13238 0,'33'0'47,"-33"32"-32,0 33-15,0-33 16,0 0 0,0 33-16,0-33 15,0 1-15,32 31 16,-32 1 0,32-33-1,-32-64 79,0-1-78,0 1-16,0-32 15,33-1-15,-33 33 16,0-1-1,32 33-15,0 0 79,1 0-33,-33 33-30,0-1-16,32 0 16,0 1-16,-32 31 15,33 1-15,-33-33 16,32 0 0,-32 1-16,0-1 15,0 0-15,0 1 16,0 31-1,0-96 110,0 0-109,0-1 0,0-31-16</inkml:trace>
  <inkml:trace contextRef="#ctx0" brushRef="#br0" timeOffset="37826.62">3846 12625 0,'0'32'31,"0"0"-31,0 0 16,0 65-16,0 32 15,0 1-15,0 31 16,0-64-16,0 0 15,0 0 1,0-65-16,0 65 16,0-33-16,0 1 15,64 0 1,-32-33 78,1-32-79,-1 0 17,-32-32 61</inkml:trace>
  <inkml:trace contextRef="#ctx0" brushRef="#br0" timeOffset="38874.3">3749 13399 0,'32'0'15,"0"0"17,1 0-1,-1 0-15,0 0 15,0 0-31,1 0 15</inkml:trace>
  <inkml:trace contextRef="#ctx0" brushRef="#br0" timeOffset="43290.27">9953 14368 0,'0'97'63,"0"64"-47,0 1-16,0 32 15,-32-98-15,32 1 16,-32 0-16,32 0 15,0-32-15,-33-1 16,33-32-16,0 33 16,0 32-16,0-65 15,0 97-15,0-32 16,0 32-16,0 1 16,0-34-16,0-31 15,0 32-15,0-65 16,0 0-16,0 33 15,0-33-15,0 1 16,0-1-16,0 32 16,0-31-1,0-1 1</inkml:trace>
  <inkml:trace contextRef="#ctx0" brushRef="#br0" timeOffset="49266.8">9953 14368 0,'32'0'125,"1"0"-125,-33 32 15,97 1-15,0-1 16,0 0-16,-33 1 15,33 31-15,-32-32 16,-1 1-16,33-33 16,-64 0-16,31 0 15,33 0-15,0 0 16,-32 0-16,0 0 16,31 0-16,-63 0 15,31 0-15,-31 0 16,-1 0-1,0 0-15,1 0 16,-1 0-16,0 0 16,1 0-16,31 0 15,-31 0 1,-1 0-16,0 0 16,1 0 30,31 0-46,-32 0 16,33 0 0,-33 0-1,1 0-15,-1 0 16,-32 32 15,32-32 47,1 0-78,-1 0 16,33 0 0,-1 0-16,-31 0 15,-1 0 1,0 0-1,1 0 1,-1 0 109,0 32-125,0-32 16,33 0-1,-33 0 470,1 0-485,-1 0 15,33 0-15,-33 0 16,0 0-16,1 0 203,-33 33-15,0 31-173,0-32 1,0 1-16,0 31 15,0 1-15,0-1 16,0 33-16,0-32 16,0 32-16,0-33 15,0 33-15,0-32 16,0 32-16,0-65 16,0 33-16,0-1 15,0-32-15,0 1 16,0 31-16,0-31 15,0-1-15,0 0 16,0 33 0,0-33-1,0 0-15,0 33 16,0 32-16,0-33 16,0-31-1,0 31-15,-33 1 16,33-33-1,0 0-15,-32-32 16,32 33-16,-32-33 16,32 32-16,0 0 15,-33 0 1,33 1 0,0-1-16,0 0 15,-32-32 1,32 65-16,0-33 15,-32 0 1,32 33-16,-33-33 31,33 1-31,0-1 16,-32-32 0,32 32 15,0 0-16,0 1-15,0-1 16,0 0-16,0 1 16,0-1-1,0 0-15,0 0 32,-32-32 171,-33 33-188,1-33-15,-33 32 16,64-32 0,-31 32-16,-33-32 15,-33 0-15,1 0 16,32 0-16,-32 0 15,-65 0-15,129 0 16,-64 0-16,65 0 16,-1 0-16,0 0 15,33 0-15,-33 0 16,33 0-16,-33 0 16,1 0-16,31 0 15,-31 0-15,-1 33 16,33-33-16,-33 0 15,-32 0-15,65 0 16,-33 0-16,1 0 16,31 0-16,1 0 15,-33 0-15,33 0 16,0 0-16,-1 0 16,1 0-1,0 0 16,0 0 1,-1 0-17,1 0 1,0 0 0,-1 0 93,1 0-109,0 0 31,32-33 125,0 1-140,0-33 0,0 33-1,0-32 1,0 31-16,0-31 16,0 31-1,0-31 1,0 32-1,0-1 1,0 1-16,0 0 16,0-1 15,0 1-31,0 0 16,0 0-1,0-1-15,0 1 94,0 0-78,0-1-1,0 1 16,32 32-31,0-32 16,-32 0-16,0-1 16,33 33-1,-33-32 1,32-33-16,0 65 16,1 0-1,-1 0 1,0 0-1,-32-32 1</inkml:trace>
  <inkml:trace contextRef="#ctx0" brushRef="#br0" timeOffset="54210.75">9985 13658 0,'33'0'78,"-1"32"-62,-32 33-1,32-1-15,-32 1 16,33-33 0,-1 0-16,0-32 62,1 0-15,-33-32 31,0 0-62,32-33-16,0 1 15,-32 31 1,33 33 93,-1 65-93,0-65-16,1 65 16,31-1-1,-31-32-15,-1 1 16,0-33 124,-32-33-108,0-31-32,0-1 15,32 1-15,-32 31 16,33-31-16,-33 31 16,0 1-1,32 0-15,-32 0 78,0-1-62,-32 1-16</inkml:trace>
  <inkml:trace contextRef="#ctx0" brushRef="#br0" timeOffset="55458.23">10793 13819 0,'33'0'62,"-1"0"-46,33 33 0,-33-33-16,0 0 15,1 0-15,-33-33 47,0 1-31,0 0-1,-33 32 110,33-33-125,-32 33 16,32 33 140,0 31-140,0-31-16,0-1 16,0 0-1,0 0 1,32-32 62,-32 33-78,33-1 16,-1 0-1,0-32 1,1 0 78,-1 0-79</inkml:trace>
  <inkml:trace contextRef="#ctx0" brushRef="#br0" timeOffset="57218.43">11310 13432 0,'0'32'47,"0"65"-47,0-65 16,0 33-16,0-33 15,0 0-15,0 33 16,0-33-16,0 1 16,33-33 343,-1 0-343,33 0-16,-33 0 15,0 0-15,1 0 16,31 0-16,-31 0 16,-1 0 62,0 32-63,-32 0-15,33-32 16,-1 32-16,-32 1 94,0-1-79,0 0 1,0 1 46,-32-33-46,-1 0 0,-31 0-16,31 0 15,1 0 1,0 0 15,-1-33 32,1 1-48,0 32-15,32-32 16,-65-1 0,0 1-16,65-32 93,-32 31-77,32 1 31</inkml:trace>
  <inkml:trace contextRef="#ctx0" brushRef="#br0" timeOffset="58772.19">12474 13755 0,'-33'0'93,"1"0"-61,-32 0 14,64 32-30,-33-32-16,1 65 31,0-33-31,-1 0 32,33 33-17,33-65-15,-1 0 16,-32 32-1,0 0-15,65-32 16,-65 33 0,32-33-1,0 0 32,0 0-16,-32 32-15,-32 0 62,0-32-62,0 32-1,-1-32 1,1 0 47,0 0-17,-1 0-46,1-32 16,64 0 93</inkml:trace>
  <inkml:trace contextRef="#ctx0" brushRef="#br0" timeOffset="59906.62">12506 14078 0,'32'-33'46,"1"33"-30,-1 0-16,0 0 16,1 0 15,-33-32-15,0 0 15,32-1-16,-32 1-15,32 0 16,-32 0 0,0-1-16,33 1 15,-66 32 173,1 0-188,32 65 0,-32-65 15,32 32-15,0 0 32,-33-32-32,33 65 15,-32-65 1,32 32-16,0 0 16,0 1-16,0-1 31,0 0-16,32 0 17,1-32 15,-1 0-16,0 0 0</inkml:trace>
  <inkml:trace contextRef="#ctx0" brushRef="#br0" timeOffset="61162.3">13088 13819 0,'0'33'109,"0"-1"-93,-33-32-1,33 32 1,0 0-16,0 1 16,0-1-1,0 0 1,0 1-16,0-1 62,33-32-46,-1 0 31,-64 0 125,-1-32-157,33-1-15,-64-31 16,-1 31-16,1-31 16,31 64-1,33-65-15,-32 65 16,32-32-1,0 0 110,32 32-31,1 0-78,-1 32-1</inkml:trace>
  <inkml:trace contextRef="#ctx0" brushRef="#br0" timeOffset="62434.64">13282 13852 0,'0'32'125,"0"0"-125,32 0 16,0-32-16,1 65 15,-33-33 1,32-32 15,-32 33-15,32-33 0,-32 32-1,0 0 1,33-32-16,-33 32 15,32-64 126,-32 0-125,0-33-1,0 33 1,0-33-16,32 33 31,1 0-31,-33 0 16</inkml:trace>
  <inkml:trace contextRef="#ctx0" brushRef="#br0" timeOffset="63883.79">13573 14013 0,'32'0'16,"0"0"0,0 0 46,1 0 1,31 0-63,-31 0 15,-1 0 79,0-32-94,-32-1 16,33 33-16,-33-32 109,-33 0-46,1 32-48,0 0 32,-1 0-16,1 0-15,0 0-16,32 32 78,0 0-78,0 1 16,0-1-1,0 0-15,0 1 16,0-1 15,0 0 16,32 0-31,-32 1-1,32-33 1,-32 32-16,33 0 16,-1-32-1,0 0 16,1 0 48</inkml:trace>
  <inkml:trace contextRef="#ctx0" brushRef="#br0" timeOffset="65858.96">14057 13852 0,'33'0'15,"-1"0"32,33 0-47,-1 0 32,1 0-17,-33 0-15,33 0 16,-33 32-16,33 0 15,-33 0-15,0 1 16,1-33-16,-1 0 16,-32 32-16,0 0 31,0 1 16,-32-33-32,-1 32-15,33 0 16,-32 0-16,-33-32 16,65 33-1,-32-33-15,32 32 16,-32-32 15,-1 0-15,1-32-1,0 32 1,32-33-16,-65 1 16,65 0-16,0 0 62,0-1-62,65 33 16,-65-32-16,32 32 15,-32-32 1,32 32-16,-32-65 16,33 65-16,-1-32 15,-32 0 1,32 32-16,-32-33 16,33 33-16,-33-32 15,32 32 1,-32-32 78,32 32 171</inkml:trace>
  <inkml:trace contextRef="#ctx0" brushRef="#br1" timeOffset="77770.1">4460 15886 0,'96'32'140,"-31"-32"-140,64 32 16,1-32-16,-66 0 16,66 0-16,-1 0 15,32 0-15,33 0 16,-64 0 0,31 0-16,-32 0 15,-32 0-15,0 0 16,-32 0-16,-33 0 15,1 0 64,31 0-64,1 0-15,-33 0 16,65 33-16,-32-33 15,-33 0-15,65 32 16,-65-32-16,65 32 16,-64-32-16,31 0 15,-32 0-15,1 0 16,-1 0-16,0 0 16,1 0-16,64 0 15,-65 0-15,65 0 16,-32 0-1,64 0-15,-97 0 16,65 0-16,0 0 16,-65 0-16,1 0 15,-1 0-15,0 0 16,1 0 0,-1 0-16,33 0 15,-33 0-15,33 0 16,31 0-16,34 0 15,-98 0-15,33 0 16,-33 0-16,0 0 16,33 0-16,-33 0 31,65 0 31,-64 0-46,31 0-16,33 0 16,0 0-16,-65 0 15,33 0-15,-33 0 16,1 0 109,-1 0-109,0 0-1,1 0 95,31 0-110,33 0 15,-32 0-15,32 32 16,0-32-16,0 0 15,-65 0-15,0 0 16,-64 0 172,0 0-173,-1 0 1,1 0 93,0 0-93,-1 0-1,66 0 220</inkml:trace>
  <inkml:trace contextRef="#ctx0" brushRef="#br1" timeOffset="79827.2">9339 15757 0,'33'0'31,"-1"0"0,0 0-15,33 0 15,-33 32-15,-32 0-16,32-32 15,33 32-15,-65 1 16,32-33-16,-32 32 15,33-32 32,-1 32-31,0 1-16,1-1 31,-1 0-31,-32 0 16,32-32 93,-32 33 204,0-1-298,-32 0-15,0 1 16,32-1 0,-33 0-16,1-32 15,0 32-15,-1 1 16,1-33-16,32 32 15,-32-32 1,32 32-16,0 1 16,-33-33-16,1 32 15,32 0-15,-32-32 16,32 65-16,0-33 16,-33-32-16,1 32 15,32 1 1,-32-33-1</inkml:trace>
  <inkml:trace contextRef="#ctx0" brushRef="#br2" timeOffset="87786.29">4783 15304 0,'0'33'63,"0"-1"-63,0 0 15,0 1 1,0-1 125,32-32-110,0 0 219,1-32-219,-33-1-15,32 33 187,-32 33-188,0-1-15,32-32 63,1 0 109,-33-32-157,0-1 1,-33 1 0,1 0-1,32-1-15,0 1 16,0 0 78,0 0-32,-32 32-46,32 32 62,0 0-62</inkml:trace>
  <inkml:trace contextRef="#ctx0" brushRef="#br2" timeOffset="89402.81">5106 15304 0,'0'33'94,"32"-1"-79,-32 33 1,0-1 0,32-64 124,1-32-77,-33 0-63,0-1 15,0 1 1,0 0-16,32-1 16,-32 1-16,32 32 93,1 0-61,-33 32-32,32-32 15,0 33 1,1-33-16,-33 32 15,32-32 1,-32 32 0,0-64 218,0 0-234,0-1 31,0 1 63,0 0-63</inkml:trace>
  <inkml:trace contextRef="#ctx0" brushRef="#br2" timeOffset="91290.2">5591 15240 0,'0'32'78,"0"0"-62,0 33 0,32-33-16,-32-64 250,32 32-203,1 0-32,-1 32 1,0-32 31,0 0 46,-32-32 48,0 0-125,0-1 312,0 1-313</inkml:trace>
  <inkml:trace contextRef="#ctx0" brushRef="#br2" timeOffset="92714.47">5978 15369 0</inkml:trace>
  <inkml:trace contextRef="#ctx0" brushRef="#br2" timeOffset="95106.92">6269 15111 0,'-32'32'375,"32"0"-359,0 1-1,0-1 32,0 0-31,0 0 15,0 1-15,0-1-1,0 0-15,0 1 16,0-1 109,0 0-109,0 0-1,0 1 17,-32-1-1,32 0 109</inkml:trace>
  <inkml:trace contextRef="#ctx0" brushRef="#br2" timeOffset="96331.46">6172 15401 0,'33'0'78,"-1"0"-47,0 0 16,1 0-31</inkml:trace>
  <inkml:trace contextRef="#ctx0" brushRef="#br2" timeOffset="114626.57">6495 15078 0,'0'33'94,"0"31"-94,0-31 16,0 96-16,0-65 15,-32 33-15,32 0 16,0-65-16,0 1 16,0-1-16,0 0 15,0-64 157,0 0-172,32 32 16,1 0-1,-1 0 1,33 0-16,-33 0 16,33 0-16,-33 0 15,0 0-15,1 0 110,-1 0-95,-32 32 63,-65-32-78,33 0 16,-33 0 0,33 32-16,-33-32 15,33 0 1,0 0-1,-1 0 1,1 0 0</inkml:trace>
  <inkml:trace contextRef="#ctx0" brushRef="#br2" timeOffset="117626.84">6528 15530 0,'32'0'532,"0"0"-517,1 0 16,-1 0-15,0 0-16,1 0 47,-1 0 0,0 0-16,1 33-31,-1-33 109,-32 32-30,0 0-33,0 1 17,0-1-16,0 0-47,-32-32 15,-1 0 95</inkml:trace>
  <inkml:trace contextRef="#ctx0" brushRef="#br2" timeOffset="118338.74">7012 15757 0</inkml:trace>
  <inkml:trace contextRef="#ctx0" brushRef="#br2" timeOffset="119642.79">7465 15434 0,'-32'0'78,"-1"0"-47,1 0-15,0 0 15,-33 0-31,33 0 16,-33 32 0,33-32-1,32 32 1,-33-32-1,33 32 17,-32-32-32,32 33 15,0 31 1,0-31 0,0-1-1,0 0-15,0 1 16,0-1-16,0 0 15,0 0 1,32-32 62,1 0-62,-33 33-16,32-1 15,0-32-15,1 0 94,-1 0-78,0 0-1,-32-32-15,33 32 32,-33-33-32,32 33 15,-32-32 1,0 0 0,32 32 15</inkml:trace>
  <inkml:trace contextRef="#ctx0" brushRef="#br2" timeOffset="120890.94">7723 15595 0,'-32'0'78,"32"32"-63,0 1-15,-32-33 16,-1 0 0,33 32-16,0 33 15,0-33 1,0 0-16,0 0 15,33-32 17,-1 0-17,0 0 17,1 0-1,-1 0-16,0 0 17,-32-32-17,0 0 1,33 32 0,-1 0-1,-32-32-15,0-1 31,0 1-31,0 0 16,0-1 0,0 1-1,-32 32 32,-1 0 31,1 0 16,0 0 31,-1 0-125</inkml:trace>
  <inkml:trace contextRef="#ctx0" brushRef="#br2" timeOffset="122322.5">8047 15498 0,'0'32'31,"0"1"-16,0-1-15,0 0 16,0 1-16,0-1 16,0 0-16,0 1 15,0-1-15,0-64 125,32-33-125,33 33 16,-65-33-16,32 33 16,-32-1-16,32 33 46,0 0-14,1 0-17,-1 0 1,-32 33 0,0-1-16,65 33 15,-33-1 1,0-31-1,-32-1 64,0-97 46,33 1-125,-1-33 15,0 64-15,1-31 16,31-1-16,33 1 15,-97 31-15,33 33 16,-1 33 31,-32-1-47,0 0 16,32 1-1,-32-1-15,0 0 31,32-32-15,-32 32 0,33 1-1,-33-1 1,0 0-16,0 1 16,0-1 15,0 0-16</inkml:trace>
  <inkml:trace contextRef="#ctx0" brushRef="#br1" timeOffset="132177.65">12765 16079 0,'0'-32'62,"32"32"-46,0 0 0,1 0-1,64 0-15,-33 0 16,1 0-16,64 0 15,97 0-15,0 0 16,33 0-16,0 0 16,-33 0-16,-97 0 15,33 0 1,31 0-16,-63 32 16,31-32-16,-96 0 15,32 0-15,-32 0 94,-1 0-94,-32 0 16,1 0-16,-1 0 15,0 0 329,1 0-344,-1 0 16,33 0 93,32 0-93,32 0-1,-65 0-15,1 0 16,0 0-16,-33 0 15,0 0-15,1 0 610,-1 0-595,0 0 17,1 0 46,-1 0-78,0 33 31,1-33 141,-1 0-156,0 0-1,33 0 1,-33 0-1,0 0 79,1 0-78</inkml:trace>
  <inkml:trace contextRef="#ctx0" brushRef="#br1" timeOffset="134002.31">16287 15983 0,'32'0'16,"1"0"-16,-1 32 15,33-32-15,-1 0 16,33 64-16,-65-64 16,33 0-16,0 0 15,-65 33-15,32-33 47,-64 0 62,-33 0-93,-32 0-16,65 0 16,-65 0-16,65 32 15,-1-32-15,33 32 16,-32-32 0,0 33-16,-1-1 15,33 0 1,-32 0-1,0 1 1,-1-1-16,1-32 16,0 65-16,-1-65 15,1 64 1,32-32-16,0 1 16,-32-33 62</inkml:trace>
  <inkml:trace contextRef="#ctx0" brushRef="#br1" timeOffset="-197598.78">16054 15815 0,'19'0'94,"1"0"-78,0 0-16,0 0 15,0 0 1,39 0 0,-19 0-1,20 40 1,39-20 0,-40 19-1,1-19 1,-40-20-1,0 0 17,-1 0-17,-19 20 157,20 0-156,0 0 93,0 0-93,-20 0-1,20-1 1,0 1-16,-20 0 31,-20-20 282,20 20-313,-40-20 15,20 20-15,0 19 16,20 1 0,-19-40-16,-1 20 15</inkml:trace>
  <inkml:trace contextRef="#ctx0" brushRef="#br2" timeOffset="-178046.68">16629 16649 0,'-20'0'125,"0"0"-109,-19 0-1,-41 0 1,21 0-16,-40 0 15,-100 0 1,1 0 0,-1 0-1,21 0 1,-41 0 0,-39-40-1,20 40 1,-40 0-1,100 0 1,-40 0 0,39 0-1,100 0-15,-100 0 32,20 0-17,-19 0 1,19 0-1,-20 0 1,40 0 0,20 0-1,20 0 1,79 0 0,0 0-1,40 0 266,0 0-265</inkml:trace>
  <inkml:trace contextRef="#ctx0" brushRef="#br2" timeOffset="-176141.5">13018 16391 0,'-20'20'47,"-20"-20"-31,20 0-16,-20 19 15,-19 21 1,19-40 0,1 0-1,19 20 1,-20 0 0,40 0 15,-40-20-16,40 19 1,-20 1 0,20 0-1,40-20 376,-40 20-391,20 0 16,0 0-1,0-20 1,39 39-1,-19-19 1,0 0 0,-21 0-1,41 0 1,-40-20 0,-20 20-1,40 19 1,-21 1-1,21-20 1,-20 0 0</inkml:trace>
  <inkml:trace contextRef="#ctx0" brushRef="#br2" timeOffset="-173622.2">13514 16331 0,'0'20'250,"0"20"-235,0-20-15,0 19 16,0-19 0,0 0-1,0 0 48,0 0-48,0-1 1,0 1-16,0 0 16,0-60 140,0 21-156,-20 19 15,20-20 157,0 0-156</inkml:trace>
  <inkml:trace contextRef="#ctx0" brushRef="#br2" timeOffset="-172182.66">13494 16490 0,'0'-20'78,"0"0"-62,0 0-16,0 1 47,0-1-32,0-20 1,0 20 0,0 0-1,0 0 95,0 1-95,20-1 1,-1 20-1,1 0-15,20 0 79,-20 0-64,-20 20 1,20-20-16,-1 0 94,-19 19-94,20-19 15,-20 20 1,0 0-1,20 20 1,-20-20 0,0 0 31,-20-1-32,-19-19-15,19 20 16,-20-20 15,20 0-15,20 20 265,20-20-265,20 0-1,-20 40-15,-1-40 16,21 0-1,-40 20 32,20-20-47,20 19 32,-20 1-17,-20 0 1,19 0-1</inkml:trace>
  <inkml:trace contextRef="#ctx0" brushRef="#br2" timeOffset="-169710.75">13791 16430 0,'20'0'78,"0"0"-62,-20 20 15,20-20 16,0 0-31,0 0 62,-1 0 0,1 0-78,0 0 15,0 0 1,0 0 62,-20-20-62,0 1-1,0-1 1,0 0 0,0 0 62,-40 0-47,0 0-15,40 0-1,-39 20 1,19 20 109,0-20-109,20 20 15,0 0-16,0 0 1,0 0 15,0 0 32,0-1-48,0 1 1,0 0 15,0 0-31,0 0 16,20-20 0,0 39-1,0-19 1,-1-20 15,-19 20-15,20-20-1,0 20 1,0 0 62,0-20-62,0 0-16,0 0 15</inkml:trace>
  <inkml:trace contextRef="#ctx0" brushRef="#br2" timeOffset="-167629.72">14268 16391 0,'0'-20'63,"0"0"-32,-20 20 0,20-20 1,-20 20 15,0 0 31,20 20 0,0 0-63,-20 0 1,0-20 31,20 20-31,-19-20-1,19 19 1,0 1-1,0 0 1,0 0 78,19-20-94,1 0 15,0 0 64,0 0-64,0 0 16,-20 20-15,20-20 0,0 20 62,-1-1-63,-19 1 17,0 0-1,0 0-15,0 0-1,-19 0 63,-1-20-62,0 0-16,-20 19 16,20-19-1,20 20 16,-20-20 1,1 0-17,-1 0 1,0 0 31,0 0-32,20-20 95</inkml:trace>
  <inkml:trace contextRef="#ctx0" brushRef="#br2" timeOffset="-165181.84">14426 16311 0,'0'40'125,"0"20"-125,20 19 16,0 99-1,-20-39 1,20-99 0,0-20-1</inkml:trace>
  <inkml:trace contextRef="#ctx0" brushRef="#br2" timeOffset="-163414.14">14446 16331 0,'20'0'171,"0"0"-155,0 0 93,0 0-77,-1 0-1,-19 20 16,20 0-32,-20 0 1,0 0 0,0-1 15,0 1 0,0 0 0,0 0 1,0 0-17,0 0 32,-20-20 0,1 0-31,-1 0-1,0 0 17,0 0 108</inkml:trace>
  <inkml:trace contextRef="#ctx0" brushRef="#br2" timeOffset="-157309.45">10656 15101 0,'0'-20'32,"20"20"-17,39-20 1,-39 20-1,40 0 1,19 0 0,-19 0-1,-40 0 17,39-20-17,-39 20 1,0 0 31,19 0-47</inkml:trace>
  <inkml:trace contextRef="#ctx0" brushRef="#br2" timeOffset="-155950.49">10716 15220 0,'0'20'63,"19"-20"-47,21 0-16,0 0 15,-20 0 1,0 0-1,19 0 1,1 0 0,-20 0 296,0 0-296,-1 0-1,1 0 1,0 0-16,0 0 16,20 0-1,-21 0 79,1 0-78,0 0-16,0 0 15</inkml:trace>
  <inkml:trace contextRef="#ctx0" brushRef="#br2" timeOffset="-154862.5">10835 15438 0,'20'0'94,"-1"0"-94,21 20 16,20-20-1,-21 0 1,41 0 0,-61 0-1,1 0 1,0 0 31</inkml:trace>
  <inkml:trace contextRef="#ctx0" brushRef="#br2" timeOffset="-153797.62">10894 15676 0,'20'0'109,"0"0"-93,0 0-16,0 0 31,-1 0-15,1 0-1,0-20 1,20 20-16,-1 0 16,1 0 15,0 0-16,-60 0 79,0 0-47,20 20-31,-20-20-16,-19 20 15</inkml:trace>
  <inkml:trace contextRef="#ctx0" brushRef="#br2" timeOffset="-153030.02">10914 15934 0,'20'0'110,"-20"20"-95,20-20-15,0 0 16,19 0-1,1 0 1,0 0 0,-21 20-1,1-20 1,0 0 0,0 0-1</inkml:trace>
  <inkml:trace contextRef="#ctx0" brushRef="#br3" timeOffset="-105534.93">3989 11926 0,'19'0'125,"1"-20"-110,0 0-15,40 0 16,19 0-16,80-59 15,19 20 1,-39-1 0,-20 40 15,-79 0-15,-20 20-1,39 0 1,1 0-1,79-20 1,0 1 0,-20-1-1,40 20 1,-21 0 0,21 0-1,179 0 1,-80 0-1,19-40 1,-19 40 0,-20 0 15,20 0-15,-19 0-1,38 0 1,1-40-1,20 40 1,-20 0 0,59 0-1,-119 0 1,-59-19 0,39-1-1,-19 0 1,-20 20-1,0-20 1,-21 20 0,21-20 15,0 0-15,0 20-1,-20-19 1,19-21-1,80 0 1,-39-19 0,-20 19-1,-41 20 1,-19 0 0,40 0-1,-79 1 1,39 19-1,-40-20 1,80 20 0,119 0 15,-60 0-15,0 0-1,-39 0 1,-40 0-1,99 0 1,79 0 0,21 0-1,19 0 1,-60 0 0,1 0-1,-99 0 1,-41 0-1,-19 0-15,99 0 16,0 0 0,-39 0-1,-80 0 17,20 0-17,20 0 1,-60 0-1,40 0 1,39 0 0,60 20-1,-99-20 1,-79 19 0,-40-19-1,0 0 16,-1 0-15,41 20 0,-20 20-1,-1 0 1,21 19 15,-1-19-15,-39-20-1,-20 0 1,0-1 0,20 1-1,-20 20-15,20-20 16,0 39 0,19-19-1,-19 0 1,0 19-1,-20-39 1,0 20 0,40 19-1,19 40 1,-19 1 15,0-21-15,-20-39-1,-20 19 1,0-39 0,0 0-1,0 0 1,0 20 0,0-21-1,0 41 1,0-40-1,0 19 1,0 21 15,0-20 1,0-1-32,0 1 15,0 0 1,-20-20-1,20-1 1,0 1 15,-20-20 79,20 20-95,0 0 17,0 0-1,0 19-16,0-19 1,0 20 0,-20-20-1</inkml:trace>
  <inkml:trace contextRef="#ctx0" brushRef="#br3" timeOffset="-103758.73">18395 12700 0,'20'0'94,"0"0"-79,0 20 1,-20 19-1,39-39-15,21 80 16,19-1 0,-59-59-1,20 0 1,-40 0 0,20-20 109,-1-20 0,21-20-110,-40 0-15,20 1 16,-20 19-1,20-20 1,-20 20 0,0 0-16,0 1 125</inkml:trace>
  <inkml:trace contextRef="#ctx0" brushRef="#br3" timeOffset="-101646.05">3969 11648 0,'0'20'46,"-20"0"-30,0 19 0,20-19-16,0 0 15,-20 20 1,0-20 0,20 19-1,0-19 1,0 20-1,0-20 1,0 19 0,0-19 15,0 0-15,0 0 46,0 0-46,0 0-1,20-20 173,0 0-173,20 0-15,19 0 16,100 0 0,79 0-1,-20 0 1,-59 0 0,-79 0-1</inkml:trace>
  <inkml:trace contextRef="#ctx0" brushRef="#br3" timeOffset="-94878.37">5576 10676 0,'20'20'31,"-20"-1"-31,0 1 16,0 20 0,0 39-1,20 1-15,-20 39 16,0 39 0,0-58-1,0-21 1,-20-59-1,20 39 1</inkml:trace>
  <inkml:trace contextRef="#ctx0" brushRef="#br3" timeOffset="-94269.46">5298 10735 0,'20'-20'16,"0"20"-16,20 0 15,-1-19 1,61 19 15,-1 0-15,119 0-1,20 0 1,0 0 0,-158 0-16,39 0 15,-99 0 1,-40 0 78,0 0-94</inkml:trace>
  <inkml:trace contextRef="#ctx0" brushRef="#br3" timeOffset="-92670.2">6171 11053 0,'-19'0'47,"-1"0"-47,0 0 15,20 20 1,-20-20 0,0 19-1,20 1 1,-40 40 0,21-21-1,19 1 1,0-20 15,0 0-15,19 0-1,1-20 1,20 39 0,39-19-1,1 40 1,-41-60-1,-19 0 17,20-20-32,0-20 15,-1-39 1,1 19 0,-40 1-1,0 39 1,20 0-1,-20 0 17,-40 20-17,1 0 1,-1 0 0,-20 0-1,40 0-15,20-20 16,-19 20 78,-1 0-94,0 0 15,0 0 1,0 0 203,0 0-141,1 0-47,-21 0-31</inkml:trace>
  <inkml:trace contextRef="#ctx0" brushRef="#br3" timeOffset="-90838.11">7481 11033 0,'-20'0'0,"0"0"47,1 0 15,-21 40-46,40-21-16,-60-19 15,-19 60 1,19-40 0,41 0-1,19-1 17,0 1-32,0 0 15,0 0 16,0 0-15,0 0 0,19-20-1,1 20 1,0-1 0,0-19-1,20 0 1,-21 0-1,1 0 1,0 0 0,0 0-16,0 0 15,0 0 1,-20-19 0,20-41-1,-20-19 1,0 39 15,19 20-15,1 0-1,0 20 1,-20-20 0,20 20-1,20-19 1,-40-1 15,0-20-15,19 20-1,1 20 63,0 20-78,-20 0 16,0 0 0,0 0-1,0-1 1,20-19-16,0 80 16,0-60-1,-20 19 1,20-19 15</inkml:trace>
  <inkml:trace contextRef="#ctx0" brushRef="#br3" timeOffset="-90206.69">7977 10616 0,'0'20'47,"0"20"-31,0 79-1,0 0 1,0-20 0,0 20-1,0-99 1,0 0-16</inkml:trace>
  <inkml:trace contextRef="#ctx0" brushRef="#br3" timeOffset="-89085.89">8195 10676 0,'0'39'47,"0"1"-31,0-20-16,20 79 15,-20-39 1,0-1 15,0-19-15,0-20 0,0 0-1,0-1 1,0 1 15,0 0-15,0 20-1,0-20 1</inkml:trace>
  <inkml:trace contextRef="#ctx0" brushRef="#br3" timeOffset="-87877.73">8533 11033 0,'-20'0'47,"20"20"-16,-40 0-15,40-1-1,0 21 1,-20-20-1,20 20 1,-19 19 0,19-39-1,0 20-15,19-20 16,1-20 0,20 0-1,-20 0 16,0 0 1,-1-20-17,-19 0 1,0 0 0,20 20-1,0-20 1,0 20-1,0-20-15,0 20 16,-20-59 0,0 39-1,0 0 1,0 0 0,0 0 15,0 1 0,-20-1-15,0 20 31,-20 0-1,40-20-46,-20 0 16,1 20 0,-1 0 77</inkml:trace>
  <inkml:trace contextRef="#ctx0" brushRef="#br3" timeOffset="-86534.7">8811 10934 0,'0'20'16,"0"-1"-16,0 41 16,0-20 15,0 39-15,0 0-1,0-39 1,0-60 46,0-20-46,19 1-16,1 19 16,0 20-16,0-40 15,0 20 1,0 20-1,-20-19 1,20 19 93,-1 19-93,1 1 0,-20 0-16,0 0 15,40 0 1,-20 0 0,-20-1-1,0 1 1,0-40 93,0 1-109,0-21 16,0 0-1,39 1 1,-39 19 0,20 0-1,-20 0 48,0 0-63,-20 20 15,20-20-15,-19 1 16,38 19 62</inkml:trace>
  <inkml:trace contextRef="#ctx0" brushRef="#br3" timeOffset="-83164.68">10160 10834 0,'-20'0'125,"-39"-19"-110,-1 19 1,20-20-16,1 20 16,-61 0-1,81 0 1,-1 0 15,20 39-15,0-19-16,0 20 15,0 0-15,0 39 16,0 20 0,0-79 15,0 20-15,20-40 15,-1 0-16,1 0 1,0 0 15,0 0-15,0 0 0,0 0-1,0 0 16,-1 0 1,1 0-17,0 0 17,0 0 46,0 0-63,0 0 110,-20-20-109</inkml:trace>
  <inkml:trace contextRef="#ctx0" brushRef="#br3" timeOffset="-81765.93">10458 10815 0,'-20'0'16,"0"0"15,0 19-15,20 1-1,-20-20 1,20 20 0,-20 0-1,1 20 1,19-20-1,0 19 1,0-19 0,0 0-1,19 0 1,41 39 0,-20-39-1,-20-20 16,-1 0 1,1 0-17,-20-40 1,0 21 0,0-1-1,0-20 1,0 0-1,0 21-15,20-1 16,0 20 0,-40 0 31,0-20-16,0 20-31,1-20 15</inkml:trace>
  <inkml:trace contextRef="#ctx0" brushRef="#br3" timeOffset="-80092.93">10656 10795 0,'20'0'32,"0"0"-17,19 20 1,-19-1 0,0 21-1,-20 0 1,20 0-1,-20 19 1,0-39-16,0-60 203,0 20-203,0 1 16,40-61-1,-20 40 1,-1 1 0,1 39-1,0 0 1,0 39 15,0 1-15,0 0-1,-1 0 1,1-1 0,-20-19-16,20 20 15,-20-80 126,0 20-141,0 0 16,0 1-16,20-21 15,20 20 1,-1 0-16,21-39 15,-60 39 1,20 20 62,0 20-62,-1-1-1,1-19 1,-20 20-16,20 0 16,-20 0-1,20-20 1,-20 20-16,20 20 16,-20-21-1,0 21 1,0-60 124</inkml:trace>
  <inkml:trace contextRef="#ctx0" brushRef="#br3" timeOffset="-78910.71">11390 10854 0,'20'0'15,"20"0"1,-20 60 0,39-20-1,-19 19 1,-40-19-1,40 19 1,-40-98 93,0-1-93,0 20-16,0-20 16,0 21-1,39 19 1,-39-40 0,40 40-1,-20 0 1,-20 20 31,0 0-47,20 19 15,-20-19 1,0 0 15,0 0-15,-20-60 62,20 0-78,0 21 16,0-41-16,0 20 15,20 1-15,39-1 16,-19 0-1,19 20 1,-39 40 47,-20 0-48,20 0 1,0 0-1,-20 0 1,20-20-16,-20 19 47,0 1-31,0 0-1</inkml:trace>
  <inkml:trace contextRef="#ctx0" brushRef="#br3" timeOffset="-77389.31">12085 10735 0,'20'20'63,"-20"0"-63,0 0 15,20 0 1,-20-1-1,0 1 1,0 0 0,0 0-16,19-20 62,1 0-46,0 0 62,0-20-62,0 0-1,-20 0 79,0-19-94,20 39 16,-20-40-1,0 20 1,0 0-1,0 1 110</inkml:trace>
  <inkml:trace contextRef="#ctx0" brushRef="#br3" timeOffset="-76549.73">12343 10715 0,'0'40'47,"39"0"-31,-39-1-1,0 1 1,0-20 0,20 0-1,-20 0 1</inkml:trace>
  <inkml:trace contextRef="#ctx0" brushRef="#br3" timeOffset="-76190.18">12402 10596 0</inkml:trace>
  <inkml:trace contextRef="#ctx0" brushRef="#br3" timeOffset="-75373.98">12581 10616 0,'0'20'47,"-40"-20"-31,20 20 0,1-20-1,19 40 1,-20-21-1,0 41 1,20-20 0,0-1-1,0 1 1,0-20-16,0 20 31,20-21-15,0-19 15,-1 0-15,1 0-1,40 0 1,-21 0 0,-19 0-1,-20-19 16</inkml:trace>
  <inkml:trace contextRef="#ctx0" brushRef="#br3" timeOffset="-73557.59">12998 10815 0,'-20'0'78,"-20"0"-47,20 39-15,20 1 0,-39-20-1,39 20 1,0-21 15,19-19-15,1 40-1,0-40 1,0 0 0,0 0 46,-20-20-46,20-19-1,0-1 1,-20 0 0,0 20-1,0 0 1,19 60 78,-19-20-94,20 0 15,-20 0-15,60 19 16,-40 1 0,19 0 15,-19-40 0,0 0-15,0 0 31,-20-20-32,20 0-15,-1 20 16,-19-20-1,0-19 1,20 19 15,-20 0-31,0-20 16,20-19 0,20-21-1,-40 1 16,40-1-15,-40 61 0,0-1-1,0 0 1,0 40 140,0 19-156,0-19 16,0 0-1,19 20-15,-19 0 16,0-1 0,20 60-1,40-19 1,-1-21 0,-59-39-1</inkml:trace>
  <inkml:trace contextRef="#ctx0" brushRef="#br3" timeOffset="-72958.27">13275 10834 0,'20'0'46,"0"0"-30,20 0 0,0 0-16,19 0 15,20 0 1,1 0 0,-60 0-1</inkml:trace>
  <inkml:trace contextRef="#ctx0" brushRef="#br3" timeOffset="-72478">13672 10735 0,'0'20'16,"20"20"-16,-20-1 16,0 1-1,20 0 1,-20-20 0,0 0-1</inkml:trace>
  <inkml:trace contextRef="#ctx0" brushRef="#br3" timeOffset="-72166.28">13712 10557 0</inkml:trace>
  <inkml:trace contextRef="#ctx0" brushRef="#br3" timeOffset="-71069.43">13791 10696 0,'0'19'62,"0"21"-46,0 20 0,0-1-1,0-19 1,20 0-1,0 19 1,0-59 0,0 0-1,0 0 17,-1 0-32,1 0 15,20 0 1,-20 0-1,0-40 1,0 40 0,-1-39-1,-19 19 1,0-20 0,-19 20-1,19 0 1,-20 1-1,-20 19 17,20-20-17,0 0-15,0 0 16,1 20 0,-1 0 30,0 0-30,0 0 109,0 0-109</inkml:trace>
  <inkml:trace contextRef="#ctx0" brushRef="#br3" timeOffset="-69420.85">14089 10696 0,'20'0'62,"0"0"-15,-20 19-47,0 1 16,39 0-16,-39 59 31,20 1-15,-20-40-1,0-80 95,0 0-110,0 0 15,0 21 1,0-1 0,0 0-16,80-20 15,-60 20 1,-1 1 15,-19-1-15,20 20-1,0 0 1,-20 20-16,20-20 16,-20 19-1,20-19 1,19 60 15,-39-40-15,40 39-1,-40-19 1,40 0 0,-40-20 15,-20-20 156,0 0-187</inkml:trace>
  <inkml:trace contextRef="#ctx0" brushRef="#br3" timeOffset="-66341.14">15180 9961 0,'20'0'15,"0"20"1,-20 40-16,0 59 16,0 99-1,0-39 1,20-60 0,-20-80-1,0-19 1,0 0-1,20-60 95,-20-19-110,20 19 15,19 20-15</inkml:trace>
  <inkml:trace contextRef="#ctx0" brushRef="#br3" timeOffset="-65805.33">15657 10715 0,'20'20'31,"-40"0"-15,0-20 15,-59 0-15,-41 0-1,-38 0 1,39 0-1,79 0 17,20 0 46,40 0 109</inkml:trace>
  <inkml:trace contextRef="#ctx0" brushRef="#br3" timeOffset="-64518.61">15339 10557 0,'20'0'78,"0"0"-62,0 0-16,0 0 15,-1 0 1,1 0 0,0 0 15,0 0-16,20 0 1,-20 0-16,-1 0 16,1 0-1,0 0 1,0 0 15,-20 19 16,20 1-31,0 20-1,-20-20 1,0 0 31,-20-20-32,0 0-15,0 0 16,0 20 47,0-20-32</inkml:trace>
  <inkml:trace contextRef="#ctx0" brushRef="#br3" timeOffset="-63534">15915 9981 0,'0'40'93,"0"39"-93,0-19 16,0-21 0,0 120-1,-20-79-15,20-1 16,-20 80-1,0-80 1,-39-39 0,59-20-1</inkml:trace>
  <inkml:trace contextRef="#ctx0" brushRef="#br3" timeOffset="-62358.41">16073 10557 0,'20'0'47,"0"0"-47,-20 19 16,0 21-16,0 0 15,20 19 1,-20 1-1,0-40 1,20-20 93,0-20-109,-1-20 16,-19-39-16,20 39 16,40-19-16,-20-21 15,-1 41 1,-19-1 0,-20 60 46,20 0-62,0 19 16,-20 1 15,39 19-15,1-19-1,-20 0 1,-20-80 109,0 20-110,0-19-15,20-1 16,-20 0-16,20-19 31,-20 19-31,0-39 16,0 39 0</inkml:trace>
  <inkml:trace contextRef="#ctx0" brushRef="#br0" timeOffset="-44157.7">9922 14962 0,'-20'0'109,"-20"0"-93,1-20-1,19 0-15,-20 20 16,-39-39-1,-20-21 1,19 20 0,60 40-16,-59-19 15,19 19 1,-39 0 0,60 0-1,19 0 32,0 0-16,0 0-15,-20 0 0,1-20-1,19 20 1,0-20 109,0 0-63,0 20-46,20-20-16,-39-20 16,39 1-1,0-21 1,-40 1-1,20 39 1,0-79 0,20 19-1,0-79 1,0 1 0,0 19-1,0 20 1,0-20 15,0 99-31,0-39 16,0 19-1,0-39 1,0 20 0,0-40-1,0 0 1,0-20-1,0 20 1,0 39 0,0-19-1,20 39 1,-20-39 0,0 60-1,0-61 16,0 1-15,20 20 0,-20 19-1,0 1 1,20 39 62,-20 0-62,0 0-16,0 0 15,20 0 1,-20 1 0,0-1 109,0 0-110,0 0 1,0 0 187,0 0-187,0 1-16,0-1 62</inkml:trace>
  <inkml:trace contextRef="#ctx0" brushRef="#br0" timeOffset="-42542.74">8950 11588 0,'-20'0'93,"0"0"-93,0 40 16,0-20 0,0-20-1,20 60 1,-39-41 0,39 1-1,0 0 48,-20-20-48,40 0 142,-20-20-142,0-19 1,19 19-1,21 20 1,-20 0 0,0-20-1,0 0 1,19 0 0,21 20-1,-20 0 1,-21 0 15,1 0-15,-20 20 156,0 0-172,20-20 15,0 20-15,0 19 16,0 61 15,-20-61-15,20 1-1,-1-20 1,1-20 62,-20 20 78,0 0-124</inkml:trace>
  <inkml:trace contextRef="#ctx0" brushRef="#br0" timeOffset="-41174.02">8811 11688 0,'-20'0'109,"20"20"-93,-20-1-16,0 21 16,-59 39-1,-1 1 1,41-1-1,39-39 17,-20-40 46</inkml:trace>
  <inkml:trace contextRef="#ctx0" brushRef="#br0" timeOffset="-19005.26">18177 17581 0,'20'0'157,"-20"20"-157,0 0 15,0 0 16,0 0 1,0 0-32,20-20 15,-20 19 1,0 1 15,0 0 47,0 0-31,0 0-47,0 0 63,0-1-32,0 1-31,0 0 16,0 0-1,0 0 79,0 0-63,0-1 47,0 1-62,19 0 0,-19 0-16,0 0 31,0 0 31,0 0-46,0-1 390,0 1-390,0 0-16,0 0 15,0-40 189,0 0-189</inkml:trace>
  <inkml:trace contextRef="#ctx0" brushRef="#br0" timeOffset="-12533.97">18217 17581 0,'0'20'94,"-20"-20"-79,20 20-15,-20-20 16,20 20-1,0 0 1,0 0 0,0-1-1,-20 1 1,0-20 0,20 20 46,-20 0-31,20 0-15,-19-20 15,19 20-15,-20 19 62,0-39-78,20 20 16,0 20-16,0-1 15,-20-19-15,20-40 172,0 1-156,20 19-16,-20-20 15,40 20 1,-21-40 0,-19 20-1,20 20 1,0-39-1,0 19 1,0 20 15,-20-20-15,20 20 0,-1-20-1,-19 0 1,20-19-1,-20 19 1,20 20-16,0 0 297,0 0-281,19 0-1,-19 0 16,-20 20-15,20-1 0,20 21-1,-20-20 1,0-20 0,19 20-1,-39 0 1,20-1 62,0-19-62,0 20-1,-40-20 235,20 20-250,-20-20 31,0 20 1,0-20-17,1 0 1,-1 0 0,0 0-1,0 0 1,-20 0-1,1 0 1,19 0-16,0 0 16,0 0 93,0 0-93,0 0 15,1 0 31,-1 0-62,0 0 16,0 0 0,0 0-1,0 0 1,1 0 0,38 0 187,1 0-188,0-20-15,0 20 16,0 0 0,19 0 30,-19-20-30,0 20 0,20-20-1,-1 20 1,-19-19 0,0 19 15,0 0 94,-40-20-16,0 20-109,0 0 16,1 0-1,-1 0 1,0 0-16,0 0 47,0 0 62,20-20-15,20 0-78,0 20-16,20-20 15,-1 20 1,1 0 0,-40-20 62,-20 20 78,0 0-140,0 0-1,1 0 126,-1 0-141,0 0 15,-20 0 1,1 0 0,58 0 124,1 0-140,20 20 16,-20-20 0,0 20-1,-1-20 16,1 20-15,0-20-16,-20 20 16,20 0-1,0-20 1,0 0 15,0 19 0,-20 1 173,-20-20-173,20 20-31,-20-20 15,-20 0-15,20 0 16,0 0 15,1 0-15,-41 0 0,20 0-1,21 0 1,-1 0-1,20-20 142,20 20-142,-1 0 1,1 0 0,20 0-1,-20 0 1,-20-20 78,-20 20 62,0 0-125,0 0 157,0 0-173,1 0 1,38 0 171</inkml:trace>
  <inkml:trace contextRef="#ctx0" brushRef="#br0" timeOffset="-9998.67">18276 18097 0,'20'0'235,"-20"20"-95,0 0-108,0 0 15</inkml:trace>
  <inkml:trace contextRef="#ctx0" brushRef="#br0" timeOffset="-8196.37">17562 18256 0,'20'20'110,"-1"0"-95,-19 0 1,0-1 0,0 1-1,0 0 1,0 0-1,0 0 48,0 0-47,20-1-1,0 1 1,-20 0-16,20 0 172,0 0-157,-20 0-15,20-20 16,-20-20 171,0 0-187,-40-20 16</inkml:trace>
  <inkml:trace contextRef="#ctx0" brushRef="#br0" timeOffset="-4117.4">17542 18276 0,'0'-20'156,"0"0"-140,0 0-16,0 0 109,20 20-93,0 0 0,-1 0-16,41 0 15,-20 0 1,39 0-1,0 0 1,-19 0 0,19 0-1,21 0 17,-21 0-17,-20 0 1,-19 0-1,-20 0 1,0 0 0,0 0 15,-1 0-15,21 0-1,0 0 1,0 0-1,-21 0 1,1 0 31,0 0-31,0 0-1,0 0-15,19 0 16,1 0-1,0 0 1,-20 0 0,-1 0 62,1 0-78,0 0 15,20 0 1,-20 0-16,0 0 16,-1 0-1,1 0 1,0 0 62,0 0-62,0 0-1,-20 20 329,0 0-328,0 0-16,0 20 15,0-20 1,0-1 15,0 1 0,0 0-15,0 0 31,20 20 203,-20-21-234,19-19-16,-19 20 125,0 0-94,-19-20 344,-21 20-375,0-20 15,-19 0 1,-1 20-16,-39-20 16,-60 0-1,0 0 1,60 0 0,20 0 15,39 0-16,20 0 1,1 0 0,-1 0-16,0 0 15,0 0 1,-40 0 0,41 0 30,-1 0-46,0 0 16,0 0 0,0 0-1,0 0 17,1 0-1,-1 0-16,-20 0 1,20 0 0,0 0 15,0 0-15,1 0-1,-1 0 1,0 0-1,0 0 126,40 0-78,-20-20-48,20 20 1</inkml:trace>
  <inkml:trace contextRef="#ctx0" brushRef="#br1" timeOffset="1873.2">17740 18276 0,'0'20'94,"0"19"-78,0-19-1,0 0 1,0 0-16,0 0 16,20-20 31,-20 20-16,0-1-16,0 1-15</inkml:trace>
  <inkml:trace contextRef="#ctx0" brushRef="#br1" timeOffset="3184.52">17760 18316 0,'40'0'94,"-20"0"-78,0 0 15,-1 0 0,1 0-31,20 0 16,-20 0-1,-20 19 95,0 21-48,0-20-46,0 0-1,0 0 1,-20-1 78,0-19-79,0 0 1,20 20-16,-20-20 31,1 0-15,-1 0 15,-20 0-15,20 20-1,0-20 17,0 0 61,40 0 48</inkml:trace>
  <inkml:trace contextRef="#ctx0" brushRef="#br1" timeOffset="6057.14">18058 18276 0,'0'20'94,"0"0"-94,0-1 16,0 1-1,0 0-15,-20-20 31,20 20-15,0 0 0,0 0-1,0-40 142,0 0-142,20 20 16,20 0-15,-21 0 0,1 0 187,0 0-188,-20 20 1,0 0 0,0-1-1,0 1 1,0 0 0,0 0 15,-20-20-16,20 20-15,-20-20 79,1 0-64,-1 0 32,20-20-31,-20 20 124,20-20-108,-20 20 186,20-20-218,0 0 32</inkml:trace>
  <inkml:trace contextRef="#ctx0" brushRef="#br1" timeOffset="25314.84">1726 17760 0,'0'20'109,"0"19"-93,0 1 0,0 0-16,0 79 15,0 0 1,20-60 0,-20-39 15,-20-20 141,20-39-172</inkml:trace>
  <inkml:trace contextRef="#ctx0" brushRef="#br1" timeOffset="27977.36">1746 17819 0,'0'-19'109,"20"-1"-78,20 0-15,-20 20 0,19 0-1,21 0 1,-40 0 0,0 0-1,-1 0 1,1 0-1,0 0 17,0 0-17,-20 20 17,0 0-32,0-1 31,-40 1-16,20-20 1,1 20 0,-1 0-1,-20-20 1,20 0 15,0 0 47,0 0-62,1 0-16,-1 0 16,0 0-1,60 0 313,-1 0-312,-19 0 0,0 0-16,0 0 15,0 0 1,0 0-1,-1 0 17,1 20-32,0-20 15,-20 20 1,20-20 0,0 19-1,0-19 1,-1 0-1,1 20 1,-20 0 31,-20-20-47,20 20 31,0 0-31,-19 0 16,-1-20-1,0 20 1,20-1 0,0 1-1,-20-20-15,-20 0 16,21 20 0,-41 20-1,-39-20 16,59-20-15,0 19 0,60-19 249,0 0-265,0 0 16,20 0 0</inkml:trace>
  <inkml:trace contextRef="#ctx0" brushRef="#br1" timeOffset="29402.12">2282 17998 0,'0'20'109,"0"20"-109,0-21 16,0 21-1,0 0-15,0-1 32,0-19-17</inkml:trace>
  <inkml:trace contextRef="#ctx0" brushRef="#br1" timeOffset="29793.34">2282 17740 0</inkml:trace>
  <inkml:trace contextRef="#ctx0" brushRef="#br1" timeOffset="31017.17">2461 17780 0,'0'20'16,"0"-1"15,19 21-15,-19 0-1,20-20-15,-20 39 16,0-39 15,20 40-15</inkml:trace>
  <inkml:trace contextRef="#ctx0" brushRef="#br1" timeOffset="31569.22">2600 17819 0,'0'20'62,"0"0"-62,0 0 16,0 0-1,0 0 1,0-1 0,0 1-1</inkml:trace>
  <inkml:trace contextRef="#ctx0" brushRef="#br1" timeOffset="32210.11">2600 17958 0,'0'20'110,"0"0"-95,0 0-15,0 0 16,0 39-1,0 1 1,0-21 0,0 1-1,19-40 110</inkml:trace>
  <inkml:trace contextRef="#ctx0" brushRef="#br1" timeOffset="33856.56">2798 18077 0,'20'0'47,"-20"20"-16,0 0-15,-20-20-1,20 20 1,-20-20-1,20 20 173,0 0-172,0-1 437,0 1-266,0 0-62</inkml:trace>
  <inkml:trace contextRef="#ctx0" brushRef="#br1" timeOffset="34393.86">2838 17780 0</inkml:trace>
  <inkml:trace contextRef="#ctx0" brushRef="#br1" timeOffset="36322.41">3036 18058 0,'0'19'110,"-20"-19"-95,20 20 1,-20-20 0,20 40-1,0-20 1,0 0 15,0-1-15,20 1-1,0-20 17,0 0-17,0 20 32,0-20-31,-1 0 31,1 0-32,0 0 1,-20-20 31,-20 0-47,0 20 15,1-19 1,-21-1-16,20 0 16,20 0 15,-20 20 0,0 0 79</inkml:trace>
  <inkml:trace contextRef="#ctx0" brushRef="#br1" timeOffset="37825.12">3195 18117 0,'20'0'31,"0"0"79,-20 20-110,19 0 15,-19 0 1,40 19 0,-20-19-1,0-20 1,-20 20-1,0-40 189,0 0-204,0 0 15,0-19 1,20 19-16,-1-40 15,41 60 1,-40 0 0,0 0-1,-1 0 1,1 0 0,0 40 109,0-20-110,0 0-15,-20 0 16,0-1-1,0 1 17,0 0-1,0 0 16,0 0-32</inkml:trace>
  <inkml:trace contextRef="#ctx0" brushRef="#br1" timeOffset="39905.3">3870 18077 0,'0'20'78,"0"0"-62,39 20 15,-19-20-16,0-1 1,-20 1 0,20-20 46,19 40-46,-19-20-1,-20 0-15,40 0 16,-20-20 15,-20-20 1,0 0-17,0-20 1,0 0-16,0 1 15,0-1 1,0 20 31,-20 20 47,0 0-79,20-20 1,20 60 78,20-20-79,-20 20 1,-1-21 0,1 1-16,-20 0 15,40 40 1,-40-21-1,0-19 1,0 0-16,20-20 31</inkml:trace>
  <inkml:trace contextRef="#ctx0" brushRef="#br1" timeOffset="41194.48">4405 18077 0,'-20'0'78,"1"0"-47,-1 0 63,20 20-78,0 0-1,0 0-15,0 0 16,0 19 0,0-19 15,20 0 16,-1 0-47,1 0 15,-40-20 173,1 20-188,-1-20 16,0 0-1,0 20-15,0-20 16,0 0 62,1 0-47,38 0 172</inkml:trace>
  <inkml:trace contextRef="#ctx0" brushRef="#br1" timeOffset="42937.43">4524 18236 0,'20'0'31,"0"0"16,0 0-31,0 0-1,0 0 17,-1 0 15,1 0-32,0 0 16,-20-20 16,20 20-31,-20-20-16,0 1 16,0-1-1,-20-20 1,0 40-1,0-20 1,1 20 0,-21 0 77,20 0-93,-20 20 47,40 0-47,0 0 16,0 0 15,0-1-31,0 1 16,20 20-1,20-20 1,-40 0 0,20 0 62,0-1-63,-1-19 1,1 0-16,-20 20 16,20-20 93,0 0-109,0 0 219,19 0-204,-39-20-15,20 1 16,-20-1 0</inkml:trace>
  <inkml:trace contextRef="#ctx0" brushRef="#br1" timeOffset="44809.85">4981 18097 0,'0'20'156,"-20"-20"-156,20 40 16,-40-1-1,20-19 1,20 0 0,0 0-1,0 0 1,0 0 0,20-20 62,-20-20 78,0 0-156,0 0 31,20 20-15,-20-20 62,0 0-16,-20 1-30,0 19-17,1-20 1,-1 20 156,0 0-157,20-20 1,-20 20-16,0 0 250</inkml:trace>
  <inkml:trace contextRef="#ctx0" brushRef="#br4" timeOffset="60624.62">5179 18137 0,'60'0'110,"39"0"-110,0 0 15,40 0-15,159-40 32,-20 20-17,-140 20-15,140-19 16,40 19 0,-60 0-1,-100 0 1,1-20-1,-119-40 1,19 60 0,1-20-1,0-19 1,138 19 0,-79 0-1,0-20 16,-79 40-31,19-39 16,21-1 0,59 20-1,19-20 1,1 40 0,-20-79-1,-99 59 1,-20 0-1,39-19 17,1-1-17,59 0 1,-60 1 0,-19 19-16,0 0 15,-40 0 16</inkml:trace>
  <inkml:trace contextRef="#ctx0" brushRef="#br4" timeOffset="62897.41">9088 17343 0,'20'0'62,"0"0"-46,0 0 0,0 0-1,0 0 1,0 0 0,-1 0-1,1 0 1,0 0 15,0 0 0,-20 20 63,0 0-78,0 0-1,20-20 1,-20 20-16,20-20 16,-20 19 30,0 1-30,0 0 31,0 0-16,-20 20-31,0-1 16,0-19-1,0 20-15,0 19 16,20-39 0,-39 20-1,19-40 17</inkml:trace>
  <inkml:trace contextRef="#ctx0" brushRef="#br4" timeOffset="64729.23">5199 18018 0,'0'-20'15,"20"20"1,20 0 0,19 0-1,-19 0-15,79-20 16,40 20-1,-1 0 1,21 0 0,0 0-1,39 0 1,-20 0 0,-19-40-1,19-39 1,-118 20-1,19 39 17,20-40-17,-60 60 1,1 0 0,19-39-1,21-21 1,-81 20-1,41 1 1,-40 39 0,39-40-1,1 20 1,19-39 0,21-21-1,-41 41 1,1-1-1,-21 40 17,-39-20-1,20 20-15,0-20-1,59-39 1,-19 59-1,-20 0 1,-21-20 0,1 20 62,0 0-78,0 0 15,0 0-15,19 0 16,-19 0 0</inkml:trace>
  <inkml:trace contextRef="#ctx0" brushRef="#br4" timeOffset="66449.72">8176 16946 0,'19'0'94,"1"0"-94,0 0 16,20 0-1,-20 0 1,19 0 0,-19 0-16,0 0 15,0 0 1,0 0 15,59 20-15,20-20-1,-59 0 1,-20 0 0,-20 20 77,-20 0-30,20 0-47,-20-20-16,20 20 15,-20 19 1,-19 1-1,39 0 1,-20-1 0,-20-19-1,20-20 1,20 20 0,0 0-1,0 0 1,0 0 15,0-1 0</inkml:trace>
  <inkml:trace contextRef="#ctx0" brushRef="#br4" timeOffset="70089.6">5179 17879 0,'0'-20'0,"20"20"15,-20-20 1,40 20 0,-1 0-1,21 0 1,59-20-1,40 20 1,-80 0-16,120 0 16,-21 0 15,1 0-15,-40 0-1,-80-19 1,60-1-1,-19-20 1,-21 0 0,40 40-1,-20-39 1,-59-41 0,39 41-1,-19-1-15,-1 0 16,40 40-1,-39-20 1,-20-19 0,-20 19 15,39 20-15,1-40-1,19 1 1,-19-21-1,-21 40 1,1 20 0,-40-40-1,40 40 1,-21-39 0,1 19-1,0 20 1</inkml:trace>
  <inkml:trace contextRef="#ctx0" brushRef="#br4" timeOffset="71625.92">7699 16986 0,'40'0'31,"0"0"-31,19 0 16,-39 0-1,40 0-15,-1 0 16,-39 0 0,-20 20 312,0 20-328,-40-21 15,40 1-15,-19 0 16,-21 59 0,20-39-1,20-20 1</inkml:trace>
  <inkml:trace contextRef="#ctx0" brushRef="#br5" timeOffset="76170.15">10001 18058 0,'-20'0'79,"1"39"-64,-21-19-15,20 0 16,0 0-1,0 39 1,-59 21 0,0-21-1,39-39 1,40 0-16,-20-20 16</inkml:trace>
  <inkml:trace contextRef="#ctx0" brushRef="#br5" timeOffset="77025.49">9644 18157 0,'20'0'47,"0"20"-47,39 39 15,1-19 16,-1 19-15,1 1 0,-20-20-1,-40-21 1,19 1 0,1-20-1,0 20 1,-20 0-16,0 0 15</inkml:trace>
  <inkml:trace contextRef="#ctx0" brushRef="#br5" timeOffset="82793.39">10616 17998 0,'-19'0'78,"-1"0"-47,0 0-15,20 20 31,0 0-16,0 0-31,0-1 16,0 1 15,0 0 16,20-20-31,-20 20-16,59 0 15,-19 19 1,19-19 15,-59 0-15,20-20 46,0 0-46,0 0-1,-20-20 79,0-19-78,0 19-1,0 0-15,0 0 16,0 0 0,-20 20 15,0-20-15,20 1-1,-39 19 1,19-20-1,-40-20 1</inkml:trace>
  <inkml:trace contextRef="#ctx0" brushRef="#br5" timeOffset="83936.31">10874 18038 0,'20'0'47,"-20"20"-47,0-1 16,40 41-1,0-20 1,-1-1 0,-39-19-1,0 0 1,0-40 78,0-20-79,0 21-15,20-21 16,0 0 0,-20 20-1,20-19 1,0 39 62,-1 0 0,-19 20-62,20-1-16,-20 1 15,0 20 1,20-20 0,-20 0-1</inkml:trace>
  <inkml:trace contextRef="#ctx0" brushRef="#br5" timeOffset="85232.6">11251 18117 0,'20'0'31,"0"0"0,0 0 0,0 0 47,-20-20 16,0 0-78,0 1-16,-20 19 15,-20-20 1,1-20 0,19 40-1,0 0 1,0 0 0,20 20 124,0 0-124,0 19-1,0-19-15,0 0 16,0 20 0,20-20-16,-20-1 15,40 1 1,-21-20 0,1 0 30,0 20-30,0-20 0,0 20-1,0 0 1,-1-20 125</inkml:trace>
  <inkml:trace contextRef="#ctx0" brushRef="#br5" timeOffset="86385.15">11847 17919 0,'-20'0'16,"0"0"47,0 0-48,20 19-15,-20 1 16,1-20-1,19 40 1,-20-20 0,0-20-1,20 20 32,0 0-31,20-1-16,0 21 15,19 20 17,21-41-17,-40 1 1,19 0 0,-39 0 93,0 0-93,-20-20-1,1 20-15,-1-20 47,0 0-31,0 0-1,0 0 1,-19 0 0,19 0-1,0 0-15,40 0 110,0 0-79</inkml:trace>
  <inkml:trace contextRef="#ctx0" brushRef="#br5" timeOffset="87658.44">12125 18137 0,'19'0'93,"1"0"-61,0 0-32,-20-20 46,0 0-30,0 0-16,0 1 31,0-21-15,0 20 0,0 0-1,-20 20 1,0 0 78,20 20-94,0 0 15,-19 0 1,19 0-1,0-1-15,-20 1 16,20 0 15,0 0-15,0 0 0,0 0-1,20-1 1,-1 1-16,1 0 15,0 0 1,0-20 15,0 0 47,0 0-62,-1 0 0,1 0 109,0 0-94,-20-20 31</inkml:trace>
  <inkml:trace contextRef="#ctx0" brushRef="#br5" timeOffset="88625.51">12541 17879 0,'-20'0'31,"1"20"-15,-1 0-1,0 19 1,-20 21-1,0-20 1,21-1 0,19 21-1,0-21 1,0-19 0,19-20 124,-19-20-124,0 1-16,0-1 15,0 0 1,-19 0 0,-1 0-1,0-19 1,20 19 0,-40 20-1,20 0 1,1-20-1,19 0 1</inkml:trace>
  <inkml:trace contextRef="#ctx0" brushRef="#br5" timeOffset="89945.37">12541 17978 0,'20'20'62,"20"0"-46,-20-20-16,-1 40 15,21-1 1,40 60 0,19 1-1,-20-61 1,-59-39-1,-20-19 64,0-21-64,0 20 1,0-20-16,20 20 15,0-19 1,-20 19 31,-20 0-16,20 0 0,0 0-15,-20 1 187,20-1-203,0 0 16,0-40-1</inkml:trace>
  <inkml:trace contextRef="#ctx0" brushRef="#br5" timeOffset="91129.46">13117 18117 0,'20'0'47,"-1"0"47,21 0-94,-40-20 15,0 0 32,0 1-31,-20-1-1,20 0 1,-39 20 0,19 0-1,20-20 1,-20 20 0,0-20-1,0 0 1,0 20 15,20 40 32,0-20-48,0 0 1,0 19-16,0-19 15,0 0 1,40 40 0,39-1-1,-39-19 1,39 19 0,-59-19-1,0-40 1,0 0 62,0 0-47,-20-20 63,0 0-78,-20 20 15</inkml:trace>
  <inkml:trace contextRef="#ctx0" brushRef="#br5" timeOffset="92291.15">13573 18018 0,'0'20'110,"0"0"-95,0 19-15,0 1 16,0-20 15,0 0-31,0-1 16,0 1-1,0 0 1,0 0 0,20-20 46,-20-20 79,0 0-126,-20 20 1,0 0-16,-19-20 16,-1 1 15,-20-1-15,21-20-1,-21-19 1,20 39-1,60 20 251</inkml:trace>
  <inkml:trace contextRef="#ctx0" brushRef="#br5" timeOffset="93457.24">14188 17958 0,'0'20'141,"0"0"-126,0 0-15,-20-20 16,20 20-16,0 19 16,0 21-1,0-1 1,0-39-1,0 0 17,20-20-1,0 0-15,0 0-1,0 0 1,0 20-1,0-20 1</inkml:trace>
  <inkml:trace contextRef="#ctx0" brushRef="#br5" timeOffset="95065.23">14506 17998 0,'-20'0'31,"0"20"47,0 0-62,20 19 15,0-19-31,-20 0 16,20 0-1,0 0 1,0 0 15,0-1-15,0 1-16,0 0 31,20-20 0,0 0 47,-20-20 32,0 0-95,0 1 1,0-1 0,20 20-1,-20-20-15,0 0 16,20 20 171,0 0-77,-20 20-110,19 0 15,1 0 1,-20-1 0,0 1 15,20-20-15,0 20-1,-20 20 1,20-20-16,0 19 15</inkml:trace>
  <inkml:trace contextRef="#ctx0" brushRef="#br5" timeOffset="96153.4">14744 18058 0,'0'19'63,"0"1"-47,0 0-16,0 0 15,0 20 1,0-1-1,20-19 1,0-20 109,-20-20-125,0 0 16,19 20-1,1-19 1,0-1-16,-20 0 16,40 20-1,-20 0 79,-1 0-63,1 0-31,-20 20 16,20 39-1,20 21 1,-20-80-16,-20 20 16,0-1 31</inkml:trace>
  <inkml:trace contextRef="#ctx0" brushRef="#br5" timeOffset="96817.45">15061 17899 0,'0'20'94,"0"-1"-94,0 1 15,0 0 1,0 0-1,-19-20 64</inkml:trace>
  <inkml:trace contextRef="#ctx0" brushRef="#br5" timeOffset="97809.54">15260 17800 0,'0'39'62,"0"-19"-46,0 20-16,0 19 16,0 21-1,0-1 1,0-59-1,0 20 1,0-21 0,0 1-1,0 0 1,0 0 15,0 0-15,20-20-1</inkml:trace>
  <inkml:trace contextRef="#ctx0" brushRef="#br5" timeOffset="98760.32">15121 18137 0,'20'0'63,"0"0"-1,-1 0-46,1 0-1,20 0 1,-20 0 0,0 0 15,0 0 94,-1 0-78,1 0-16,0 0-15,0 0-16,-20-20 15,20 20 1</inkml:trace>
  <inkml:trace contextRef="#ctx0" brushRef="#br5" timeOffset="100833.37">13156 18574 0,'0'19'93,"20"21"-77,0 0-16,-20 19 31,20-19-15,-20-20-1,0 0 1,20-40 156,0-20-172,-1 20 16,1 0-1,0 20 1,0 0-1,0 0 1,0 0 0,0 0-1,-1 0 110,1 20-109,-20 0 0,0 0-16,20-20 31,-20 40-16</inkml:trace>
  <inkml:trace contextRef="#ctx0" brushRef="#br5" timeOffset="102561.3">13772 18752 0,'-20'0'0,"0"0"172,0 0-141,0 0 47,0 0 47,20 20-31,0 0-79,0 0 32,0-1-47,20 1 16,0 0-1,-20 0 1,20-20 0,0 0 15,0 0 16,-20-20-32,39 0 1,-19 20 0,-20-20-1,20 1 1,-20-1 0,0 0 30,0 0-30,20 20 78,0 20-79,-20 0 1,0 19 0,19 1-1,-19-20 1,0 0 0,20-20 187</inkml:trace>
  <inkml:trace contextRef="#ctx0" brushRef="#br5" timeOffset="103618.53">13970 18772 0,'20'0'94,"0"0"-78,-20 20-1,0 0-15,0-1 32,20 21-17,-20-20 1,0 0-1,0 0 1,0-40 78,19-20-79,1 0-15,0 1 16,40 19-16,-21 0 16,-19 20 93,0 0-93,-20 20-16,0 0 15,20-20 1,-20 20 46,0-1-46,0 1 0,0 0-1</inkml:trace>
  <inkml:trace contextRef="#ctx0" brushRef="#br5" timeOffset="105650.01">14466 18812 0,'-20'0'31,"0"0"16,1 0 47,19 19 62,0 1-125,19-20 47,1 0-31,0 0 47,0 0-47,0 0-32,-20-20 17,0 1-17,0-1-15,20 20 16,-20-20 15,0 0-15,0 0-1,0 0 1,0 1 0,0-1-1,0 0 1,0 0 15,0 0 0,0 0-31,0 1 16,19 19 0,-19-20-16,0 40 140,0 19-124,0-19-16,0 0 31,0 0-31,0 19 16,0-19-16,20 40 15,-20 19 1,0-39 15,20-40 94</inkml:trace>
  <inkml:trace contextRef="#ctx0" brushRef="#br5" timeOffset="106457.58">14724 18574 0,'0'19'78,"0"1"-78,0 0 16,0 20-16,0-1 15,0 41 16,0-21-15,0-39 0</inkml:trace>
  <inkml:trace contextRef="#ctx0" brushRef="#br5" timeOffset="108515.2">14803 18772 0,'20'0'31,"0"0"1,0 0-17,0 0 1,0 0 15,-1 0 110,-19-20 62,-19 20-125,19-20 47,-20 20 313,20 20-438,-20-20 15,20 40 1,-20-20-1,20-1 79,0 1-94,0 0 16,0 0-1,20-20 48,-20 20-32,20-20-15,0 0 93,-1 0-93,1 0-1,0 0 173,0 0-141</inkml:trace>
  <inkml:trace contextRef="#ctx0" brushRef="#br5" timeOffset="109498.44">15399 18752 0,'0'20'79,"0"0"-64,0 0-15,0 19 16,0 21-1,0-20 1</inkml:trace>
  <inkml:trace contextRef="#ctx0" brushRef="#br5" timeOffset="109937.14">15399 18593 0</inkml:trace>
  <inkml:trace contextRef="#ctx0" brushRef="#br5" timeOffset="110922.26">15677 18395 0,'0'20'47,"0"39"-31,0 1-1,0 39 1,0-39 0,0-41-1,0 21 1,0 0-1,0-20 1,19-1 0,1-19 15,-20 20 0,0 0-31,20-20 31,0 0 63,0 0-78,-20-20 265</inkml:trace>
  <inkml:trace contextRef="#ctx0" brushRef="#br5" timeOffset="111897.68">15617 18732 0,'20'0'125,"0"0"-109,0 0-16,19 0 15,-19 0 1,0 0 156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59:25.84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11073 4107 0,'0'60'109,"0"-20"-93,0-1-16,0 1 15,0 79 1,0-40 0,0 21-1,0-1 1,0-20-1,0-39 1,0-20 0,0 39 15,20-39-31,-20 0 16,0 0-1,0-80 313,0 40-312,0-39-16</inkml:trace>
  <inkml:trace contextRef="#ctx0" brushRef="#br0" timeOffset="4135.01">11093 4048 0,'0'-20'250,"0"-20"-250,0 20 16,0-39-16,0 39 15,0 0-15,0 0 31,0-19-15,-20 39 15,59 0 219,41 0-234,-1 0-16,20 0 16,-19 0-1,79 0 1,-1 0-1,-98 0-15,19 0 16,-39 0 0,-20-20 15,0 20-15,19 0-1,21 0 1,39 0-1,-39 0 1,-21 0 0,-19 0 31,0 0-32,79 0 1,20 0-1,0 0 1,-99 0 0,-20 40 296,0-1-312,-20 41 16,0 39-1,20-40 1,0 20 0,0-39-1,0 19 17,0-39-17,0 0 1,0-1-1,0-19 1,20 60 0,-20-61-16,0 41 15,0-20 1,0 19 0,0 1-1,0-21 1,0 41-1,0-21 1,0-19 0,0 0 15,0-21-15,0 21-1,0 20 1,0-41 93,0 1-109,0 0 16,0 0 31,0 20-32,0-1 1,0-19 0,0 0-1,-39-20 79,19 0-78,-20 0-16,-19 0 15,-120 0 1,-19-20-1,19 20 1,119 0-16,-78 0 16,78 0 15,20 0-15,20 0-1,-19 0 1,19 20-1,-20-20 1,20 0 0,1 0-1,-21 0 1,0 0 0,-19 0-1,39 0 1,0 0-1,0 0 1,0 0 0,0 0 109,1 0-125,-1 0 15,0 0 95,0 0-110,0 0 15,0 0 1,0 0 0,20-20 77,0 0-77,0 1 0,0-1-1,0 0 1,0 0-16,0 0 31,0-20-31,0 21 31,0-1-31,0-40 16,-19-19 15,19 59-15,0 0 15,0 0 0,0 1 16,0-1-31,0 0-1,0 0 1,0 0-16,0 0 16,0-39-1,0 19 17,0 20-17</inkml:trace>
  <inkml:trace contextRef="#ctx0" brushRef="#br0" timeOffset="6810.61">16947 3631 0,'0'20'172,"0"0"-157,19 0-15,-19 19 16,0 1 0,0-20-16,0 59 15,0-19 1,0-1-1,0 21 1,0-60 0,0 19-1,0 1 1,0-20 15,0 0 79,0-1-110,0 1 31,0 0-16,0 0 1,0 0 0,0-40 187,0 0-203</inkml:trace>
  <inkml:trace contextRef="#ctx0" brushRef="#br0" timeOffset="11199.7">16947 3651 0,'19'0'172,"1"0"-156,20 0-1,0 0 1,-21 0-16,120 0 16,40 0-1,-20 0 1,-60 0 0,-20 0 15,-19 0-16,-1 0 1,21 0 0,-41-20-1,-19 20 1,0 0 531,-20 20 47,0 0-579,0 0 1,0 0-1,0-1 1,0 21 0,0-20-1,0 20 1,0-21-16,0 21 16,0 0-1,0-1 1,0 21-1,0-20 1,0-1 0,0-19-1,0 0 17,0 0-1,0 0-16,0 0 1,0-1 0,0 1 46,0 0-46,0 0-16,0 0 15,0 0 1,0 0 78,0-1-79,20 1 1,-60-20 203,1 0-219,-1 0 15,-20 0 1,-98 0 0,-1 0-1,40 0 1,20 0 0,39 0-1,20 0 1,21 0 62,-1 0-62,0 0-16,0 0 15,0 0 1,0 0-1,0 0 79,1 0-78,-1 0-16,0 0 15,-20 0 1,20 0 93,1 0-93,19-20 187,0 1-187,0-1 93,0 0-93</inkml:trace>
  <inkml:trace contextRef="#ctx0" brushRef="#br0" timeOffset="13526.87">17026 3214 0,'0'40'32,"0"0"-17,0 19 1,0-19-1,0 20 1,20-21 0,-20-59 187,0 1-188,0-1-15,-20-40 16,0 21 0,0-41-1,0 60 1,20 0 15,0 1-15,-19 19-1,-1-40 1,20 20 0,0 0-1,0 0 1,0 1 0,20 19-1,-1 0 1,41 0-1,-1 0 1,-39 0 0,0 19 62,0 1-78,-20 0 15,20 0 1,-20 0 0,0 0-1,-20-1 1,-20 21 0,-39-20-1,39-20 1,20 20-1,40-20 157,0 0-156,40 0-16,-21 0 16,21 0-1,-20 0 1,-21 0-1,-19 20 1,0 0 15,20-20-31,-20 19 16,20-19-16,-20 20 16,20-20-1,-20 20 1,-20-20 15,0 20-15,-19 0-1,-1 0 1,20-1 0,0-19-1,0 0 1,0 0 31,1 0-32,58 0 110,-19 0-125,0 0 16,0 0 0,0 0-16</inkml:trace>
  <inkml:trace contextRef="#ctx0" brushRef="#br0" timeOffset="14759.25">17482 3294 0,'0'0'0,"0"-20"15,-20 20 1,1-20-16,-1 20 15,20-20 1,-20 20 78,0 0-94,0 0 15,20 20-15,0 0 32,0 20-32,0-20 15,0 19 1,20 1 0,0-40-1,0 0 16,-20-20 63,20 20-78,-20-20-1,19 0-15,-19 1 63,0-1-47,0 0-1,20 20 1,0 0 46,0 0-62,0 40 16,20-40 0,-40 19-1,19 21-15,-19-20 16,0 0-1,0 0 1,0-1 15,0-38 94,20 19-125,-20-20 16</inkml:trace>
  <inkml:trace contextRef="#ctx0" brushRef="#br0" timeOffset="15941.16">17681 3234 0,'0'20'32,"0"0"-17,0 20 1,0-20-16,20-1 16,-20 21-1,0-20 16,0-40 126,19 0-142,-19-19-15,0 19 16,20 20 0,0-20-1,0 0 1,0 20 140,0 0-125,0 0-15,-20 20-16,0 0 16,0 19-1,0-19 48,0 0-48,0-40 126,19 0-125,1 1-1,-20-1 1,0 0-1</inkml:trace>
  <inkml:trace contextRef="#ctx0" brushRef="#br0" timeOffset="16624.36">17959 2996 0,'19'20'47,"1"0"-47,-20 0 15,0 39 1,0 1 0,0-21-1,0 1 1,0 0-1,0-20 1,0 0 15,0-1-15,0 1 15,20-20 157,0-39-173,0 19 1</inkml:trace>
  <inkml:trace contextRef="#ctx0" brushRef="#br0" timeOffset="19263.18">18236 3076 0,'-19'19'125,"19"1"-125,-20-20 16,20 20-1,-20 20 1,-20-1-1,20-39 1,20 20-16,0 0 219,-19-20-204,-1 0 32,0 0-31,0 0 0,0 20-16,40-20 671,0 0-639,0 0-17,0 20 1,-1-20-16,21 20 16,-20-20 15,0 0 0,0 20-15,-20-1-1,19-19 1,1 0 0,0 0 124</inkml:trace>
  <inkml:trace contextRef="#ctx0" brushRef="#br0" timeOffset="21639.74">4385 3889 0,'0'20'78,"0"39"-62,0-39-1,0 20-15,0 20 16,0-21-1,0-19 1,0 0 0,0 39-1,0-39 1,0 20 0,0-20 77,0-60 17,0-19-95,0 39-15,20-99 16,0 59 0</inkml:trace>
  <inkml:trace contextRef="#ctx0" brushRef="#br0" timeOffset="26623.49">4385 3909 0,'0'-40'109,"0"1"-93,0-1-1,20 40 142,20 0-142,-20 0-15,59 0 16,20 0 0,20 0-16,40 0 15,99 0 1,60 0-1,-279 0 1,-19 0 47,0 0-48,0 0 1,0 0 124,0 0-140,-1 0 16,21 0 0,-20 0-1,0 0 32,0 0-16,0 0 48,-20 20 155,0 0-234,0-1 16,0 21-1,0 20 1,0-1-1,0 1 1,0-21 0,0-19-16,0 20 15,0 0 1,0 19 0,0-39-1,0 40 1,0-21 15,0 1-15,0 0 15,0-21-15,0 1-1,0 0 1,0 0 140,0 0-140,-20-20 1046,0 0-1046,0 0-1,-20 0 1,-39 0 0,39 0-1,-19 0 1,-40 0 0,-1 0-1,1 0 1,0 0-1,59 0-15,0 0 16,-19 0 15,39 0-15,-20 0 0,-19 0-1,-1 0 1,21 0-1,19 0 1,0 0 0,0 0-1,0 0 1,-19 0 0,19-20-1,-40 20 1,21-20-1,19 20 1,0 0 187,0-20-187,0 20-1,0 0 79,0 0-94,20-20 172,0 1-125,-19 19-47,19-20 16,0 0-1,0 0 16,0 0-15,0 0 0,0 1-1,0-1 1,0 0 15,-20 20-15,20-20-1,0 0 1,0 0 0,0 0 15,0 1-15,0-1 15</inkml:trace>
  <inkml:trace contextRef="#ctx0" brushRef="#br0" timeOffset="28432.54">4862 3373 0,'-20'0'16,"0"0"15,-20 0-15,20 0 78,1 0-94,-1 0 15,0-20 1,0 20 15,0 0 32,20 20-32,-20 0-31,20 0 16,0 0-1,0 19 1,0-19-1,0 0 1,20-20 0,0 20-1,0-20 1,20 20 0,-1 0-1,21 19 1,-40-39 15,0 0-15,-1 0-1,1 0 1,20 0 0,19 0-1,-39 0 1,-20-39 109,0 19-110</inkml:trace>
  <inkml:trace contextRef="#ctx0" brushRef="#br0" timeOffset="29063.88">5040 3254 0,'20'0'93,"-20"40"-77,0 39-16,20-39 16,0 59-1,39-20 1,-59-59 0,20-20 15,-20-20 94,20 20-110,-20-19-15</inkml:trace>
  <inkml:trace contextRef="#ctx0" brushRef="#br0" timeOffset="29553.56">5239 3492 0,'20'0'16,"-20"20"15,0 0-15,0 0-16,0 0 15,19 19 1,-19-19 0,0-40 140,0 0-156</inkml:trace>
  <inkml:trace contextRef="#ctx0" brushRef="#br0" timeOffset="29832.08">5278 3393 0</inkml:trace>
  <inkml:trace contextRef="#ctx0" brushRef="#br0" timeOffset="30320.87">5437 3453 0,'20'0'125,"0"0"-47,-20-20-63,0 0-15,20 20 16</inkml:trace>
  <inkml:trace contextRef="#ctx0" brushRef="#br0" timeOffset="31054.26">5457 3353 0,'0'20'141,"-20"0"-125,20 0-16,0 0 15,0 0-15,0-1 31,-20 1-15,1 0 0,19 20 15,0-20-31,0 19 31,0 1-15,19-20-1,1-20 1,0 20 0,0-20-1,0 0 1,0 0 0,-1 0 30,1 0-30,-20-20 15,0 0 1,0 0-17,0 0 1,0 0-16</inkml:trace>
  <inkml:trace contextRef="#ctx0" brushRef="#br0" timeOffset="31920.94">5616 3433 0,'20'0'94,"-20"39"-78,0-19-1,0 20 1,0-20-1,0-40 79,0-20-78,19 40-1,-19-39 1,0 19 0,20 20 15,0 0-15,0 0-1,-20 20 1,60-1-1,-41 21 1,1-20 0,0 0-1,-20 0 32,20-40 94,0 0-141</inkml:trace>
  <inkml:trace contextRef="#ctx0" brushRef="#br0" timeOffset="32518.37">5993 3155 0,'0'20'31,"0"0"-31,0 19 16,0 61-1,0-21 1,0 40 0,0-99-1,0 19 1,0-19-1,0 0 1,20-20 93,-1 0-62</inkml:trace>
  <inkml:trace contextRef="#ctx0" brushRef="#br0" timeOffset="33303.01">5953 3492 0,'20'0'63,"0"0"-48,0 0 17,-1 0-17,1 0 1,20 0-1,-20 0 1,0 0 47,0 0-48</inkml:trace>
  <inkml:trace contextRef="#ctx0" brushRef="#br0" timeOffset="38617.69">11093 3254 0,'-20'0'110,"0"0"-95,0 0 1,0 0-16,0 0 31,1 20-15,19 20-1,0-1 1,0-19 0,0 0-1,0 0-15,19 0 63,21 0-48,-40-1-15,40 21 16,59 39 0,-39-19-1,-1-40 1,-39 0 0,-20 0 62,-20-20-47,0 0-15,0 0-1,-19 0 1,-21 0-1,60-20 142,0 0-142,20 20-15</inkml:trace>
  <inkml:trace contextRef="#ctx0" brushRef="#br0" timeOffset="39694.66">11311 3532 0,'40'0'31,"-21"0"-16,1 0 17,0 0 15,0 0-32,20 0 1,-1 0-16,1 0 31,-20 0-15,-20-20 15,0 0-15,0 0-16,0-39 31,0 19-16,-40 20 1,20 40 62,1 0-62,-1-20 15,20 20-31,-20 0 16,20 0-1,0 19 1,0-19 0,0 20-1,0-20 1,59 19-1,-59-19 1,20-20 0,0 0-1,20 0 1,-20 0 0,19 0-1,1 0-15,0 0 31,-20 0-15,-1 0 0,1 0 77,-20-20-93</inkml:trace>
  <inkml:trace contextRef="#ctx0" brushRef="#br0" timeOffset="40639.61">11906 3373 0,'0'20'78,"0"0"-63,0 0-15,0 19 16,0 1 0,0-20-1,0 0 1,0 0 0,20-1-16,0-19 31,-40 0 141,0-19-157,20-1-15,-20 0 16,1 0 0,-1-20-1,0 40 48</inkml:trace>
  <inkml:trace contextRef="#ctx0" brushRef="#br0" timeOffset="42039.26">11966 3472 0,'20'0'16,"-1"0"-1,1 0 1,-20-19 0,20 19-1,0 0 1,0 0 0,-20 59-1,40 1 1,19-1 15,-59-79 125,0 0-124,0 1-32,0-1 15,0-40 1,0 40 203,0 1-219,0-1 15,0 0 282,20 0-281,-20 0-1</inkml:trace>
  <inkml:trace contextRef="#ctx0" brushRef="#br0" timeOffset="43132.41">12283 3532 0,'20'0'31,"0"0"-16,0 0-15,0 0 16,-1 0 15,1 0-31,-20-20 47,0 0-31,0 0 15,0 1-15,0-1-1,0 0 1,-20-20 0,1 40 15,-1 0 31,0 20-30,0-20-17,20 20-15,0 0 16,0 39-1,0 1 17,40-1-17,-1-19 1,-19 0 0,0-20-1,0-20 1,0 0-1,-20-20 173,20 20-188</inkml:trace>
  <inkml:trace contextRef="#ctx0" brushRef="#br0" timeOffset="44455.57">12740 3393 0,'0'40'78,"-20"-1"-78,20-19 16,0 0-16,-20 20 15,20 19 17,0-19-17,20-20 1,0 20 0,0-40 15,-20-20 78,19 20-109,-19-20 16,0 0-1,-19 0 1,-1-20 0,0 21-1,-20-1 1,-19-60 0,59 61-16,-20 19 31,0 0 31</inkml:trace>
  <inkml:trace contextRef="#ctx0" brushRef="#br1" timeOffset="50583.04">13176 3254 0,'-20'20'109,"20"20"-93,0-1-1,-19-19-15,-1 20 16,0 0 0,20 19-1,0-19 1,0-20 31,20-20-32,0 0 1,-1 19-16,1 1 31,0-20-15,0 20 0,-20 0-16,40-20 15</inkml:trace>
  <inkml:trace contextRef="#ctx0" brushRef="#br1" timeOffset="51303.04">13018 3552 0,'0'-20'94,"19"20"-79,1 0 1,0 0-16,40 0 16,-1-20 15,-19 20-15</inkml:trace>
  <inkml:trace contextRef="#ctx0" brushRef="#br1" timeOffset="52345.47">13395 3472 0,'0'20'78,"0"0"-78,0 0 16,0 20 0,0-21-1,19-19 17,-19 20-17,20-20 16,0 0-15,0-20 78,-20 1-63,20-1-15,-20 0 15,0 0 16,-20 20-32,20-20-15,-20 0 16,0 20 0,20-19 15,-39 19-15,19 0-1,20-20 1,0 40 156</inkml:trace>
  <inkml:trace contextRef="#ctx0" brushRef="#br1" timeOffset="53775.63">13752 3453 0,'-20'0'47,"0"0"0,20 19-31,0 1 15,0 0-31,-20-20 16,20 20 15,0 0 0,0 0-31,20-20 31,0 19-31,0 1 32,0-20-17,-20 20 48,-20-20 15,20 20-78,-20-20 15,0 0 1,20 20 15</inkml:trace>
  <inkml:trace contextRef="#ctx0" brushRef="#br1" timeOffset="55127.34">13950 3611 0,'20'0'94,"0"0"-63,-20-20-15,0 1-1,0-1 17,0 0-32,-20 20 15,20-20 1,-20 0 0,20 0-1,-20 20 79,20 20-78,-20-20 30,20 20-30,0 0 15,0 0-31,20 0 16,-20-1 15,20-19 16,-20 20-31,20-20-1,0 0-15,0 0 32,0 0-1,-1 0-16,1 0 1,0 0 0,0 0-1</inkml:trace>
  <inkml:trace contextRef="#ctx0" brushRef="#br1" timeOffset="56144.93">14307 3433 0,'0'-20'47,"-19"20"31,-1 20-63,0 19 1,0-19 0,20 0-16,-20 20 15,0-1 1,20-19 15,0 0-31,0 0 16,20-20 31,0 0 31,-20-20-78,0 0 15,0 0 1,0-39 0,-20 19-1,-20 20 17,40 1-17,-19 19 16,19-20-15,-20 20 0,20-20-1,20 20 142</inkml:trace>
  <inkml:trace contextRef="#ctx0" brushRef="#br1" timeOffset="57192.2">14407 3433 0,'0'20'47,"0"-1"-47,0 1 31,19 0-31,-19 0 16,20-20 0,0 0 77,-20 20-77,20-20 46,-20-20-46,20-20 0,-20 20-1,20-19-15,-20 19 16,19 0 0,-19-20-1,20 40 141</inkml:trace>
  <inkml:trace contextRef="#ctx0" brushRef="#br1" timeOffset="58471.01">14605 3492 0,'20'0'140,"0"0"-124,0 0 78,-1 0-94,1 0 15,0 0 1,0 0-16,0 0 15,0-20 1,-20 1 47,0-1-48,-20 0 1,20 0-1,-20 0 1,0 20 62,0 0-62,0 0-1,1 0 64,19 40-64,-20-20-15,0 19 16,20-19-1,-20 0 1,0-20-16,20 20 31,0 0-15,20 0 31,-20-1-32,20 1 1,39 20 0,-39 0-1,0-40 1,0 0-16,0 0 47</inkml:trace>
  <inkml:trace contextRef="#ctx0" brushRef="#br1" timeOffset="59727.94">13533 4187 0,'0'-20'31,"0"0"-15,0 0-1,0 0 1,-19 20 31,-1 0-31,-20 0-1,20 0 1,20 20 31,-20 0-32,20 0-15,0 20 16,0-21 0,0 1 30,20-20-30,0 0 0,0 0-1,0 0 1,0 0 15,-1 0-15,1 0 31,0 0 31,0 0-63,0 0 1</inkml:trace>
  <inkml:trace contextRef="#ctx0" brushRef="#br1" timeOffset="60318.68">13732 3949 0,'0'19'47,"0"21"-32,0 20-15,0-21 16,0 41 0,0-41-16,0-19 31,20-20 47,0 40-47,-20-20-15</inkml:trace>
  <inkml:trace contextRef="#ctx0" brushRef="#br1" timeOffset="60822.92">13950 4226 0,'20'0'109,"-20"20"-78,20 0-15,-20 0 0</inkml:trace>
  <inkml:trace contextRef="#ctx0" brushRef="#br1" timeOffset="61199.29">13950 4048 0</inkml:trace>
  <inkml:trace contextRef="#ctx0" brushRef="#br1" timeOffset="61977.35">14109 4246 0,'20'0'125,"0"0"-125,-1-20 31,1 20-15,0 0-1,0 0 1,0 0-1,0-19 1,-20-1 0,0 0-16</inkml:trace>
  <inkml:trace contextRef="#ctx0" brushRef="#br1" timeOffset="62727.36">14168 4127 0,'-19'0'16,"-1"0"-1,0 0 1,0 0 0,0 0-1,20 20 48,0 0-48,0 0 17,0 0-1,0-1-16,20-19-15,0 0 32,0 40-17,19 0 1,-19-40 0,0 0-1,0 0 63,0 0 125,0 0-187</inkml:trace>
  <inkml:trace contextRef="#ctx0" brushRef="#br1" timeOffset="63600.48">14208 4286 0,'0'20'31,"20"-20"47,0 0-62,0 0-1,-20 20-15,20-20 16,-20 20 0,19-20 30,1 0 126</inkml:trace>
  <inkml:trace contextRef="#ctx0" brushRef="#br1" timeOffset="64583.04">14228 4127 0,'20'20'47,"0"-20"-47,-20 20 157</inkml:trace>
  <inkml:trace contextRef="#ctx0" brushRef="#br1" timeOffset="65577.09">14407 4167 0,'0'-20'63,"0"40"-63,0 0 16,0 0-1,0 19-15,0-19 16,0-40 109,19-19-125,1 39 15,0-20 1</inkml:trace>
  <inkml:trace contextRef="#ctx0" brushRef="#br1" timeOffset="66073.17">14466 4187 0,'20'0'15,"0"20"1,-20-1 0,20 1-1,-1-20 1,-19 20 46,20-20-46,-20 20-16,20-20 250</inkml:trace>
  <inkml:trace contextRef="#ctx0" brushRef="#br1" timeOffset="66982.88">14704 3929 0,'0'39'78,"0"-19"-62,0 20 0,0-20-16,0 59 15,0-19 1,0 19-1,0-39 1,0 0 0,20-40 77,0 0-77,0 0 31,-20-20-31,0 0-1,20 0 1,-20 0 124</inkml:trace>
  <inkml:trace contextRef="#ctx0" brushRef="#br1" timeOffset="68023.02">14684 4207 0,'20'0'109,"0"0"-93,0 0-16,20 0 15,-21 0 63,1 0-62</inkml:trace>
  <inkml:trace contextRef="#ctx0" brushRef="#br1" timeOffset="75070.8">17006 4643 0,'20'0'62,"0"20"-46,0 0 0,-20 0-16,0 19 15,19 61 1,-19-61-1,0 21 1,0-20 0,0-1-1,0-19 110,0 0-125,20-20 16,-20 20 0</inkml:trace>
  <inkml:trace contextRef="#ctx0" brushRef="#br1" timeOffset="76464.67">17066 4723 0,'0'-20'125,"19"20"-125,1-20 16,20 0-1,0 0 1,-1 0 0,21 20 15,19 0-15,-19 0-16,-40 0 15,39 0 1,-59 20 46,20 0-46,-20 0 0,0 0-16,0 0 15,0 19 1,0 1-1,0 19 1,-20 1 0,0-20-1,20-20 1,-39 19 0,39-19-1,-20 20 1,-20-40-1,40 20 1,-40-20 0,21 0-1,-21 0 1,0 0 0,1 0-1,19 0 1,0 0 46,0 0-46,80 0 203</inkml:trace>
  <inkml:trace contextRef="#ctx0" brushRef="#br1" timeOffset="78207.78">17661 4564 0,'0'40'78,"0"19"-62,0 1-16,0-21 15,0 60 1,0-59 0,0 0-1,0-20 16,20-40 188,0 0-219,-1 0 16,-19-20-16,60-19 15,-20 39 1,-20 20 0,-1 0 15,1 0-15,0 0-1,0 0 1,0 20 46,-20 0-46,0 0 0,20-20-1,-20 19 1,0 1-1,0 0 17,-20 0-32,0 0 15,0 0 17,-20 19-17,1-39 1,-1 0-1,20 0 1,0 0 15,0 0-15</inkml:trace>
  <inkml:trace contextRef="#ctx0" brushRef="#br1" timeOffset="80879.05">11609 4167 0,'0'20'62,"0"19"-46,0 41-16,0 19 16,0-39-1,0-1 1,0-39 15,-20 20-15,20-20-1,-20-20 1,20-20 172,0-20-188,0 0 15,0 1 1,0-21-16,20 1 15,-20-1 1,0 40 15,0 0-15,0 0 15,20 20 79,-20-19-95,0-1-15,19 0 16,21-20-1,-20 1 1,-20 19 0,20 20 109,0 39-110,0-19-15,-1 40 16,21 39 0,-20-59 15,-20-20-16,20-1 1,-20 1 0,20 0-1,-20 0 1,0 20 0,39 39-1,-19-59-15,-40-20 188</inkml:trace>
  <inkml:trace contextRef="#ctx0" brushRef="#br1" timeOffset="81702.8">11688 4405 0,'20'0'203,"0"0"-187,0 0-16,19 0 15,-19 0 1,-20-20 31,20 20-47,20 0 15,19 0 1,-39 0 15,-40 0 94</inkml:trace>
  <inkml:trace contextRef="#ctx0" brushRef="#br1" timeOffset="82336.55">11946 4385 0,'20'0'78,"-20"40"-78,20 0 16,-20 39-1,19 0 1,-19-39 0,0-20-1,0 20 1,0-21-1,0-58 110,0 19-109,0 0 0</inkml:trace>
  <inkml:trace contextRef="#ctx0" brushRef="#br1" timeOffset="83479.42">12005 4405 0,'0'-20'93,"0"0"-61,20 20-17,0 0 1,0 0-1,0 0 1,0 0 0,0 0-1,-1 0 48,1 20-32,-20 0 16,-20-20-31,20 20-1,-19 0 16,19 0-31,0-1 32,-20-19-17,0 0 1,0 0 15,0 0 0,0 0 79</inkml:trace>
  <inkml:trace contextRef="#ctx0" brushRef="#br1" timeOffset="85302.8">12244 4365 0,'0'40'63,"0"-20"-63,0 0 15,0 19 1,0 21 0,0-20-1,0 19 1,0-19-1,0-60 204,0 0-219,0 0 16,-20 1-16,20-1 15,0-20 1,0-20 0,0 41-1,0-1-15,20 0 16,-20 0 0,19-20 15,1 40 31,0 0-46,0 0 0,0 0-1,-20-19 32,20 19-31,-1 0-1,1 0-15,0 0 63,-20 19 62,0 1-125,-20-20 31,0 0-31,1 20 16,-1-20 15,0 20 0,0-20-15,0 0 15</inkml:trace>
  <inkml:trace contextRef="#ctx0" brushRef="#br1" timeOffset="86263.27">12244 4604 0,'0'39'78,"0"-19"-78,0 0 16,0 20-1,0-21 1,0 1 0,0 0-1,19-20 63</inkml:trace>
  <inkml:trace contextRef="#ctx0" brushRef="#br2" timeOffset="98887.57">11569 4901 0,'0'20'63,"0"0"-32,-20 0-31,0 19 16,0 41-1,1-1 1,-1-39-16,20-1 16,0-19-1,0-40 188,0 1-203,0-21 16,39 0-16,-39 1 16,20-1-1,-20 20 1,0 0-1,0 0 1,0 1 31,0-21-31,20 40 62,0-20-78,0 0 15,0-20 1,-1 21 0,1 19 202,0 39-202,-20 1 0,20-40-16,0 40 15,59 59 1,-59-59-1,0-21 1,-20 1 0,0 0 31,0 0-32,0 0 16,20-20-31,-20 20 16,0 19 0,0-19-1</inkml:trace>
  <inkml:trace contextRef="#ctx0" brushRef="#br2" timeOffset="100190.9">11490 5080 0,'19'0'47,"1"0"-16,0 0-16,0 0 1,0 0 0,19 0-1,1 0 1,0 0 0,-20 0-1,0 0 95</inkml:trace>
  <inkml:trace contextRef="#ctx0" brushRef="#br2" timeOffset="101119.22">11847 4861 0,'0'20'78</inkml:trace>
  <inkml:trace contextRef="#ctx0" brushRef="#br2" timeOffset="102303.4">11331 4822 0,'0'20'78,"0"-1"-78,0 1 16,0 0 0,0 0-1,0 0 17,0 0-17,20-20 32</inkml:trace>
  <inkml:trace contextRef="#ctx0" brushRef="#br2" timeOffset="103583.61">11867 4842 0,'0'19'94,"0"1"-63,0 0-15,0 0 0</inkml:trace>
  <inkml:trace contextRef="#ctx0" brushRef="#br2" timeOffset="109439.29">12700 4663 0,'20'0'47,"0"-20"-32,0 20 1,19 0-16,-39-20 16,20 20-1,20 0 1,39 0 0,60 0-1,139 0 1,-139-19-16,119 19 15,20 0 1,-120 0 0,-98-40-1,-20 40 17,19-20-17,-19 0 1,-1 0-1,1 20 1,20 0 0,-1-39-1,80-1 1,20 20 0,39-39-1,-59 19 1,-79 40-1,19 0 1,-59-20 0,20 0-1,19 20 1,21-40 15,39 1-15,0 19-1,-40 0 1,-39-20 0,39 1-1,20 19 1,0 0 0,-19-20-1,-60 20 1,0 20-1,-1-19 17,21 19-17,39 0 1,-19-20 0,-40 20 15,0 0-31,0-20 15,-1 20 110,1 0-109,0 0-16,0 0 16,0 0-1,0 0 17,-1 0 77,1 0-78,0-20 79,0 20-79,0 0 78</inkml:trace>
  <inkml:trace contextRef="#ctx0" brushRef="#br2" timeOffset="110759.52">16708 3750 0,'20'0'63,"0"0"-48,0 20 1,20 0-1,-20 0 1,-1-20 0,1 20-1,-20-1 1,20-19 0,0 0-1,0 0 1,-20 40 281,0-20-282,0 0-15,-20 39 16,0-19 0,0 20 15,20-21-16,-20-19 1</inkml:trace>
  <inkml:trace contextRef="#ctx0" brushRef="#br2" timeOffset="116351.99">16947 4306 0,'-20'0'156,"0"0"-156,0 0 16,-20 0 0,21 0-1,-21 20 1,0 0 0,20-20-1,-19 0 1,-41 0-1,41 0 1,-21 19 0,-19 1-1,19 0 1,-39 0 0,79 20-16,-40-21 31,-39-19-16,20 20 1,-20 0 0,39-20-1,20 0 1,-19 20 0,19-20-1,-19 20 1,-60 0-1,0-20 1,19 20 0,-138-20-1,99 19 1,60-19 0,-20 20-1,19-20 16,-39 20-15,40 20 0,-60-20-1,40-20 1,-20 0 0,39 0-1,1 0 1,-40 39-1,40-19 1,-100 0 0,119-20-1,41 0 1,-1 0 0,-20 0 30,0 20-30,21-20 0,-41 0-1,40 20 1,0-20 0,0 0-1,20 19 16,-39-19-15,19 0 0,0 0-1,0 0 1,0 0 0,20 20 15,-19-20-31,-21 0 31,20 20-15,0-20-16,0 0 15,1 0 63,-1 0-78,0 0 141,0 0-125,0 0-16,-20 0 93,1 0-77,-21 20-16,40-20 16,-39 0-1</inkml:trace>
  <inkml:trace contextRef="#ctx0" brushRef="#br2" timeOffset="117751.11">12760 4782 0,'0'20'125,"0"0"-109,-40-20-16,0 39 15,40-19 1,-40 0 0,21-20-1,38 20 266,1-20-281,0 20 16,0-20-16,20 40 16,-20-40-16,59 0 15,-59 0 1,0 0 0,-20 19 62,19-19-78,1 0 15,0 0 1,0 20 93</inkml:trace>
  <inkml:trace contextRef="#ctx0" brushRef="#br2" timeOffset="122575.18">5814 4008 0,'20'0'110,"40"0"-110,19 0 15,20 0 1,179 0 0,59 0-1,-158 0-15,138 0 16,-39 0-1,-139 0 1,-40 0 0,-19 0-1,-1 0 1,20 0 0,1 0-1,-41 0 1,20 0-1,1 0 17,138 0-17,-39 0 1,-1 0 0,-78 0-1,-41 0 1,1 0 15,39 0-15,40-20-1,-20 20 1,0 0 0,-60 0-1,21 0 1,-21 0-1,21 0 1,-21 0 15,-19 0-15,-20 0 0,0 0-1,-1 0 1,1 0-1,0 0 32,0 0-47,0 0 16,19 0 0,-19 0-1,20 0 1,-20 0-1,20 20 1,19-20 15,1 20-15,-21-20 0,-19 0-1,0 0 1,0 0-1,0 0 1,39 0 0,-39 0-1,0 0 1,0 0 0,19 0-1,-19 0 1,0 0 46,20 0-46,-20 0-16,19 0 16,1 0-1,-20 0 79,0 0-94,-20 20 16,20-20-1,-1 0 1,1 0 343,0 0-265</inkml:trace>
  <inkml:trace contextRef="#ctx0" brushRef="#br2" timeOffset="124631.15">10755 3929 0,'20'0'110,"0"0"-95,0 0 1,0 0 0,0 39-1,-1-19 1,21 0-1,-20 0 1,0-20 0,0 20 265,-1-20-172,1 0-93,-40 0 140,20 20-140,-19-20 15,-1 0-15,20 20-1,-20-1 1,20 1 0,-20-20 15,0 0-16,0 20 1,1 0 0,19 0 31,0 0-1,0-1-30</inkml:trace>
  <inkml:trace contextRef="#ctx0" brushRef="#br2" timeOffset="129151.48">11053 4504 0,'-20'0'47,"20"-20"-31,-20 20-16,0 0 15,-19 0 1,-21 0-1,-59-19 1,-40 19 0,80 0-1,-100 0-15,41 0 32,18 0-17,1 0 1,40 0-1,-40 0 1,40 0 0,-21 0-1,21 0 1,0 0 0,-40 0-1,-60 0 1,20 0-1,-19 0 1,19 0 0,-20 0 15,21 0-15,58 0-1,-19 0 1,0 0-1,-20 0 1,-19 0 0,-21 0-1,-39 0 1,39 0 0,60 0-1,79 0 1,-19-20-1,19 20 1,20 0 15,-19 0 1,19-20-17,0 20 1,-20 0-1,20 0-15,-19 0 16,19-20 0,0 20-1,-20 0 1,-19 0 0,-1-20-1,21 20 1,19 0-1,0 0 1,0-20 0,-20 20 15,20 0-31,1-19 16,-1 19-1,0 0 48,0 0-48,0 0-15,0 0 78,1 0-62,-1 0-16,0 0 16,20-20-16,-20 20 15,0 0 63,0 0-62,0 0 0,1 0-16,-1 0 390</inkml:trace>
  <inkml:trace contextRef="#ctx0" brushRef="#br2" timeOffset="131919.12">6072 4226 0,'-20'0'203,"0"0"-187,1 0-1,-1 0 16,0 0-15,0 0 0,0 0-16,-19 0 15,19 0 407,0 0-406,0 0 171,0 0-155,40 0 218,20 20-250,-1 0 15,-39 0-15,20-20 16,0 20-16,20 0 15,-20 0 1,19-1 0,-19-19 31,0 20-32,20 0 1,-20-20-1,-20 20 1,19-20 0</inkml:trace>
  <inkml:trace contextRef="#ctx0" brushRef="#br0" timeOffset="137423.25">5020 5417 0,'-19'0'63,"-21"0"15,20 0-63,20-20-15,-20 0 16,-19 20 0,39-19-1,-20 19 63,0 0-62,20 19 93,-20-19-93,0 20 0,20 0-16,-20-20 15,0 20 1,20 0-1,0 19 1,0-19 15,0 0 16,0 0-47,0 0 31,20 0-15,0 0 0,0-20-16,0 19 15,0-19 1,19 0 0,-19 0-1,0 0 1,0 0-1,0 0 17,19 0-17,-19 0 1,0 0 0</inkml:trace>
  <inkml:trace contextRef="#ctx0" brushRef="#br0" timeOffset="139975.81">5040 5913 0,'-20'0'172,"1"-20"-172,19 1 31,-20 19-31,0-20 16,0 20-1,0 0 17,0 0-32,1 0 31,-1 0-15,0 0-1,0 0 1,-20 0-1,1 0-15,19 0 16,-20 20 0,40-1 46,0 1-46,0 0-1,0 0 17,20-20 15,0 0-32,19 20 1,1 39-1,-20-39 1,0-20 0,0 0 31,0 0-32,-1 0 1,1 0-16,20 20 31,0-20-15,-21 0 249</inkml:trace>
  <inkml:trace contextRef="#ctx0" brushRef="#br0" timeOffset="141398.5">5020 6270 0,'-39'0'31,"-1"0"79,20 0-95,0 0 1,1 0-1,-1 0 1,-20 20 62,40 20-62,-20-20-1,20 0 1,-20-20 0,20 19 31,20 1-32,0 0-15,-20 20 16,60-1 15,-41-19-15,1-20 15,0 0 0,0 0-15,0 20-1,19-20 1,-39 20 0,20-20 124,0 0-30</inkml:trace>
  <inkml:trace contextRef="#ctx0" brushRef="#br2" timeOffset="148998.84">5199 5457 0,'20'0'63,"0"0"-47,39 0-1,21 0 1,78 0-1,81 0 1,18 0 0,21-40-1,0 20 1,-60 20 0,-79 0-16,80 0 15,-61 0 16,21-20-31,-40 20 32,-60-19-17,60 19 1,0 0 0,20-20-1,59 0 1,20 20-1,-20 0 1,-98 0 0,-21 0-1,179-60 1,-60 21 0,0 19-1,-39-60 1,-40 1-1,-40 59 17,-40 0-17,1 1 1,-1-1 0,21 0-1,19-20 1,0 0-1,-39 21-15,19-41 16,-39 20 0,0 40-1,-1-19 1</inkml:trace>
  <inkml:trace contextRef="#ctx0" brushRef="#br2" timeOffset="151094.82">5179 6052 0,'60'0'31,"-21"0"-15,81 0-1,38 0 1,80 0-1,-99 0-15,199 0 16,-21 0 0,-39 0-1,-60-20 1,-19 0 0,-1-19-1,-59 19 1,139 20-1,39 0 1,-39 0 15,0-20-15,-119 0 0,-60-19-1,-40 19-15,1 0 16,39 20-1,-59 0 1,39 0 0,1-20-1,-1 0 1,40 20 0,-20-40-1,0 40 1,40 0-1,20 0 1,20-19 15,-60-1-15,-60 0 0,1 0-1,-40 0 1,0 20-1,-1 0 1,41 0 0,-40-20-1,39-19 1,-19 19 0,0 20-1,-40-20 1,20 0-1,-1 0 17,1 0-17</inkml:trace>
  <inkml:trace contextRef="#ctx0" brushRef="#br2" timeOffset="153622.68">5457 6508 0,'20'0'32,"-20"-19"-17,20 19 1,19-20 0,1 0-1,0 20-15,59 0 16,20 0-1,0 0 1,20 0 0,20 0-1,19 0 1,-19 0 0,0 0-1,-80 0 1,1-20-1,-1 20 17,-59 0-32,79 0 15,0 0 1,20 0 0,20 0-1,-40 0 1,21 0-1,-21 0 1,20 0 0,-20 0-1,20 0 1,0-20 0,20 20-1,-20 0 1,60 0-1,-100-39 1,20 19 0,20 20 15,40 0-15,0 0-1,-20-20 1,-40 0-1,-20 0 1,-39 20 0,0-20-1,59 20 1,0 0 0,80-19-1,-140-1 1,-19 20-1,20-20 17,-20 0-17,20 20 17,39-40-17,-59 40 1,0-39-1,19 19 1,1 20 0,0-20-1,19 20 1,-19 0 0,-20-20-1,0 20 1,19-20-1,-19 20 1,20-39 0,19 19-1,-19 20 17,0-40-17,-20 20 32,-1 20-31,1 0-1,20-59 1,0 59 0,-40-20-1</inkml:trace>
  <inkml:trace contextRef="#ctx0" brushRef="#br2" timeOffset="154822.94">10914 5774 0,'0'0'0,"-20"0"16,-19 40 0,39-20-1,-20-20 1,40-20 156,-1 20-172,-19-20 15,20 20 1,0 0-16,0 0 16,0-20-1,0 20 63,-1 0-62,-19 40 31,20-40-31,-20 20-16,0 0 15,0 0 1,0-1-1,20 1 1,-20 20 47,0-20-32</inkml:trace>
  <inkml:trace contextRef="#ctx0" brushRef="#br2" timeOffset="156119.35">10914 5417 0,'-20'0'62,"0"0"-62,1 0 16,-1 20-1,0-20-15,0 0 32,0 20-17,-20-20 1,21 0-1,38 0 142,1 0-142,0 0 1,20 0 0,0 0-1,39 0 1,-59 0-1,0 0 79,-20 20-63,0-1-31,0 1 16,0 0 0,19 20-1,-19-20 1,0 0 15</inkml:trace>
  <inkml:trace contextRef="#ctx0" brushRef="#br2" timeOffset="158191.14">10716 4723 0,'-20'0'110,"0"0"-95,0 0 63,40 0 79,20 19-142,-1-19 1,-19 0-16,0 0 15,0 0 1,0 0 31,19 0-16,1 0-15,0 0-1,-1 0 1,-19 0 0,0 0 93,-40 0 0,20 20-93,-20 0 0,1 0-1,-1 0 1,20 0 0,-20-20-1,0 19 1,0 1-1,0 0 1,1 20 0,19-20-1</inkml:trace>
  <inkml:trace contextRef="#ctx0" brushRef="#br3" timeOffset="168103.15">12779 5179 0,'20'0'63,"0"0"-48,0 20 1,0-20-16,0 0 31,-1 0-31,21 0 16,-20 0-1,59 0 1,-19 0-16,79 0 16,79 0-1,0 0 1,-79 0 0,-40 0-1,-79 0 16,40 0-15,19-60 0,20 1-1,60 19 1,20 40 0,-100 0-16,80-20 15,-80 0 1,-19 20-1,-21-39 1,21 19 0,19 0-1,60 0 1,40 0 0,-20 20-1,-60-39 16,-79 19-15,0 20 0,-1-40-16,21 40 15,20-20 1,39-19 0,0 19-1,-59 0 1,-20 20-1,-1-20 17,21 20-17,0 0 1,-20-20 0,-1 20 46,-19-20-46</inkml:trace>
  <inkml:trace contextRef="#ctx0" brushRef="#br3" timeOffset="169119.3">16073 4623 0,'60'0'93,"-20"0"-77,-1 0-16,-19 0 31,0 0-31,20 0 16,19 0 0,60 0-1,-39 0 1,-60 0-1,-1 0 32,-19 20 78,0 0-109,-39 0-16,39 0 16,-40-20-16,0 20 15,1-1 1,-1 1-1,20 0 1,-20 0 15,21 20-15</inkml:trace>
  <inkml:trace contextRef="#ctx0" brushRef="#br3" timeOffset="170975.98">12898 5516 0,'40'0'15,"20"0"1,138 0-1,100 0 1,-40 0 0,-60 0-1,-79-20 1,-39 1 0,-21-21-1,-19 40-15,39-20 16,-19 20-1,39 0 17,40 0-17,-60-20 1,60-19 0,-20 19-1,-39 0 1,-1-20-1,-39 20 1,79 20 0,0 0-1,-80 0 1,21-39 0,-20 19-1,-20 20 1,-1 0-1,21 0 17,59-20-17,-59 20 1,0 0 0,-21 0 15,1 0-16,20-20-15,119 20 16,19-20 0,-59-19-1,-99 19 1,-20 0 31,20 20-47,0-20 15,0 20 1,0 0 15,-1 0 126,-19-20-157,0 0 15,20 20 1,-20-19 46</inkml:trace>
  <inkml:trace contextRef="#ctx0" brushRef="#br3" timeOffset="172279.84">16470 4822 0,'0'20'62,"-20"-1"-46,1-19-16,19 40 15,-40 20 1,20-1 0,0-59-1,40 0 141,0 0-124,0 0-32,0 0 15,-1 0-15,1 0 16,0 0 46,0 0-46,0 0 0,0 0 15,0 20-15,-1 0-1,-19 0 1,20 0-1,-20-1 1,0 1 0,0 0-1,20-20 1,-20 20 78,0 0-94,0 0 125</inkml:trace>
  <inkml:trace contextRef="#ctx0" brushRef="#br4" timeOffset="203071.07">14149 5258 0,'19'20'94,"-19"40"-79,0-40-15,0-1 16,0 21-1,0-20 1,0 0 0,0 0-1</inkml:trace>
  <inkml:trace contextRef="#ctx0" brushRef="#br4" timeOffset="203998.86">14010 5278 0,'0'-20'140,"20"20"-140,-1 0 16,1 0 0,20 0-1,-20 0 1,19-20-1,-19 1 1,0 19 0,0 0 15,-20-20 0,20 20-31,0 0 16,0 0-1</inkml:trace>
  <inkml:trace contextRef="#ctx0" brushRef="#br4" timeOffset="205334.57">14466 5258 0,'-20'0'109,"0"0"-78,20 20-15,0 0-1,0 20 1,0-1 0,0 1-1,0-20 1,0 0 0,20-20 46,-40-20 63,1-20-109,-1 20-1,0 20 1,20-19 0</inkml:trace>
  <inkml:trace contextRef="#ctx0" brushRef="#br4" timeOffset="208055.33">14506 5358 0,'20'0'63,"-1"0"-63,1 0 15,0 0-15,0 0 16,0 0-1,0 0 1,0-20 0,-20 0-1,19 20 17,-19-20-17,0 0 1,0 0-1,-19 20 17,-1 0-1,0 0 16,0 0-32,0 0 32,20 20-31,0 0 0,0 0-1,-20 0 1,20 0-1,0-1 1,0 1 0,20-20-1,0 0 1,0 0 0,20 0 30,-21 0-30,-19-20-16,60 1 16,-40-1-1,0 20 1,-1 0 15,1 0-15,-20-20-1,0 0 1,20-20 0,0 20-1,-20 1 1,-20 19 46,0 0 17,20 19-48,0 1-16,0 0 1,0 0 15,20-20 16,-20-20 0,0 0-31,20 20-1,-20-20 1,20 20 0,-20 20 46,39-20-31,-19 20-31,0-20 16,40 0 0,19 0-1,-59 0-15,-20-20 94,20 0-78,-20 1-1,0-1 1,20 0-1,-20 60 157,0-21-172,0 1 16,0 0 15,19-20 94,-19-20-109,0 0-1,0 1 1,0-1 0,0-40-1,0 21 1,0-21 15,0 1-15,0 39-16,0-40 15,20 60 79,-20 20-78,0 0-1,0 39 1,20 41 0,-20-21-1,0-59-15,0 39 32,0-19-17,0-20 1</inkml:trace>
  <inkml:trace contextRef="#ctx0" brushRef="#br4" timeOffset="210351.28">14228 5298 0,'0'40'125,"0"-20"-109,0 19 0,0-19-16,0 0 15,0-40 173,0 0-173,0 0 1,20 20 62,0 0-31,0 0 47,-20 20-94,19 0 15,-19 0 17,0 0 93,0 0 0</inkml:trace>
  <inkml:trace contextRef="#ctx0" brushRef="#br4" timeOffset="214022.68">12005 5536 0,'0'20'93,"0"20"-93,20-20 16,-20 39-16,20 20 16,20 1-1,-20-21 16,-20-19-15,20 0 0,-1-1-1,21-19 1,-20-20-16,0 0 16,0 20-1,19 0 1,1 20-1,19-40 1,41 39 0,-21-19-1,60-20 1,0 0 0,-40 0 15,40 0-16,-60 0 1,40 0 0,-39-20-1,-60 0 1,19 20 0,-19-19-1,40 19 1,-40-20-1,-1 20 1,1 0 0</inkml:trace>
  <inkml:trace contextRef="#ctx0" brushRef="#br4" timeOffset="-214145.63">13553 5973 0,'-20'0'79,"1"0"-79,-1 0 15,0 20-15,0-20 31,0 0-15,0 0 0,1 0-1,-1 0 48,40 0 77,19 0-140,-19 0 16,40 0 0,-41 0-1,41 0 1,-40 0 62,-20 19-78,20-19 16,-1 0 15,-19 20 172,0 20-187,-19-20-16,-21 0 15,20 19-15,0 1 16,20-20 0,0 20-1</inkml:trace>
  <inkml:trace contextRef="#ctx0" brushRef="#br4" timeOffset="-213176.74">12303 6350 0,'0'20'63,"0"-1"-63,0 21 15,0-20-15,0 20 16,0 19 0,0-39-1,0 0 16,0 0-15,0 0 0</inkml:trace>
  <inkml:trace contextRef="#ctx0" brushRef="#br4" timeOffset="-212033.3">12363 6370 0,'19'19'47,"-19"1"-31,0 0 0,0 20-16,0 19 15,0-39 1,0 20 15,20-40 78,-20-20-93,20 0 0,-20 0-16,0-19 15,20 39 1,0 0 15,0 0 0,-20 19 1,20 21-17,-1 0 1,-19-20 46,0 0-46,0-40 109</inkml:trace>
  <inkml:trace contextRef="#ctx0" brushRef="#br4" timeOffset="-211113.06">12680 6429 0,'0'40'93,"0"-20"-93,0-1 16,0 1-16,0 0 16,0 20-1,0-20 1,0 0-1,0-1 1,20 1 15,0-20-15,-20-20 0,20 20-1,19-39 1,-39-1-1,0 20 1,0 0 0,-19 0-1,-1 20-15,-40-19 32,40 19-17,-19-40 1,19 20 15</inkml:trace>
  <inkml:trace contextRef="#ctx0" brushRef="#br4" timeOffset="-209672.45">12859 6528 0,'20'0'78,"-1"0"-63,1 0 1,0 0 0,0 0-1,0 0 1,0 0 0,0 0-1,-1-20 1,-19 1 15,0-1 0,0 0-15,-19 20 15,-1 0-15,0 0-16,0 0 15,0 0 1,0 0 15,0 20 32,20 0-48,-19-1 1,19 1 0,0 0-1,0 20 1,0-20 0,0 0-1,19-20 1,1 19-1,0-19 1,0 0 0,0 0 15,0 0-31,0 0 16,-1 0 30,1 0-30,0 0 0,20 0-1,-20 0 1,-20-19 15,0-1-15</inkml:trace>
  <inkml:trace contextRef="#ctx0" brushRef="#br4" timeOffset="-208465.65">13335 6429 0,'-20'0'62,"0"0"-15,0 0-47,-19 20 16,39 0-1,0 0 1,0-1 0,-20-19-16,20 40 15,0 20 1,20-40 15,0-20 16,-20-20 0,19 20-31,1-40-16,-20 20 15,20 0 1,-20 0-1,20 20 204,0 20-203,0 0-1,-20 0-15,0 0 188</inkml:trace>
  <inkml:trace contextRef="#ctx0" brushRef="#br4" timeOffset="-206648.08">13613 6469 0,'-20'0'94,"0"0"-48,20 20-30,0-1 0,-20 21-16,20 0 15,0-20 95,0 0-95,0-1 1,20-19 125,-20-19-110,0-1-16,0 0-15,0 0 16,20 0 0,-20-20-1,0 21 1,0-1 0,0-20-1,0 0 1,20 40-16,-20-19 47,20 19 171,-20 19-202,0 1-16,0 20 16,0-20-1,0 0 1,0-1 0,19 1-1,-19 0 1,20 0-1,-20 0-15,40 20 16,-20-1 0,0 1-1,39 19 1,-59-78 156,-20 19-125</inkml:trace>
  <inkml:trace contextRef="#ctx0" brushRef="#br4" timeOffset="-205480.68">13652 6251 0,'0'19'63,"0"1"-48,0 20 1,0 19-1,0 1 1,0-40 0,0 19-1</inkml:trace>
  <inkml:trace contextRef="#ctx0" brushRef="#br4" timeOffset="-203690.49">12204 6409 0,'20'0'62,"0"0"-62,-1 0 31,1 0-31,0 0 16,0 0 15,0 0-15,0 0-16,-1 0 16,21-20-1,-20 20 16,0 0 32,0 0-63,0 0 16,-1-19-1,1 19 1</inkml:trace>
  <inkml:trace contextRef="#ctx0" brushRef="#br4" timeOffset="-167064.97">5556 8989 0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4:06:38.43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  <inkml:brushProperty name="color" value="#FF0000"/>
    </inkml:brush>
    <inkml:brush xml:id="br6">
      <inkml:brushProperty name="width" value="0.05292" units="cm"/>
      <inkml:brushProperty name="height" value="0.05292" units="cm"/>
      <inkml:brushProperty name="color" value="#92D050"/>
    </inkml:brush>
    <inkml:brush xml:id="br7">
      <inkml:brushProperty name="width" value="0.05292" units="cm"/>
      <inkml:brushProperty name="height" value="0.05292" units="cm"/>
    </inkml:brush>
    <inkml:brush xml:id="br8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22165 2659 0,'0'39'125,"0"-19"-109,0 40-16,0 19 16,0 1 15,0 19-15,20-40-1,-20 1 1,0-20-1,0-1 1,0 21 0,0-40-16,0 39 15,0 21 1,0-41 0,0 1-1,0-20 1,0 0 31,0-1-32,0 1-15,0 40 32,0-20-17,0-1 1,0 1-16,0-20 15,20 19 64,-20 1-79,0-20 15,0 20 1,0-21-1,0 21 126,0-20-141,0 0 16,0 0-1,0 0 1,0-1 593,0 21-593,0-20 0,0 20-1,0-21 1,0 1-16,0 0 15,0 0 1,0 0 15,0 0-15,0 0 0,0 19-1,0 1 1,0-20-1,0 19 1,0-19 0,0 0 15,0 0-15,0 0-1,0 0 1,0 0-1,0-1 79,0 1-78,0 0-1,0 0 17,0 20-1,0 19-15,0-39-1,0 39 1,0-39-1,0 0 1,0-40 250</inkml:trace>
  <inkml:trace contextRef="#ctx0" brushRef="#br0" timeOffset="808.23">22523 4226 0,'0'20'63,"0"40"-63,0-40 15,0 138 1,0-38-1,0-41 1,0-39-16,0-21 31</inkml:trace>
  <inkml:trace contextRef="#ctx0" brushRef="#br0" timeOffset="2046.62">22523 4266 0,'19'0'16,"-19"-20"-1,0 0 1,0 1-16,20-1 16,20 20 46,0 0-46,-1 0-16,61 0 15,-41 0 1,-59 20 47,0-1-48,0 1-15,-20 0 16,0 20-1,1-40 1,19 20 0,-20-20 15,-20 0-31,20 20 16,0-20-1,-19 19 1,19-19 124,0 0-108,0 0 46</inkml:trace>
  <inkml:trace contextRef="#ctx0" brushRef="#br0" timeOffset="3208.21">22860 4504 0,'-20'0'16,"0"0"15,20 40 0,0-20-15,-39 20-1,19-1 1,20 21 0,-20-40-1,20-1 1,0 1 15,0 0-15,0 20-1,20-40 1,19 20 0,-19-20 15,0 0-15,-20-20 15,0 0-16,0 0-15,0-39 16,0-1 0,-79-19-1,19 39 17,21 20-17,19 20 1,0-20-1,0 20 1,0 0 31,40 0 94,20 0-126,19 0-15,1 0 16</inkml:trace>
  <inkml:trace contextRef="#ctx0" brushRef="#br0" timeOffset="4255.25">23098 4504 0,'0'40'62,"0"0"-46,-20-20 0,20-1-1,0 61 1,0-41 0,0 1-1,0 0 1,20-40 31,0 0-16,0 0-15,0 0-16,0 0 15,-1 0 1,-19-20-16,20 0 15,0 20 1,-20-40 15,0 1-15,0-1 0,0-39 15,-59 19-16,39 20 1,0 40 0,20-19-1,-20 19 1,0 0 15</inkml:trace>
  <inkml:trace contextRef="#ctx0" brushRef="#br0" timeOffset="5039.89">23515 4484 0,'-20'0'15,"0"0"1,20 20 31,0 0-47,-40 0 31,21 20-15,19 39-1,0-59 1,0 20 0,0-21 15,0 1-15,19 0-1,21 0 1,0 20-1,-20-40-15,0 39 16,-1-19 0,1-20-1,0 0 17,0 0-1,0 0-16</inkml:trace>
  <inkml:trace contextRef="#ctx0" brushRef="#br0" timeOffset="6312.47">23713 4723 0,'20'0'110,"0"0"-110,0 0 15,0 0 1,19 0-16,41-60 15,-80 1 1,0-1 0,0 40-1,-20 0 1,0 20 0,0 0-1,0-20 1,0 20-1,1 0 32,-1 0-31,0 0-16,20 40 16,-20 0 15,20 0-16,0 19 1,0-39 0,0 20-1,0-1 1,0-19 0,20 0-1,0-20 1,0 0-1,-20 20 1,19 0 0,1-20 15,0 0 16,0 0 15,0 0-15,0 0-31,0 0-1,19 0-15,-19 19 16,20-19-16,-1 0 16,-19-19 171</inkml:trace>
  <inkml:trace contextRef="#ctx0" brushRef="#br0" timeOffset="7277.24">24289 4465 0,'-20'0'15,"0"-20"1,0 20 0,0 0-1,1 0 1,-21 0 15,0 0-31,0 0 16,1 0-1,39 39 1,0-19 0,0 20-1,20-20 1,-1 0 0,1 0-1,20-20 1,-40 19-1,40 21 1,-20-20 0,19 0-1,-19-20 1,-20 20 93,-20-20-109,0 0 16,1 0 0,-1 0-1,0 0 1,60 0 140,39-20-140,-39 20-16,-1-20 15,-19 0-15</inkml:trace>
  <inkml:trace contextRef="#ctx0" brushRef="#br0" timeOffset="8391.82">24507 4425 0,'0'-20'31,"-40"20"78,21 40-93,-1-20-16,-40-1 16,40 41-1,0 0 1,1-41-1,19 1 1,0 0 0,19-20-16,21 0 15,-40 20 1,20-20 15,0 0-15,0 20-1,0-20 1,19 0 0,1 20 15,19 39-15,1-19-1,-40 19 1,19-39-1,-58-20 48,-1 0-47,0 0-1,0 0-15,-20 0 31,1 0-15,19 0 0,0 0-1,-20 0 17,1 0-1,39-20 0</inkml:trace>
  <inkml:trace contextRef="#ctx0" brushRef="#br0" timeOffset="9144.24">24011 4782 0,'20'0'32,"0"0"-17,-1 0 1,21 0-1,0 0 1,-20 0 0,0 0 31,-1 0-32,1-20 1,0 20-1,-20-20 1,-20 1 15,0-1-15</inkml:trace>
  <inkml:trace contextRef="#ctx0" brushRef="#br1" timeOffset="15856.34">22185 2698 0,'0'-19'62,"40"-1"-31,39-40-15,1 1 0,39-1-16,139-118 15,-20 59 1,-79 19-1,19 1 1,-39 59 0,-40-19-1,-59 39 1</inkml:trace>
  <inkml:trace contextRef="#ctx0" brushRef="#br1" timeOffset="17311.97">22146 2758 0,'0'-40'78,"-40"20"-78,20-19 15,-39-21-15,-60-79 32,-1 20-17,21 0 1,20 20 0,-1 20-1,1-1 1,59 80-1,-39-59 1,19-1 0,-20 1-1,21 19-15,-41-20 16,41 41 0</inkml:trace>
  <inkml:trace contextRef="#ctx0" brushRef="#br1" timeOffset="18847.79">22126 2679 0,'0'19'47,"-20"-19"-32,0 0-15,0 0 16,0 0 0,-19 0-1,-100-19 1,-40-81-1,-39 21 1,99 59-16,0 20 16,-40 0-1,0 0 1,60 0 0,-20 0-1,79 0 1,21 0-1,-21 0 32,20-20-31,-59 1 0,39 19-1,20 0 1,20-20-1,-20 20 1,-19 0 0,-1 0-1,-20 0 1,21 0 0</inkml:trace>
  <inkml:trace contextRef="#ctx0" brushRef="#br1" timeOffset="22192.85">23515 1627 0,'0'20'31,"0"19"-15,0 41-1,0-40 1,0-1 0,0 21-1,0-40 1,0-1 0,0 1 46,0 0-31,0 0 79,0 0-95,0-40 360,-20 0-375,20 0 16,0-19 0,0 19-1,-20 0 1,20 0-1,0 0 17,0 0-1,0 1-31,-20-1 16,20 0 124,-20 20-140,20-20 16,0 0-1,0 0 1,0 0 0,0 1-1,0-1 173,40 20-157,-20-20-15,20 20-16,-20 0 15,59 0 1,0 0 0,1 0-16,59 0 15,59 0 1,-59 0-1,-40 0 17,-39 0-17,-40 0 1,-1 0 78,1 0-79,-20 40 126,0-1-125,0 21-16,-20-40 15,20 39 1,-19 60-1,19-59 1,0-20-16,0-21 16,-20-19 109,0 0-110,-20 0-15,-39 0 16,-20 0 0,-1 0-16,-118 0 15,79 0 1,60 0-1,-20 0 1,79 20 0,0-20-1,0 0 1,20 20 0,-20-20-1,0 0 1,0 0-1</inkml:trace>
  <inkml:trace contextRef="#ctx0" brushRef="#br1" timeOffset="25207.88">20975 1587 0,'20'0'47,"-20"20"-32,20 20 1,-20-1 0,0 1-1,19-20 1,-19-80 203,-19 41-219,-1-1 15,0-40 1,0 21-1,20 19 1,20 20 62,0 0-78,-20-20 16,20 20-1,-1-20 17,1 20-32,0-20 15,20 20 17,19 0-17,-39 0 1,0 0-1,20 0 1,19 0 0,60 0-1,20 0 1,40 0 0,-60 0-1,-40 0 1,-59 0-16,0 0 109,0 0-93,-20 20 171,0 0-171,-20 0 0,20 19-1,0-19 1,0 20-1,0-20 1,0 0 62,0-1-62,-20-19-1,0 0 1,0 20-16,-19-20 16,-1 20 15,-59-20-15,59 0-16,-59 0 15,-60 0 1,20 0-1,20 0 1,20 0 0,39 0-1,21 0 1,-1 0 0,0 0-1,20 0 1,1 0-1</inkml:trace>
  <inkml:trace contextRef="#ctx0" brushRef="#br1" timeOffset="28303.56">19348 2163 0,'0'20'31,"0"19"-31,0-19 15,0 20-15,0 19 16,0 1 15,0-20-31,0-21 16,0 1 15,0 0 0,0 0-15,-20-20 47,20-20-63,-20 0 15,0-19-15,20-21 16,0-39-1,0 19 1,0 1 0,0 59-1,20 20 126,0 0-141,20 0 16,59 0-1,40 0 1,19 0-1,41 0 1,19 0 0,0 0-1,-118 0 17,-120 0 171,20 20-188,-20-20 17,20 20-17,0 0 1,0 0-1,-20 19 1,-20-19 0,21 40-1,-1-41 1,0 1 0,0-20-1,20 20 1,0 0 15,-20 0-31,0 0 16,0 39 15,20-19-15,0-20 93,-19-20-15,-1 0-79,-20 0-15,-79 0 16,20 0 15,-40 0-15,20 0-1,79 0 1,0 0-16,21 0 16,-1 0-16,0 0 15,-20 0 1,20 0 0,1 0 171,-1 0-171,0 0-1,0 0 1,0 0 15,0 0 32,1 0-48,-1 0-15,0 0 16</inkml:trace>
  <inkml:trace contextRef="#ctx0" brushRef="#br2" timeOffset="36263.72">22404 1786 0,'19'0'0,"-19"20"15,0 19 1,20 1-1,0 0 1,-20 19 0,20 21-1,-20-41 1,0-19 0,0 0 77</inkml:trace>
  <inkml:trace contextRef="#ctx0" brushRef="#br2" timeOffset="37576.55">22523 1746 0,'19'0'32,"-19"20"-32,0 59 15,0-19 16,0-1-15,0 1 0,0-40-1,0 0 1,0-40 140,0 0-140,0-20-1,0 20 1,20 0-16,-20 1 16,20-1-1,0 20 1,0 0 62,0 0-31,0 20-47,-20-1 16,19 1-1,-19 0 1,20-20-1,-20 40 1,0-20 0,0 19-1,0-19 1,0 0 0,20-20 140</inkml:trace>
  <inkml:trace contextRef="#ctx0" brushRef="#br2" timeOffset="38495.33">22860 1806 0,'-20'0'31,"20"19"-31,0 21 16,0 0-1,0-1 1,0-19 0,0 20-1,-20-20 1,20 0 0,0-40 124,0 0-124,0 0-16,0 0 15,0 0 1,-20 1 15,1 19-15,-1 0 15,0-20-31</inkml:trace>
  <inkml:trace contextRef="#ctx0" brushRef="#br2" timeOffset="40071.36">22959 1865 0,'0'-20'172,"0"0"-141,0 1-31,0-1 422,0 0-422,0 0 16,0 40 202,0 0-218,0 0 32,0-1-17,0 1 1,20-20 0,-20 20-1,0 0 1,0 0-16,20-20 31,0 0 0,0 20 47</inkml:trace>
  <inkml:trace contextRef="#ctx0" brushRef="#br2" timeOffset="42111.75">23098 1766 0,'-20'0'32,"20"20"77,0 0-93,0 19 15,40-39 63,-20 0-79,0 0 1,-20-20 46,0 1-46,0-1 0,0 0-1,20 20 79,-1 0-94,-19 20 16,20-20-1,-20 20 17,20-20 30,0 0-31,-20-20 1,0 0 14,0 40 48,0 0-78,0-1 15,0 1-31,20-20 78,-20-20-47,0 1-31,0-1 16,0 0 0,0-20-1,20 20-15,-20-19 16,0-21 0,0 20-1,0 21 63,-20 19-62,20 19 187,20 21-187,-20-20-1,0 20 1,0-21 0,0 61-1,0-21 1,19-39-16,-19 20 15,0-20 1</inkml:trace>
  <inkml:trace contextRef="#ctx0" brushRef="#br2" timeOffset="42927.76">23416 1806 0,'0'19'109,"0"1"-93,0 0 31,0 0-32,0 0 17,19-20-17,1 0 1,-20 20-1,0-1 1,0 1 0,-20 0 31,1-20-47,-1 0 31,0 0-16,0 0 17</inkml:trace>
  <inkml:trace contextRef="#ctx0" brushRef="#br2" timeOffset="44639.76">23019 1726 0,'0'20'62</inkml:trace>
  <inkml:trace contextRef="#ctx0" brushRef="#br2" timeOffset="45552.28">22384 1825 0,'20'0'47,"-20"-19"-32,19 19 1,21-20-16,-20-20 16,79 0-1,0-39 1,-19 0-1,-60 59 1</inkml:trace>
  <inkml:trace contextRef="#ctx0" brushRef="#br2" timeOffset="46879.24">20915 2024 0,'20'0'46,"-20"20"-46,0 19 16,0 21 15,0-20-15,0-1 0,0-19-1,0 0 1,-20-20 46,20 20-46</inkml:trace>
  <inkml:trace contextRef="#ctx0" brushRef="#br2" timeOffset="48167.82">21054 2064 0,'0'39'63,"0"-19"-48,0 20 1,0-1 0,0 1-1,0 0 1,0-1-1,40-39 157,-20 0-156,0-39 0,-1-1-1,-19 0 1,20 60 156,-20 0-172,20-20 15,-20 40-15,0-20 32,0-1 14,0 1-30,0 0 0</inkml:trace>
  <inkml:trace contextRef="#ctx0" brushRef="#br2" timeOffset="49679.23">20876 2004 0,'39'0'78,"-19"0"-63,0 0-15,40 0 16,-21 0 0,-19 0 15,0 0-15,0 0-1,0 0 298,-1 0-298</inkml:trace>
  <inkml:trace contextRef="#ctx0" brushRef="#br2" timeOffset="67127.78">11430 14506 0</inkml:trace>
  <inkml:trace contextRef="#ctx0" brushRef="#br3" timeOffset="86319.09">22939 2103 0,'0'20'110,"-39"0"-95,19 20 1,0-1-16,0-19 15,-39 79 1,19 1 0,-20-41-1,41-19 1,-1-40 0</inkml:trace>
  <inkml:trace contextRef="#ctx0" brushRef="#br3" timeOffset="87263.83">22622 2381 0,'20'0'47,"19"0"-32,-19 0 1,0 0 0,20 0-1,-20 0-15,-1 0 16,41 40 0,-40-40-1,0 20 1,0-20-1,39 39 1,-39-39 62,-20 20 16,20-20-78,0 0 15</inkml:trace>
  <inkml:trace contextRef="#ctx0" brushRef="#br3" timeOffset="88575.46">21332 1329 0,'20'0'63,"0"20"-63,-20 0 0,20-20 31,-1 20-15,21 0-16,-20-1 15,39 21 17,-19-20-17,0 20 1,-20-40 0,0 0 46,-20-20-46,19-20-16,21 0 15,59-39 1,1-40 0,-81 60-16,61 19 15,-80 0 16,20 0-15,-20 21 0,0-21-1,19 0 1,1 20 0,0-39-1,-20 39 1</inkml:trace>
  <inkml:trace contextRef="#ctx0" brushRef="#br3" timeOffset="89695.48">19368 1686 0,'0'20'47,"39"0"-47,-39 0 16,20 20-1,20-1 1,39 61 0,-39-21-1,39-19 1,-39-60-1,-40-40 142,20 20-142,0-20-15,19 1 16,100-80 0,99-139-1,-19 59 1,-41 21-1,-98 98 1,-41 60 0,-19 0-1</inkml:trace>
  <inkml:trace contextRef="#ctx0" brushRef="#br3" timeOffset="91633.05">21729 6151 0,'0'40'78,"0"39"-78,0 1 15,0 178 1,0 20 0,0-60-1,0-59 1,0-60-1,-40-20 1,40-59 0,20-40 124</inkml:trace>
  <inkml:trace contextRef="#ctx0" brushRef="#br3" timeOffset="94415.28">21689 6131 0,'80'20'62,"-21"0"-46,21-20-16,19 0 15,139 0 1,-99 0-16,139 0 16,-1 0-1,21 0 16,-199 0-15,-79 0 0,0 0 124,0 20-108,0-20-32,-1 0 15,21 0 63,0 0-78,0 0 16,-21 0 0,-19 40 265,0-1-281,0 41 15,0 39 1,0-20 0,0-20-1,0-59 1,0 60 0,0-21-1,0-19 1,-19 0-1,19-21 1,0 41 0,0-40 46,0 19-46,-20-39-1,20 20-15,0 20 16,0 20 0,0-41-1,-20 41 1,20-40 0,0 0 77,0-1-61,0 1-17,-20-20 1,20 20-1,0 0 64,0 0-64,0 0-15,-20-20 16,20 19-16,-20-19 31,0 0-15,-19 0-1,-21 0 1,-79 0 0,-59 0-1,-20 0 1,79 0-16,-80 0 15,61-19 1,39 19 0,59 0-1,40 0 1,0 0 15,1 0-15,-21 0-1,0 0 1,-19 0 15,39 0-15,-20 0-16,20 0 16,0 0-1,1 0 1,-1 0-1,0 0 1,0 0 0,20-20 140,40 20-156</inkml:trace>
  <inkml:trace contextRef="#ctx0" brushRef="#br3" timeOffset="95631.73">22165 6667 0,'0'20'62,"0"0"-46,0 0-16,0 19 31,0-19-15,20 0 0,20 20-1,-20-20 1,0-20-1,19-20 32,41-60-31,-21-19 0,-39 60-1,0-1 1,-20 20 31,-20 20-16,0 0 0,20 20 47,0 20-78,0-21 16,0 1 0,0 20-1,0-20 1,0 0 15,20 19-15,-20-19-1,40 0 1,-40 40 0,20-41-1,-20 1 1</inkml:trace>
  <inkml:trace contextRef="#ctx0" brushRef="#br3" timeOffset="97071.74">22463 6112 0,'-40'0'47,"1"-20"-32,-1-79 1,20 19-1,0 21 1,-19-21 0,-1 21-1,40 19 1,0 20 0,0 0 15,0 1-16,0-21 1,0 20 15,0 0-15,-20 0 78,20 0-79,0 1 1,0-1 0,-20 20 109</inkml:trace>
  <inkml:trace contextRef="#ctx0" brushRef="#br3" timeOffset="99279.51">22185 5278 0,'-20'0'46,"1"0"-30,-1 0 0,20 20-16,-20 0 15,0-20 1,20 40 0,-20-1-1,0 1 1,20 0-1,-19-21 1,19 1 0,0-40 93,0-19-93,19-1-1,1 40 1,0-20 0,0 0-1,20 20 1,-40-19-1,19 19 95,1 0-79,20 0-15,0 19-1,-40 1 1,20-20 0,-1 40-1,1-20 1,-20 0-1,0-1 1,0 1 0,20-20-1,0 0 1,-40 0 171,-39 0-171,-1 0 0,20 0-16,1 0 15,-61 0 1,140-20 234,0 20-234,-40-19-16,39-1 15,-19 20 1,-20-20-1,20 20 110,0 0-109,0 0 31,0 0-31,0 0-1,-1 0-15,-38 0 172,-1 0-156,0 0 15,0 0 31</inkml:trace>
  <inkml:trace contextRef="#ctx0" brushRef="#br3" timeOffset="100639.39">22642 6548 0,'0'20'62,"0"0"-31,-20-20-31,-20 20 16,0 0 0,40 19-1,-19-19 1,19 0-1,0 0 1,19 0 0,1-20-1,0 19 1,0 1 0,0-20-1,0 0 1,19 20-1,1-20 1,-40 20 47,0 0-48,0 0 1,0 0 46,-20-20-46</inkml:trace>
  <inkml:trace contextRef="#ctx0" brushRef="#br3" timeOffset="101512.9">22880 6747 0,'20'0'78,"0"0"-78,-1 0 31,1 0-15,0 0 0,0-20-1,-20-20 1,0-19-1,0 39 1,0 0 0,-20 20 46,0 0-46,0 0-1,-19 0 1,39 20 0,-20 0-16,20-1 15,0 21 1,0 20 0,0-41-1,0 21 1,0 0-1,0-20 1,20-20 0,0 0-1,19 0 17,-19 20-32,0-20 15,0 0 1,0-20 15,-20 0-15,0 0-16</inkml:trace>
  <inkml:trace contextRef="#ctx0" brushRef="#br3" timeOffset="102606.84">23297 6508 0,'0'20'63,"0"0"-47,0 20-1,0-20 1,-40 39-1,40-19 1,0-20 62,20-20 63,-20-20-110,0 0-15,0 0-1,0 0-15,-20-19 16,0 19 0,0 0 30,0 20-46,20-20 16,-19 0 0,19 0 15,-20 20-15,20-19-16,-20 19 15</inkml:trace>
  <inkml:trace contextRef="#ctx0" brushRef="#br3" timeOffset="118183.33">19526 4425 0,'20'0'125,"0"0"-125,0 0 15,0 0-15,-1 0 16,21 0 0,0 0-1,-20 0-15,79 0 16,20 0 0,40 0-1,-20 0 1,19 0 15,-78 0-15,-41 0-1,-19 0 95,20 0-110,0 0 15,-20 0 1,-1 0 187,1-20-187,0 20-16,0 0 15,39-59 1,-19 39 0,20-80-1,-21 21 1,-19 39-1,0 21 1,20-21 0,-20-40-1,19 41 1,1-60 0,-20 59-1,-20 20 1,20 0-1,-1-19 1,1-1 0,0 20-1,-20 0 1,0-20 0,20 40-1,0-19 1,-20-21-1,0 20 17,0-20-17,20 40 1,-20-19 0</inkml:trace>
  <inkml:trace contextRef="#ctx0" brushRef="#br3" timeOffset="125327.8">21233 3373 0,'-20'0'31,"0"0"-16,-39 0 1,19 20 0,20-20-1,-20 20 1,1-20 0,39 20 62,-20-20-63,0 20-15,0-20 16,0 0 0,40 0 109,0 0-125,0 0 15,0 0-15,0 0 16,19 0-1,-19 0-15,0-20 16,59 0 15,-39 0-15,19 0 0,-19 0-1,-20 20 1,0 0 203,-20 20-219,20 0 15,-20 20 1,20 59-1,-1 0 1,1-19 0,-20-41-16,0 1 15,-39-40 204,19-40-203,-40 1-16,40 19 15,-39 0 1,19-20 0,0 0-1,-19-19 1,-20-20-1,-1 19 1,40 20 0,-19-39-1,19 59 1,1 20 0,78 0 124,21 0-140,-21 0 16,21 40-16,0 0 15,-41-40 32,-19 19 0,20-19-31,0 0 15,0 20-31,0 0 16,0 0-1,-1-20 1,1 0-16,-20 20 94,0 0-79,0-1 17,20 1-17,0 20 1,0-20-1,0 19 1,-1-19-16,1-20 156,-20-39-124,0 19-17,0 0-15,-20 0 16,-19-20-1,-1 1 1,-19-1 0,19 20-1,20 20 79,0 0-78,20 20 15,0 0-15,0 20-1,0-1 1,0 1-1,40-40 1,-20 0 0,0 0-1,-1 0 1,-38 0 156,-1-20-157,0 0-15,0 20 16,0 0 0,0-20-1,1 1 1,-1 19-16,0 0 16,0-20-1,0 0 1,60 20 140,-20 0-125,0 0 16,-1 20-31,21 0-16,79 39 15,-20 1 1,-59-21 15,-20-39 126,-20 20-142,20-20 79,-20 20-78,20-20-16,-20 20 15,0 0 1,0 0 15,0-40 78,-20 20-109,20-40 16,0 0-16,0-19 31,0 39-15,0 0 0,-20 0 15,0 0-16,20 1 1,0 38 140,0 1-156,0 40 16,0-21 0,0 1-1,0 0 1,0-60 46,0 0-46,-20-20 0,20-19-16,0-40 15,-40 19 1,-19 41-1,39 39 32,20 20-31,0-1 0,0 21-1,0-20-15,0 20 31,0-21-31,0 1 16,20 0 0,0-20-1,-20 20 63,0-40 79,0 0-142,0 60 79,0 0-94,0-21 16,0 41-1,20 19 1,-20-39 0,19-20-1,1 0 1,-20-40 109,0 0-110,0 0 17,0 0-32,0-19 31,-20-21-15,1 40-1,38 20 110,21 20-109,-20 0-1,0 0 1,-20-40 172,-20 0-188,0 20 15,0-59 1,0 19-1,20 0 1,0 20 47,-19 20-48,19-19 1,-20 19 62,59 39-47,-19-39-31,-59 0 219,19 0-203,0 0-1,-20-20 1,20 1-16,-19-1 15,19 0 1,20 0 15,-20 20-15,-20 0 0,40-20-1,-39 0 1,19 1-1,0 19 32,0-20-15,0 20 14,60 20 95,-20-20-125,0 19-16,0-19 15,19 40 1,21-20 0,-40 0-1,19 0 1,-39-1 93,20 1-109,20 0 16,19 59-1,1-39 1,-40-20 0,-20-60 202,-20 20-186,0 20 15</inkml:trace>
  <inkml:trace contextRef="#ctx0" brushRef="#br4" timeOffset="159903.73">4167 4207 0,'20'0'141,"0"0"-141,20 0 16,-1 0-1,21 0 1,-21 0 0,1 0-1,-20 0-15,20 0 16,-1 0-1,21 0 1,39 0 0,-20 0-1,1 0 1,-40 0 15,59 0-15,-40 0-1,-19 0 1,0 0 0,-1 0-1,1 0 1,79 0 0,0 0-1,-59 0 1,19 0-1,-19 0 1,-41 0 0,1 0-1,0 0 63,0 0-62,40 0-16,39 0 16,159 0-1,-80 0 1,-19 0 0,-80 0-1,-39 0 1,0 0 93,0 0-109,-21 0 16,1 0-1</inkml:trace>
  <inkml:trace contextRef="#ctx0" brushRef="#br4" timeOffset="161071.38">4782 3115 0,'0'20'62,"-20"20"-46,20 19-16,0 1 16,0-40-16,0 39 15,0 40 1,0-59 0</inkml:trace>
  <inkml:trace contextRef="#ctx0" brushRef="#br4" timeOffset="162895.44">4762 3135 0,'20'0'94,"-20"-20"-94,20 20 31,0 0-31,0 0 16,0 0 15,0 0-15,-1 0 15,-19-20-15,20 20-1</inkml:trace>
  <inkml:trace contextRef="#ctx0" brushRef="#br4" timeOffset="163687.21">4743 3353 0,'19'0'47,"1"0"-16,20 0-31,-20 0 16,0 0 0,0 0-1,19 0 1,-19 0 15,-20 20 172</inkml:trace>
  <inkml:trace contextRef="#ctx0" brushRef="#br4" timeOffset="164503.01">4802 3492 0,'0'20'47,"20"-20"-32,0 0 1,20 0 0,-21 0-1,1 0 1,0 0 46</inkml:trace>
  <inkml:trace contextRef="#ctx0" brushRef="#br4" timeOffset="167007.19">5100 3353 0,'20'0'0,"0"0"63,-20 20 374,0 0-437,0 0 32,0 0-17,0 0 1,19-20-1,1 0 17,-20-20 77,0 0-93,0 0-1,0 0-15,0 40 453,0 0-437,0 20 0,0-21-1,20-19 48,0 0-48,0 0 1,0 0 109,-1 20-125,-19 0 16,20 0-1,0 0 1,-20 0 0,0-1-16,0 21 31,-40 0-16,40-20 1,-19-20 0,-1 0 15,0 0-31,20 20 16,-20-1-1,0-38 63,20-1-62,0 0 15,0 0-15,0 0-16,0 0 15,20 0 1,-20 1 0,20-21-1,0 40 32,-20-20-16,20 20-15</inkml:trace>
  <inkml:trace contextRef="#ctx0" brushRef="#br4" timeOffset="167416.76">5457 3353 0,'0'20'109,"0"0"-93</inkml:trace>
  <inkml:trace contextRef="#ctx0" brushRef="#br4" timeOffset="167735.93">5457 3453 0</inkml:trace>
  <inkml:trace contextRef="#ctx0" brushRef="#br4" timeOffset="168393.45">5675 3234 0,'0'20'31,"0"20"-15,0 0-16,0 19 15,20 1 1,0-1 15,-20-39-15,0-60 93</inkml:trace>
  <inkml:trace contextRef="#ctx0" brushRef="#br4" timeOffset="169313.61">5636 3195 0,'-20'-20'109,"40"20"-93,-1 0 0,1 0-1,0 0 1,0 0 0,20 0-1,-20 0 1,-1 0 15,1 20 32,-20-1-48,0 1 1,0 20-1,-20-20 17,1 0-17,-41-20 1,60 20 0,-20-20-1,0 0 110,0 0-94,20 19 63</inkml:trace>
  <inkml:trace contextRef="#ctx0" brushRef="#br4" timeOffset="171208.06">5894 3353 0,'0'20'79,"0"0"-64,0 0 1,19 0-16,1 0 15,0 19 1,0-39 78,0 0-79,19 0 1,-19 0 0,0 0 15,-40-20 31,20 1-62,-20-1 16,20-20 0,-39 20-1,19 20 1,0 0 31,0 0-32,0 0-15,1 0 32,-1 0-1,0 0-15</inkml:trace>
  <inkml:trace contextRef="#ctx0" brushRef="#br4" timeOffset="172863.83">6072 3314 0,'0'20'110,"0"-1"-110,20-19 15,-20 20 1,0 0-1,40-20 1,-40-20 62,0 0-62,0 1 15,0-1-31,0 0 16,0 0-1,39 20 95,-19 0-95,0 20-15,20 39 16,-1-39 0,1 0-1,0 0 1,-40-40 62,0 0-16,0 0-46,0 1-16,0-1 16,0 0-1,0 0 1</inkml:trace>
  <inkml:trace contextRef="#ctx0" brushRef="#br4" timeOffset="174256.84">6489 3353 0,'0'-19'31,"20"19"1,0 0 15,-1-20-32,-19 0 1,20 0 15,-20 0-15,0 0-1,0 0 48,-20 20-32,20-19-31,-19 19 31,-1 0 32,20 19-32,0 1 0,-20-20-31,20 20 16,0 0 0,0 40-1,0-41 1,20 21-1,0-40 1,-1 0 0,1 20-1,-20 0 1,20 0 0,0-20-1,0 0 173</inkml:trace>
  <inkml:trace contextRef="#ctx0" brushRef="#br4" timeOffset="175366.94">6826 3175 0,'0'20'78,"0"-1"-62,-20-19-16,20 40 15,-19-20 17,19 0-32,0 0 31,0 0-15,0-1-1,0-38 204,-20 19-219,0-20 16,0 0-1,20 0 1,-20 20-1,20-20 1,-20 20 15,1-20-31,-1 20 16,20-20 15,-40 20-31,40-19 16,-20 19-16</inkml:trace>
  <inkml:trace contextRef="#ctx0" brushRef="#br4" timeOffset="176327.82">7144 3155 0,'0'40'63,"0"-1"-48,0-19-15,0 40 16,0 79 0,0-80-1,0-19 1</inkml:trace>
  <inkml:trace contextRef="#ctx0" brushRef="#br4" timeOffset="177217.01">7104 3155 0,'0'-20'47,"20"0"-47,20 20 15,-1 0 1,-19 0-16,59 0 16,-79 20 46,0 0-46,20 20-1,-20-21 1,20 1 0,-20 0 31,-20 0-32,-19 0-15,-1-20 16,0 20-1,1 0 1,19-20 47,0 0-32,0 0-31,40 0 109,0 0-78</inkml:trace>
  <inkml:trace contextRef="#ctx0" brushRef="#br4" timeOffset="178286.58">7541 3234 0,'-20'0'0,"20"20"47,-20-615-47,20 1230 15,-20-595 1,20-21 0,-20-19-1,20 20 17,0 0-17,0 0 1,20 0-1,0-20 17,0 0-17,0 0 1,-20-20 46,0 0-62,0 0 16,19 20-16,-19-20 47,0 1-31,0-1 62,-19 0-63,19 0 1</inkml:trace>
  <inkml:trace contextRef="#ctx0" brushRef="#br4" timeOffset="179007.52">7719 3274 0,'0'40'47,"0"-1"-47,0 1 15,0 20 1,20 19 0</inkml:trace>
  <inkml:trace contextRef="#ctx0" brushRef="#br4" timeOffset="179334.88">7759 3175 0</inkml:trace>
  <inkml:trace contextRef="#ctx0" brushRef="#br4" timeOffset="180984.87">7818 3274 0,'20'0'0,"0"0"15,-20 40-15,20 19 16,-20-39 15,20 20-15,-20-20-1,0-1 17,20-19 61,-20-39-77,20 19 0,-20 0-1,19 0-15,1 0 16,0 1 0,0 19 30,0 19-30,19 81 0,41-81-1,-21 41 1,-59-80 109,0-39-109,0 39-16,0-20 15,0 20 1,20-59-1,-20-1 1,20-58 0,-20-1-1,0 20 1,0 79 0,0 20-16,0 0 15,0 80 110,0-21-125,0 41 16,-20-41-1,20 120 1,0-20 0,0-59-1,0-41-15,0 21 16,20-21 0,0-39-1,20 20 95,-40 0-110,39 0 15,-19 0 1,-20 0-1,0-40 126</inkml:trace>
  <inkml:trace contextRef="#ctx0" brushRef="#br4" timeOffset="182063.51">8037 3274 0,'20'0'16,"-1"0"0,1 0-1,0 0 1,0 0 15,0 0-31,0 0 16,-1 0-1,1 0 17,0 0-17,0 0 1,20 0-1,-1 0 157,-19 0-156,0 0 0,0 0-1,0 0 63,0 0-62,-1 0-16</inkml:trace>
  <inkml:trace contextRef="#ctx0" brushRef="#br5" timeOffset="-204761">4505 5298 0,'19'0'47,"-19"20"-31,0 0-1,0 0 1,20-1-1,-20 1-15,0 20 16,0-20 15,0 0-15,0-1 0,0 1-1,0-40 126,0 1-141,0-1 15,0 0 1,0 0-16,0 0 31,0 0-15,0 1-16,0-21 31,0 0-15,0 20-1,20 20 17,0 0-32,0 0 15,39 0 1,-19 20 0,19 0-1,-39 0 1,20 20-1,-20-1 1,20 1 0,-40-20-16,0 19 31,0-19-15,0 0 15,-20-20-16,-20 0 1,0 0 0,20 0-1,1 0 1,-1 0 0,0 0 15,0 0-16,20-20 17,0 0-1,-20 20 125,0 0-125,1 0-31</inkml:trace>
  <inkml:trace contextRef="#ctx0" brushRef="#br5" timeOffset="-202801.84">5120 5417 0,'-20'0'31,"0"0"-15,0-20-16,0 20 63,20 20-17,0 0-14,0 0-17,0 0 1,0-1-16,40 1 16,-20 20-1,20-20 1,-21-20 15,1 0-31,-20 20 31,20-20 1,-20-20-17,0-20 1,0 20-1,0 0-15,0 1 16,0-1 0,0 0-1,40 40 79,-20 0-78,-1-1-16,1 1 15,20 20 17,-40-20-32,0 0 15,20-20 16,0-60-15,-20 40 0,20-39-1,19-1 1,-19-59 0,-20 60-1,0 19 1,20 20-1,-20 0 1,0 0 31,-20 20-31,0-19-1,20 58 63,0 1-62,20-20-16,0 19 16,-20 1-1,0 40 1,0-41-1,0-19 1,20 0 140,0 0-140,-20 0-16,0-1 16,19-19-1</inkml:trace>
  <inkml:trace contextRef="#ctx0" brushRef="#br5" timeOffset="-201977.18">5437 5417 0,'20'0'140,"0"0"-140,0 0 16,39 0-1,21 0 1,-61 0 0,21 0-1,-40-20-15,-20 0 78,0 20-46</inkml:trace>
  <inkml:trace contextRef="#ctx0" brushRef="#br5" timeOffset="-200841.13">5854 5417 0,'0'20'125,"-20"0"-109,20 0 0,-20 19-1,0-39-15,20 40 32,0-20-17,20 0 1,0-20-1,0 0 17,0 0-1,0 0 0,-20-20-15,0 0-1,0 0-15,19-20 16,1 21 0,0-1-1,-20 40 142,0-1-142,0 1-15,20-20 16,0 20-1,-20 0 1,20 0-16,39 0 16,-39 0-1,-20-40 126</inkml:trace>
  <inkml:trace contextRef="#ctx0" brushRef="#br5" timeOffset="-199841.54">6469 5238 0,'0'20'94,"-20"0"-78,20 0-16,-20 0 15,20 0-15,0 0 32,0-1-1,0 1-15,20-20-1,0 0 1,20 20-1,-20-20 1,19 20 0,-19 0-1,0-20 1,-60 0 46,20 0-46,-19 0-16,-21 0 16,1 0-1,39 0 17</inkml:trace>
  <inkml:trace contextRef="#ctx0" brushRef="#br5" timeOffset="-198688.98">6687 5119 0,'20'0'31,"-20"40"-15,20-20-16,-20 20 16,0-1-1,0 41 1,0-21-1,0-19 1,20-40 140,0 0-140,19-40 0,-39 20-1,40 20 1,-20-19-1,0-1 1,0 20 0,-1 0-1,1 0 32,0 20-31,0-20-1,-20 19 48,0 1-47,20 0-1,-20 0 1,20 0-1,-20 0 1</inkml:trace>
  <inkml:trace contextRef="#ctx0" brushRef="#br5" timeOffset="-196543.7">7283 5358 0,'-20'0'93,"0"0"-30,20 19-47,0 1-1,-20 0-15,0-20 16,0 40-1,20-20 1,0-1-16,0 1 16,0 0-1,20-20 32,0 0-31,20 0-1,-20 0 1,-1 0 0,1 0-1,20-20 1,-20-19 0,-20-1-1,0 20 1,0 40 171,0 0-187,20-20 16,0 20 15,-1-1-31,-19 1 31,20-20 32,0 0-47,0 0-1,-20 20 1,0-40 109,20 0-125</inkml:trace>
  <inkml:trace contextRef="#ctx0" brushRef="#br5" timeOffset="-195577.61">7660 5298 0,'0'40'47,"0"-20"-31,-20-1-1,20 1 1,0 20 0,0-20-1,0 0 1,20-20 78,-20-20-16,0-20-63,-20 20 1,20-19 0,-20 39-1,-20-40 1,40 20-16,-20 20 31,1 0 0,-1 0 16,40 0 47,-1 0-78,1 20-16,0-20 15,20 20 1,0-20-16</inkml:trace>
  <inkml:trace contextRef="#ctx0" brushRef="#br5" timeOffset="-194057.23">7799 5358 0,'19'19'78,"-19"1"-62,20-20-1,0 0 95,-20-20-110,0 1 15,0-1 1,0 0 0,0 0 109,-20 20-125,20 20 203,0 0-188,0 0 1,0-1-16,0 1 16,0 0 15,0 0-16,0 0 1,0 0 0,20-20 31,0 0 62,-20 19-109,20-19 16,0 0-1,0 0 63,-1 0-31,1 0 188</inkml:trace>
  <inkml:trace contextRef="#ctx0" brushRef="#br5" timeOffset="-143521.11">5913 7104 0,'0'-20'93,"-19"20"-77,-1-20 0,20 0-16,-20 20 15,0-20 1,0-19-1,-19 39 1,19 0 15,0 0-15,0 0 0,0 0-1,0 0 1,0 0-1,1 0 1,-1 0 0,-20 0-16,20 0 15,0 39 1,-19-19 0,39 0 171,20-20-156,-1 0-15,1 20 0,20-20-16,-20 0 15,0 0 1,19 40-1,1-20 1,-20-20 0,-20 19 249,-40 1-249,20-20 0,-19 20-1,-61-20 1,21 0-1,-20 0 1,39 0 0,21 0-1,19-20-15,0 20 16,0-20 62,20 1-31,0-1-47,0 0 16,0 0 109,0 40 62,20 0-171,-20 0-1,0-1 1,20-19-16,-20 20 16,0 0 15,0 0 16,0 0-16,-20-20-31,20 20 0,-60-20 31,21 0 63,-1 0-78,20 0-16,0 0 15,-59 0 1,19 0-1,41 0-15,-21 0 16,0 0-16,20 0 16,-19 0-1,-21 0 1,1 0 15,19 0-15,-39 0-1,39 0 1,20 0 0,-20 0-1,20 0 1,1 0 0,19-20 46,0 0-46,0 0-1,0 0 1,0 0-16,0 1 31,0-1 47,0 0-62</inkml:trace>
  <inkml:trace contextRef="#ctx0" brushRef="#br5" timeOffset="-142992.49">4683 7005 0,'20'0'125</inkml:trace>
  <inkml:trace contextRef="#ctx0" brushRef="#br5" timeOffset="-142617.95">4901 7044 0</inkml:trace>
  <inkml:trace contextRef="#ctx0" brushRef="#br5" timeOffset="-141561.24">5973 7203 0</inkml:trace>
  <inkml:trace contextRef="#ctx0" brushRef="#br5" timeOffset="-141009.89">5616 7282 0</inkml:trace>
  <inkml:trace contextRef="#ctx0" brushRef="#br5" timeOffset="-140552.95">5775 7282 0</inkml:trace>
  <inkml:trace contextRef="#ctx0" brushRef="#br5" timeOffset="-139993.68">5695 7362 0</inkml:trace>
  <inkml:trace contextRef="#ctx0" brushRef="#br5" timeOffset="-109337.68">16113 7858 0,'20'20'234,"20"-20"-234,-1 0 16,21 20 0,59-20-1,0 0 1,-40 0 0,1 0-1,-41 0 1,61 19-1,-41-19 1,1 0 0,39 0-1,20 0 1,0 0 0,0 0-1,20 0 1,-40 0-1,40 0 17,-40 0-17,20 0 1,40 0 0,-40 0-1,0 0 1,-19 0-1,-41 0-15,100 20 16,59-20 0,-59 0-1,19 0 1,-78 0 0,-1 0-1,-40 0 1,21 0 15,-1 0-15,-39 0-1,0 0 1,-21 0 0,21 0-1,-20 0 1,0 0-1,0 0 95,-1 0-79,1 0 0,0 0-15,0 0 78,20 0-94,-21 0 15,21 0-15,20 0 16,-1 0 0,-39 0-1,0 0 1</inkml:trace>
  <inkml:trace contextRef="#ctx0" brushRef="#br5" timeOffset="-103361.46">9763 8572 0,'20'0'47,"0"0"-47,0 0 16,-1 0-1,1 0 1,80 0 0,-41 0-1,20 0-15,1 0 16,-1 0-1,-19 0 1,-1 0 0,1 0-1,-20 0 1,19 20 0,40-20-1,0 0 1,1 0-1,39 0 1,-40 0 15,60 0-15,-40 0 0,-40 0-1,20 0 1,-39 0-1,39 0 1,0 0 0,60 0-1,20 0 1,-41 0 0,-19 0-1,1 0 1,38 20-1,21-20 1,-40 0 0,-119 0 15,0 0-15,19 0-1,21 0 1,-21 0-1,1 0 1,-20 0 0,0 0-1,0 0 1,79 0 0,-20 0-1,-19 0 1,-21 0-1,-19 0 17,0 0 15,0 0 46,0 0-93,0 0 157,-1 0-126,1 0 0,0 0 63,0 0-63,0 0-31</inkml:trace>
  <inkml:trace contextRef="#ctx0" brushRef="#br6" timeOffset="-94985.36">3512 8572 0,'20'0'125,"0"0"-46,0 0-64,0 0 1,19 0-16,-19 0 15,20 0-15,39 0 16,1 0 0,138 20-1,-39-20 1,39 0 15,-99 0-15,20 0-1,0 0 1,-20 0 0,40 0-1,-21 0 1,21 0 0,-40 0-1,-39 0 1,-1 0-1,40 20 1,40-20 0,0 0-1,-1 0 1,-98 0 15,-40 0-15,19 0-1,80 0 1,40 0 0,20 0-1,-20 0 1,-100 0 0,-39 0-1,20 0 48,19 0-48,1 0-15,19 0 16,-59 0 15,39 0-15,-39 0-1,20 0 1,-20 0 78,19 0-94,1 0 15,-20 0 1,0 0 0</inkml:trace>
  <inkml:trace contextRef="#ctx0" brushRef="#br6" timeOffset="-36472.52">16153 6647 0,'0'20'32,"20"40"-17,-1 59 1,1-40-1,-20 1 1,0-41 0,0-19-1,20-20 126,-20-20-125,20 20-1,0 0-15,0-20 16,19 1-1,-19-1 1,40-40 0,-1 21-1,-39 39 32,0 0-31,20 19 15,-20 1-31,-1 0 16,21 20-1,-20-20 1,-20 19 0,0-19-1,0 0 16,-20-20-15,0 0-16,0 20 16,-59 0-1,59-20 17,0 0 14,0 0-14,1 0-17,-1 0 95,0 0-110,0 0 15,0 0 1</inkml:trace>
  <inkml:trace contextRef="#ctx0" brushRef="#br6" timeOffset="-35777.84">16788 6548 0,'0'20'16,"0"0"-1,0 79 1,20-20 0,-20 1-1,0-60-15,0 39 16,0-19 0,20-40 124</inkml:trace>
  <inkml:trace contextRef="#ctx0" brushRef="#br6" timeOffset="-34433.08">16907 6846 0,'20'0'32,"0"0"-32,19 20 31,-39 0-16,20 19 1,0 1 0,0 0-16,0 19 15,19-19 1,-39-60 46,0-20-62,0 1 16,20-61 0,-20 61-1,0 19 1,0 0 0,20 20 30,0 0-30,0 0 0,-20 20-1,59 0 1,21 79 0,-21-40-1,-19-19 1,-20-20-1,-20-60 126,0 20-141,0-19 16,0 19-1,0-20 1,0 20 0,0 1-1,0-1 1,0 0 78,0 0-94,0-20 15,0 20 1,0 1-1,0-1 48</inkml:trace>
  <inkml:trace contextRef="#ctx0" brushRef="#br6" timeOffset="-33722">17800 6409 0,'0'40'31,"0"-20"-31,20 59 16,-20 1-1,39 19 1,1-20 0,-20-39-16,20 19 15,-40-39 1,0 0 46</inkml:trace>
  <inkml:trace contextRef="#ctx0" brushRef="#br6" timeOffset="-19585.16">17780 6866 0,'20'0'62,"0"0"-46,19 0-1,1 0-15,-20-20 16,39-20 0,-39 40-1,0-20 1,0 20 15</inkml:trace>
  <inkml:trace contextRef="#ctx0" brushRef="#br6" timeOffset="-18535.79">18038 6786 0,'20'0'47,"0"20"-47,0 0 15,-1 0 1,1 0-16,-20 0 63,20-20-17,0 0-14,-20-20-17,0 0-15,0 0 16,0 0-16,-40-39 31,20 39-15,40 20 46,20 20-62,0-1 16,-21 1 0,1-20-1,-20 20 63,20-20-62,-20-20 62,0-19-78,0 19 16,0 0-1,0-20 1,-20 20 0,0-19-1,40 59 126</inkml:trace>
  <inkml:trace contextRef="#ctx0" brushRef="#br6" timeOffset="-17633">18435 6687 0,'0'20'94,"0"20"-94,0-1 31,0-19-31,0 20 16,59 0 0,-39-40 46,0 0-46,-20-20-1,0 0 1,0 0-16,0 0 16,0 0-1,-20 0 32,20 1-31,-39-1-16,19 20 15,20-20 1,0 0 0,-20 20-1</inkml:trace>
  <inkml:trace contextRef="#ctx0" brushRef="#br6" timeOffset="-16761.79">18732 6429 0,'20'0'31,"0"40"-15,20 79-1,-40-40 1,40-19 0,-40-21-1,19 1 1,1-20-1</inkml:trace>
  <inkml:trace contextRef="#ctx0" brushRef="#br6" timeOffset="-15768.82">18852 6429 0,'19'40'78,"21"39"-78,20 100 15,-21-40 1,-19-60 0,0-19-1,-20-41 17,0-58 30,0 19-62,0 0 16,0 0-1,0-19 1,0-1 0,0 0-16,20 20 15,0 0 1,-20 1-1,39-1 1,-19 20 0,0 0-1,0 0 17,0 20-17,39 59 16,-19-39-31,20 59 16,-41-79 0,-19 0-1,0-40 188,-59-20-187</inkml:trace>
  <inkml:trace contextRef="#ctx0" brushRef="#br6" timeOffset="-14945.08">18534 6429 0,'20'0'32,"20"0"-17,-1 0 1,21 0-1,79 0 1,19 0 0,-38-20-1,-81 20 1,1-20-16,-20 20 109,0 0-93,-1 0-16,-19-19 16,20 19 15</inkml:trace>
  <inkml:trace contextRef="#ctx0" brushRef="#br6" timeOffset="-10689.29">19606 6687 0,'-20'20'31,"20"0"-16,-20 0-15,20 19 32,-20-19-17,20 20 1,0 0 0,0-21-1,0 41 1,0-20-1,40-40 1,-20 0 15,-20-20 16,0-20-31,0 0-16,0 1 31,0-1-15,0 0-16,-20 1 15,0-1 1,-20 20 0,1 20-1,19 0 16,0 0 16,0 0-31,40 0 140</inkml:trace>
  <inkml:trace contextRef="#ctx0" brushRef="#br6" timeOffset="-9593.5">19764 6826 0,'40'20'32,"-20"-20"-17,0 0 32,0 0-31,-1 0-1,1-20 1,20 0 0,-40 0-1,0 0 1,0-19 0,0-1-1,0 20 1,-40 0-1,20 1 17,1 19-17,19 19 63,0 1-78,-20 0 16,20 20 0,0-1-1,0-19 1,0 20 0,0-20-1,0 0 1,20-20-1,-1 20 1,21-1 0,0 1-1,-40 0 1,20-20 0,-1 0 15,1 0-16</inkml:trace>
  <inkml:trace contextRef="#ctx0" brushRef="#br6" timeOffset="-7593.08">20201 6608 0,'-20'0'16,"20"20"-1,0-1 1,-20 1 0,-19 40-1,19-21 1,20-19-16,0 0 15,0 0 1,0 20 0,39-20-1,-39-1 1,20-19 0,-20-19 30,0-1-30,0-20 0,20 0-1,-20 20-15,20-19 16,-20 19 0,0 0-1,20 20 110,-20 20-109,20 0-1,-20 19-15,0 1 16,0-20 0,39 20-1,-19-20 1,0-20 15,0 0 0,0-20 32,-20 0-47,20 0-16,-1 20 15,-19-20 1,20-39-1,20-1 1,-20 20 0,-20-19-1,-20 59 32,0 0-16,0 20-15,20 0 0,0-1-16,-20 21 15,20 20 1,0-41 0,0 21-1,0-20 1,0 0-1,20-20 17,0 0-17,-20-20 48,0 0-48,0-20 1,0 21-16,0-61 16,0 21-1,0-41 1,0 1 0,0 20-1,0 59 1,40 40 156,-20 20-172,-20 39 15,0 60 1,0 0 0,19-40-1,1-20 1,-20-39 15,0-20-15</inkml:trace>
  <inkml:trace contextRef="#ctx0" brushRef="#br6" timeOffset="-7233.89">20737 6866 0</inkml:trace>
  <inkml:trace contextRef="#ctx0" brushRef="#br1" timeOffset="131731.22">2619 11787 0,'0'40'93,"0"-1"-93,0 1 16,0 0-16,0-1 31,20 80-15,-20-39-1,0 59 1,0 0 0,0-40-1,0-40-15,0 21 16,0 19 0,0-79-1,0 19 1</inkml:trace>
  <inkml:trace contextRef="#ctx0" brushRef="#br1" timeOffset="134612.65">2619 11787 0,'20'0'125,"20"0"-110,39 0-15,60 0 16,139 0 0,59 0-1,40 0 1,0 0-1,40 0 1,-99 0 0,-100 0-1,-178 0 1,-21-20 109,1 20-109,0 0-16,0 0 125,40 0-110,19 0-15,-20 0 16,219 0-1,-99 0 1,-80 0 0,-119 0 46,0 0 16,20 20-46,0 0-17,-20-20 1,1 0-1,19 20 17,0-1-32,-20 1 15,0 0 1,20 40 0,0 39-1,0 0 1,0 40-1,0-20 1,0-40 0,0-19-1,0 19 1,0-19 0,0 19 15,0-59-16,0 20 1,0-20 0,0-1-1,-40 1 220,20-20-220,-59 0-15,0 0 16,-80 0 0,-59 20-1,-60-20 1,0 0-1,20 0 1,-40 0 0,40 20-1,0 0 1,100-20 15,98 0-31,-79 0 16,40 0-1,40 0 1,-1 0 0,20 0-1,-19 0 1,19 0 0,-19 0-1,19 0 1,20 0-1,0 0 1,0 0 62,1 0-47,-1 0 16,0 0-31,0 0-16,0 0 16,0 0-1,0 0 1,1 0-1,-1 0 17,0 0-32,0 0 78,0 0-63,0 0 1</inkml:trace>
  <inkml:trace contextRef="#ctx0" brushRef="#br1" timeOffset="135403.96">3135 11112 0,'0'20'47,"0"59"-31,0-19-16,0 19 15,0 40-15,0 0 16,0-39 0</inkml:trace>
  <inkml:trace contextRef="#ctx0" brushRef="#br1" timeOffset="136580.45">2937 11053 0,'20'0'94,"19"0"-78,21 0-16,19 0 15,40 0 1,-39 0-16,78 0 16,-78 0-1,-60 0 1,0 0 46,-20-20-46</inkml:trace>
  <inkml:trace contextRef="#ctx0" brushRef="#br1" timeOffset="137852.85">3651 11390 0,'-20'-20'31,"1"20"-31,-1 0 16,0 0-1,0 0 1,0 0 0,0 0-1,-39 0 1,-1 0-1,-19 0 1,59 20 0,20 0 15,0 0-15,0 0-16,0 19 15,0 1 1,20-20 15,20-20-15,-21 0-1,21 0 1,39-20 0,1-59-1,-21 19 1,21 60-1,-60-20-15,39-19 16,-39 19 0,-20-20-1,0 20 17,0 40 61,0 20-93,0-1 16,0-19 0,0 20-1,0 0 1,0 19-1,20-59 95,-20 40-95,20-20 1,0-20 0,-20-20 77</inkml:trace>
  <inkml:trace contextRef="#ctx0" brushRef="#br1" timeOffset="139109.95">4048 11251 0,'-20'0'78,"-19"0"-78,19 0 15,0 0 1,-20 20 0,40 0-1,0 0 1,0 0-1,0-1 1,0 1 0,20-20 15,0 0-15,20 0-1,-21 20 1,1-20-1,0 0 1,0 0 31,-20 20-31,0 0 15,0 0-16,0-1 1,0 1 15,-20-20 1,0 0-17,0 0-15,-19 0 31,39-39 94</inkml:trace>
  <inkml:trace contextRef="#ctx0" brushRef="#br1" timeOffset="139668.43">4286 10954 0,'0'39'16,"0"-19"-16,0 40 15,0-1 1,0 60 15,0-20-15,0 20-1,20-39 1,0-21 0,-20-39-1</inkml:trace>
  <inkml:trace contextRef="#ctx0" brushRef="#br1" timeOffset="140707.1">4485 11231 0,'0'20'47,"-40"-20"-31,0 20-1,20 40 1,1-60 0,-1 39-1,20-19 1,-20-20 62,0 0-62,40 0 124,0 0-124,19 0-1,1 0 1,20 0 0,-21 0-16,1 20 15,0-20 1,-20 0 0,-20 20-1,19-20 16,1 0-15,0 0 0</inkml:trace>
  <inkml:trace contextRef="#ctx0" brushRef="#br1" timeOffset="149988.5">11648 12442 0,'0'20'62,"0"19"-46,0 1-16,0 20 15,0-1 1,0 20 0,0-19-1,0-1 1,0-39-1,0 0 1</inkml:trace>
  <inkml:trace contextRef="#ctx0" brushRef="#br1" timeOffset="151988.24">11648 12362 0,'20'0'47,"20"20"-32,19 0-15,-39-20 16,79 0 0,-19 0-1,-41 0 1,-19 0-1,60 0 1,98 0 0,1 0 15,-20 0-15,-20 0-1,-120 0 1,1 0-1,0 0 1,-40 0 31,0 0-47,1 0 16,-1 0-1,40 0 48,19 40-32,-39-20-15,20 39-1,-20-39 1,0 40-1,0-41-15,0 1 16,0 60 0,0-41-1,0 1 1,0 0 0,0-21-1,0 21 1,0-20-1,0 0 17,-20 0-17,0-20 79,-19 0-94,-21 0 16,-118 0-1,19 0 1,40 0 0,0 0-1,59 0 1,40 0-1,0 0 1,1 20 31,-1-20-31,0 0-1,-20 0 1,20 0-1,1 0 32,-21 0-47,20 0 16,-79 0 0,39 0-16,40 0 15,-19 0 1,19 0 124,20-20-15,20 20-109,0-20 0,-20 0-1</inkml:trace>
  <inkml:trace contextRef="#ctx0" brushRef="#br1" timeOffset="153563.61">11628 13771 0,'0'40'46,"0"0"-30,0-1-16,0 100 16,0-59-1,0-41 17,0-19-17,0 20 1,0-20-16,0 19 15,0-19 1,0 0 0,0 0 140,0 0-140,0 0 77,0-1-93,0 1 16,0-59 125</inkml:trace>
  <inkml:trace contextRef="#ctx0" brushRef="#br1" timeOffset="155612.1">11648 13692 0,'40'0'125,"0"0"-125,59 40 16,40-40 0,99 39-1,-60-19 1,1-20-1,-60 0 1,-99 0 0,-20 20 265,0 0-265,0 20-1,0-1 1,0 60-1,0-39 1,-20 19 0,20-59-1,0 0 1,0 20 62,0-20-78,0-1 16,0 1-16,-20 20 15,0-40 79,1 20-78,-1-20 93,0 0-109,0 0 16,-20 0-1,1 0-15,-41 0 16,-78 0 15,39 0-15,-20 0-1,39 0 1,61 0-16,-21 0 16,21 0-1,-1 0 1,20 0 15,0 0-15,0 0 140,0 0 63,1 0-204</inkml:trace>
  <inkml:trace contextRef="#ctx0" brushRef="#br1" timeOffset="158773.9">11648 15061 0,'0'20'141,"0"20"-141,0-20 0,0-1 16,0 21-1,0-20 1,0 0 0,0 0-16,0-1 31,0 1-16,0 20 1,0-20 0,0 0-1,0-1 79,0 1-78,0 0-16,0 0 390,0 20-374,0-20 0,0 39-1,0-39 1,0 0-1,0 0 1</inkml:trace>
  <inkml:trace contextRef="#ctx0" brushRef="#br1" timeOffset="160931.91">11668 15121 0,'20'0'63,"0"0"-48,20 0 1,19 0 0,80 0 15,-40 0-16,20 0 1,-20-20 0,-39 0-1,-1 20 1,21 0 0,98 0-1,-58 0 1,-41 0-16,-39 0 15,-1 0 1,-59 0 187,20 40-187,-19-20-16,-1 19 15,20 1 1,-20-20 0,20 19-1,0 21 1,0-40 0,0 19 15,0 1-16,0-20 1,0 0 0,20 0-16,-20 0 15,0-1-15,0 1 16,0 0 93,-20-20-31,-20 0-62,-19 0-16,39 0 16,-119 0-1,0 0 1,0 0 0,0 0-1,100 0 1,-21 0-1,0 0 1,41 0 0,-81 20-1,21-20 1,59 0 0,0 0 46,1 20-46,-21-20-16,0 20 15,-39-20 1,39 0 0</inkml:trace>
  <inkml:trace contextRef="#ctx0" brushRef="#br1" timeOffset="162312.36">11648 16272 0,'0'39'78,"0"1"-78,0-20 15,0 20 1,0 19 0,0 20-1,0-59 1,0 20 0,0 0-1,0-21-15,0 1 16,0 0-1,0 0 1,0 0 156,0 0-156,-20-20 77,20-40-77,0 0 0,0-19-16</inkml:trace>
  <inkml:trace contextRef="#ctx0" brushRef="#br1" timeOffset="164700.19">11628 16272 0,'20'0'63,"0"0"-63,20 0 15,0 19 1,19-19-1,80 0 1,99 0 0,278 0-1,-258 0 1,-218 0 0,-40 20 265,0 0-266,0 0-15,0 0 16,0 0 0,0 39-1,-20 1-15,0 19 16,20-19-16,-20 19 16,20-39-1,0-20 79,-20-20 422,0 0-501,1 0-15,-41 0 31,-39 0-15,19 0 0,41 0-1,-1 0 1,-39 0 0,-21 0-1,81 0-15,-61 0 16,41 0-1,-1 0 1,20 0 0,0 0 93,-19 0-109,-21 0 16,40 0-1,-20-20 1,40 0 0,-19 20-16,-21 0 15,20 0 16,-20 0-15,1 0 47,19 0-48,0 0 1,0 0 46,0 0-62,1 0 16,-61 0 0,21 0-1,39 0 1,0 0-1</inkml:trace>
  <inkml:trace contextRef="#ctx0" brushRef="#br2" timeOffset="180723.69">6052 11926 0,'20'0'0,"-20"-20"16,20 20 0,40 0-1,-21 0 1,41 0 0,78 0-1,160 0 1,138 0-1,179 0 1,60 0 0,-80 0-1,-139 0 17,-138 0-17,19 0 1,-179 0-16,60 0 15,-59 0 1,-60 0 0,20 0-1,-40 0 1,-19 0 0,-41 0-1,-19 0 1,0 0 31,0 0-32,0 0 1,59 0 0,-59 0 46,0 0-46,0 0-16,19 0 15,80 0 1,-39 0 0,-60 0-1,-1 0 32,1 0-16,0 0-15,0 0 0,0 0-1,-20 40 110,0-20-109,0-1-16,0 1 15,0 0 1,0 20 0,0-1-1,0 1 1,0 40 15,0-41-15,0-19-1,0 0 1</inkml:trace>
  <inkml:trace contextRef="#ctx0" brushRef="#br2" timeOffset="182052.17">11767 12283 0,'20'0'16,"0"0"-16,0 0 31,20 0-15,-21 60-1,21-1 1,20 20 0,-21-19-1,-19-80 204,0-20-203,0 21-16,0 19 15,-20-40 1,39 20-1,-19-20 1,20 21 0,-40-1-1,0 0 157,20 20-94</inkml:trace>
  <inkml:trace contextRef="#ctx0" brushRef="#br2" timeOffset="184156.53">12561 12343 0,'20'0'63,"-20"19"-48,20-19 1,0 0 31,19 20-47,-39 0 15,20 0 1,0-20 0,0 0-1,0 0 79,19-20-94,-19-20 0,60-19 16,138-159 15,-40 79-16,-19 39 1,-79 41 0</inkml:trace>
  <inkml:trace contextRef="#ctx0" brushRef="#br5" timeOffset="189771.66">13454 13831 0,'0'20'110,"-20"0"-95,0-20-15,1 39 16,-21 1 0,0 19-1,20-19 1,20-20-16</inkml:trace>
  <inkml:trace contextRef="#ctx0" brushRef="#br5" timeOffset="190346.99">13216 13890 0,'20'0'31,"0"0"-16,-1 0 1,21 20 0,-20 0-1,0 0 1,20 39 0,-40-39-1,19 0 16,1-20-15,0 0 0</inkml:trace>
  <inkml:trace contextRef="#ctx0" brushRef="#br5" timeOffset="191612.78">13335 15260 0,'0'19'46,"-40"-19"-46,40 20 16,0 0 0,-39-20-1,19 20-15,20 0 16,0 0 0</inkml:trace>
  <inkml:trace contextRef="#ctx0" brushRef="#br5" timeOffset="192675.54">13176 15279 0,'20'0'62,"0"0"-62,0 0 16,-20 20-1,20 0 1,-1-20-16,-19 40 16,60-1-1,-60 1 1,20-40 15,0 0-15,0 0-1,-20 20 1,19 0 0,1 0-1</inkml:trace>
  <inkml:trace contextRef="#ctx0" brushRef="#br5" timeOffset="193667.81">13593 16430 0,'0'20'62,"-20"20"-62,0 0 16,20-21-1,-20 1 1,1 0 0,-1-20-1</inkml:trace>
  <inkml:trace contextRef="#ctx0" brushRef="#br5" timeOffset="194339.96">13434 16450 0,'20'20'47,"20"-20"-47,-20 40 16,59 59-1,-20-40 1,-39-59-1,-20 20 126</inkml:trace>
  <inkml:trace contextRef="#ctx0" brushRef="#br7" timeOffset="205125.38">5199 11886 0,'-20'0'94,"20"40"-78,0-20-1,0 39-15,0-19 16,0 39-1,0 21 1,0-1 0,0 20-1,0-60 1,0-19 0,0-20 30,0 0 33,0 0-64,0-1-15,0 1 16,0 0-1,0 20 64,0-20-48,0-1 125,0 1-140,0 20-1,0 0-15,0-21 16,0 1 0</inkml:trace>
  <inkml:trace contextRef="#ctx0" brushRef="#br7" timeOffset="206517.36">4405 11866 0,'0'80'31,"0"-1"-31,0 80 16,0-60 0,0 20-1,0-59 1,0 39 15,0-59-15,0-1-1,0-19 142,0 0-142,0 0-15,0 0 16,0-1-16,0 1 31,0 0 0,0 20-15,0-20 0,-20-20 109,1 0-125</inkml:trace>
  <inkml:trace contextRef="#ctx0" brushRef="#br7" timeOffset="209691.77">3532 11846 0,'0'20'62,"0"20"-46,0 0-16,0-1 15,0 21 1,0 59 0,0 0-1,0-79 1,0 39-1,0-39-15,0 39 16,0 20 0,0-59-1,0-20 1,0 0 1125,0 0-1141,0-1 93,0 1-77,0 0 0,0 0-16,-20-20 15,20 20 1,0 0-1,0-1 95,0 1 140,0 0-235,0 0 1,0 20 0,0-20-1,0-1 1,0 1 0</inkml:trace>
  <inkml:trace contextRef="#ctx0" brushRef="#br4" timeOffset="-206795.89">5536 12739 0,'0'20'93,"40"40"-93,-20-1 16,0 1 0,-20-20-16,39 79 15,1 0 1,-40-20-1,0 20 1,0-40 0,0-19-1,20-60 110,0 0 47,-20 20-172,20-20 31,39 20-15,40-1-16,278-19 31,40 0-15,59 0 0,-59 0-1,-60 0 1,-178 0-1,-100 0 1,1 0 0,-21 0-1,1 0 1,-21 20-16,120-20 16,40 0-1,59 20 1,-20-20-1,-20 0 17,-59 0-17,-120 0 1,-19 0 15,20 0-15,99 0-1,79 20 1,-119-20-16,80 0 16,-40 40-1,-20-21 1,60 1 0,-1-20-1,-79 20 1,-79 0 46,20 0-46,-20 0 0,119 19-1,-80-19-15,60 0 16,-79-20-1</inkml:trace>
  <inkml:trace contextRef="#ctx0" brushRef="#br4" timeOffset="-205605.22">11410 13751 0,'20'0'31,"0"0"-31,20 40 16,-21-20 0,-19 0 15,0 0-16,20 0 1,0-1-16,0 1 31,0 0-15,0-20 0,-20 20-1,0 0 157,-20 0-156,0-1-16,0 1 15,-20-20 1,40 20-16,-19 0 16,-21 0-1,20 0 1,0-20-1,20 19 1</inkml:trace>
  <inkml:trace contextRef="#ctx0" brushRef="#br4" timeOffset="-202612.56">4802 12958 0,'0'39'94,"0"-19"-94,0 0 16,0 40-1,0 39 1,0 79 0,0-39-16,0 99 15,0 60 1,0-119 0,0-80-1,20-20 1,0-39-1,-20 0 17,0 39-17,0-39 1,0-20 0,0-1-1,0 1 1,20 20-1,19 39 1,-39-39 0,0 0-1,0-1 1,60-19 78,-1 0-79,1 0-15,19 0 16,160-20 0,78 20-1,20-20 1,21 0-1,-1 19 1,-20-19 0,-79 0-1,-60 0 1,-39 0 0,20 0-1,-20 0 1,-1 0-1,80 0 1,-138 0-16,58 0 16,-39 0 15,-19 0-15,58 0-1,-58 0 1,39 20-1,-1-20 1,-18 0 0,-81 0-1,-19 0 1,40 0 15,39 0-31,179 20 16,119-20-1,-100 0 1,-98 20 0,-160-20 15,-19 0 141,0 20-157,20 20 17,-21-40-32,21 39 31,40 21-15,-61-60-1,1 20 32,0-1-31,-20 1-1,20-20 1,0 0 0,0 0 109,-1 0-110,-19 20 1,40-20-16,-40 20 125,20-20-110</inkml:trace>
  <inkml:trace contextRef="#ctx0" brushRef="#br4" timeOffset="-201548.49">11470 15220 0,'20'0'94,"-1"20"-94,1 19 16,0-19-16,20 0 31,-40 0 172,-20-20-203,0 40 16,-20-40-16,1 79 31,19-59-31,0 0 16,20 0-1,0-1 16,0 1-15,-20-20 0,0 0 171</inkml:trace>
  <inkml:trace contextRef="#ctx0" brushRef="#br4" timeOffset="-198707.42">3909 13017 0,'0'20'62,"0"40"-62,0-1 16,0 1-16,0 19 31,0 80-31,-20 0 32,20 39-17,0 80 1,0-60-1,0 40 1,0-99 0,0-80-1,0-19 1,0-21-16,0 21 16,0-1-1,0 1 1,0 0-1,0 78 1,0-19 0,0-79 15,0 0-15,0 19-1,0 1 1,0-20-1,0 39 1,20-79 125,0 20-126,20-20 1,-20 0-16,198 20 31,238 59-15,-99-19-16,219-21 15,39-19 1,-99-20 0,-238 0-1,-159 40 1,-60-20 0,21 0-1,-60-20 1,39 0-1,-19 0 1,39 0 15,60 19-15,139-19 0,-80 0-1,-19 20 1,-119 0-1,-41 0 17,1 20-17,159 19 1,19 60 0,60-20-1,40-39 1,-100-1-1,-138-59-15,39 40 16,20 0 0,0 19-1,-20-39 17,20 20-17,1-20 1,-1 19-1,-100-39 1,21 20 15,40 0-15,138 0 0,-20-20-1,20 0 1,-138 0-1,-60 0 64,0 0-79,39 0 15,-39-20 1,39 20-1,-59-20 1,20 20-16,0-20 63,20 20-63,0 0 15,59-19 1,-60 19-1,1 0 1,-60 0 125,-19 0-110</inkml:trace>
  <inkml:trace contextRef="#ctx0" brushRef="#br4" timeOffset="-197628.4">11013 16668 0,'20'0'15,"0"0"1,0 0-1,19 0-15,-19 0 16,20 0 0,0 0-1,-1 0 1,-19 0 15,0 0-15,0 0 15,0 0-31,0 0 16,19 20-1,-19 0 1,0-20 0,-20 20 62,20-20-47,-20 20 0,20-20-15,-20 20-1,0 0 48,0 59-32,0-39-31,0 79 16,0-40-1,0 0 1,0 1 0,0-60-1,0 0 17,0-1-17,0 1 1,0 0-16,-20-20 15</inkml:trace>
  <inkml:trace contextRef="#ctx0" brushRef="#br7" timeOffset="-192926.05">2401 9306 0,'-40'0'157,"-19"0"-157,-21 0 15,-39 0 1,-119 0-1,0 0 1,40 0 0,99 0-1,59 0 1,0 0 62,-39 20-78,-20-20 16,19 20-16,-19 20 15,79-20 1,20 19 109,40 21-125,-20-20 16,19 19-1,1 60 1,-40-20-1,20 120 1,-20 58 0,0 41-1,0-100 1,0-99 0,0 0 15,0-59-16,0-1-15,0 1 16,0 79 0,0 39-1,40-58 1,-40-41 0,0-20-1,0-39 1,0 20-1,19-40 17,1 40-17,20-1 1,0 41 0,-1-21-1,-19-39 1,-20 0-1,0 0 1,0 0 47,0 19-63,0-19 15,0 0 1,40-20 93,-20 0-109,59 0 16,0 0-1,100 0 1,-20 0 0,-20 0-1,-20 0 1,-40 0 0,40 0-1,-20 0 1,-79 0-1,-40 0 95,1-20-48,19 0-46,-20 20 0</inkml:trace>
  <inkml:trace contextRef="#ctx0" brushRef="#br7" timeOffset="-191477.29">2282 12085 0,'40'19'109,"-1"1"-109,1 20 16,20 0-16,-21-1 15,1-19 1,-20-20 15,-20 20 188,0 0-204,0 0 17,0 0-17,0-1-15,-20 1 16,-20 40 0,20-21-1,20-19 1,0 0-1,-19 0-15,19 0 16,-20 0 0,20 0-1,-20-20 63,0 0-15</inkml:trace>
  <inkml:trace contextRef="#ctx0" brushRef="#br7" timeOffset="-189781.8">14307 11966 0,'0'19'16,"0"1"0,0 40-1,0-1 1,0-19-1,0 119 1,0-40 0,0-80-1,0 1 1,0 20 0,0-40-1,0 19-15,0-19 16,0 0-1,0 0 1</inkml:trace>
  <inkml:trace contextRef="#ctx0" brushRef="#br7" timeOffset="-188877.08">14367 11946 0,'0'-20'16,"0"0"-1,0 0 1,20 20 62,0 0-78,-1 0 16,1 0-16,-20 20 78,0 20-63,20-20-15,0-1 16,-20 21 0,0-20-1,0 20 1,-40-1-1,20 1 1,-19-20 0,39 0-16,-20 0 15,0-20 1,0 0 31,60 0 93,-20 0-124</inkml:trace>
  <inkml:trace contextRef="#ctx0" brushRef="#br7" timeOffset="-187875.67">14883 12164 0,'-20'0'31,"-40"0"-15,21 60-1,19-21 1,0 41 0,20-61-1,0 21 1,0 20-1,0-41 1,0 1 0,20-20-1,-20 20 1,20-40 78,-20 0-79,0-19 1,0 19 0,0-20-1,0 1 1,-40-1-1,20 0 1,-59 1 0,79-1-16,-20 20 15,20 40 188,40 0-187,-1-20-16</inkml:trace>
  <inkml:trace contextRef="#ctx0" brushRef="#br7" timeOffset="-186923.5">15042 12283 0,'0'20'78,"0"20"-62,0-1 0,0 1-16,19 0 15,21 19 1,-20-19 0,0 0-1,0-40 32,-1 0-16,41 0-31,0 0 16,-21-20 0,1 20-1,-40-40 1,0 20-1,0-39 17,-79-1-17,19 1 1,20 39 0,20 20 46,1 0-46,-1 0-16,0 0 15,0 0-15,0 0 16,0 0 0,20-20 62,20 20-31,0 0-32</inkml:trace>
  <inkml:trace contextRef="#ctx0" brushRef="#br7" timeOffset="-185804.12">15677 12243 0,'-20'0'79,"0"0"-79,0 0 15,0 40 1,0-40-1,1 40 17,19-1-17,0-19 1,0 0 0,0 0-1,0 0 16,19-20-31,-19 20 16,0-1 0,20-19-1,0 0 1,0 0 0,0 0 15,0 0-16,-1 0 1,1 0 0,0 0-1,0 0 1,0 0 0,0 0-1,-1 0 110</inkml:trace>
  <inkml:trace contextRef="#ctx0" brushRef="#br7" timeOffset="-185394.87">15994 12283 0,'20'0'31,"0"0"-15,0 0 47,-1-20-48,1 20-15,20 0 16,0-20-1</inkml:trace>
  <inkml:trace contextRef="#ctx0" brushRef="#br7" timeOffset="-184789.69">16054 12144 0,'0'0'0,"-20"0"0,0 0 16,0 0 0,0 0-1,0 0 16,20 20-15,0 20 0,0-20-16,0-1 15,0 41 1,0-40 0,0 19-1,20-19 16,0 20-15,40 0 0,-1 19-1,1 1 1,-60-40 0,19-20 109,1 0-110</inkml:trace>
  <inkml:trace contextRef="#ctx0" brushRef="#br7" timeOffset="-183676.84">16034 12144 0,'20'0'157,"-1"0"-142,1 0 32,0 0-16,0 0-15,0 20 47,-20 0-48</inkml:trace>
  <inkml:trace contextRef="#ctx0" brushRef="#br7" timeOffset="-182635.31">16450 12184 0,'-39'0'172,"39"40"-172,-20-21 16,20 1-1,0 0 1,0 0 15,0 0-15,20-20-1,19 39 1,-19-19 0,-20 0-1,-20 0 110,1-20-125,-1 0 16,20 20-1,-20-20 1,0 0 15,20-20 47</inkml:trace>
  <inkml:trace contextRef="#ctx0" brushRef="#br7" timeOffset="-181531.79">16728 12184 0,'0'-20'16,"0"0"-1,-20 20 17,1 0 30,-1 0-46,0 0-16,0 0 15,0 0 1,0 20 0,20 0-1,-19 0 1,19 0-16,0-1 16,0 1-1,19 20 16,1-20 1,0-20-17,0 20 1,0-1 0,0-19-1,-1 0 16,-19 20 16,0 20-31,0-20 0,0 0-16,-19-20 125,-1 0 0,0 0-110,0 0 1</inkml:trace>
  <inkml:trace contextRef="#ctx0" brushRef="#br3" timeOffset="-122421.25">6568 9545 0,'20'0'15,"0"0"64,0 0-79,0 0 15,0 0-15,59 39 16,40 1-1,0-20 1,-40 20 0,21-1-1,-1 21 17,60-40-17,19-1 1,80 21-1,-59 0 1,-100-20 0,-60-20-16</inkml:trace>
  <inkml:trace contextRef="#ctx0" brushRef="#br3" timeOffset="-121468.27">8156 9803 0,'39'39'78,"1"-19"-62,0 20-16,-20-20 15,19-1 17,1 1-17,0 0 1,-20-20-1,-40 20 142,0 0-142,0-20 1,0 0 0,-19 0-1,19 20 1,0 0-1,-20-1 1,20 21 0,0-20-1</inkml:trace>
  <inkml:trace contextRef="#ctx0" brushRef="#br3" timeOffset="-120811.91">8731 9941 0,'0'40'46,"0"-20"-46,0 20 16,0-20-16,0 59 16,0-39 15,0 39-15,0-59-1</inkml:trace>
  <inkml:trace contextRef="#ctx0" brushRef="#br3" timeOffset="-120044.37">8572 9882 0,'40'0'31,"-20"0"-15,0 0-1,0 0-15,0 0 47,19 0-31,-39-20-16,60 0 15,-40 20 17,-1 0-32,1 0 15,0 0 16</inkml:trace>
  <inkml:trace contextRef="#ctx0" brushRef="#br3" timeOffset="-119077.68">8950 10199 0,'0'20'78,"-20"0"-78,20 0 16,0 20-1,0 19 1,39-19-1,1 39 1,-40-59 0,40-20-1,-20 0 1,-20-40 15,39 1-15,-39 19-1,0 0-15,20 0 16,-20-39 0,-20 19-1,0 40 1,1-20 0,-1 0-1,0 20 1,0 0 31,0 0-16</inkml:trace>
  <inkml:trace contextRef="#ctx0" brushRef="#br3" timeOffset="-117325.26">9763 10199 0,'-20'0'46,"0"20"-46,1 0 16,19 20 0,-20-20-1,0 19 1,20-19 15,0 0-15,0 0-1,0 0 1,0 0 0,0-1-16,20-19 15,0 20 1,-1 0 0,-19 0-1,0-40 16,0-20-15,20 1 0,-20 19-1,20 0 32,-20 0-31,0 0-1,0 0 1,0 1 0,0-1-1,0 0 1,0 0 0,0 0-1,20 0 1,-20 1-1,0-1 1,0 0 0,0 0-1,0-20 1,0 1 0,0 19 93,0 0-93,0 0-1,0 0 16,0 0-31,0 1 16,-20-1 0,20 59 46,0 1-46,40 20-1,-20-1 1,-20-39 0,19 0-1,-19 0 1,20-20 0,-20 20-16,0 19 15,0-19 1,0 20-1,20-1 1,-20 1 0,20-40-1,-20 20 32</inkml:trace>
  <inkml:trace contextRef="#ctx0" brushRef="#br3" timeOffset="-116884.14">9981 10120 0,'60'40'16,"-60"-20"0,20 59-1,0-39 1,-20-1-1,0 41 1,0-60 0,0-1-1,0-38 63,0-1-62</inkml:trace>
  <inkml:trace contextRef="#ctx0" brushRef="#br3" timeOffset="-116572.8">10041 10001 0</inkml:trace>
  <inkml:trace contextRef="#ctx0" brushRef="#br3" timeOffset="-115817.32">10239 10219 0,'0'20'63,"0"20"-48,20-1 1,0-39-16,-20 20 15,20 20 1,-20-20 0,20-40 77,-20 0-93,0 0 16,0-39 0,0-1-1,20 21-15,-1-61 16,1 21 15,-20 59-15,20 40 31,-20 59-32,0-39 1,0 0-16</inkml:trace>
  <inkml:trace contextRef="#ctx0" brushRef="#br3" timeOffset="-115331.82">10458 10239 0,'0'0'0,"20"0"16,-20 20 0,19-20-1,-19 59 1,40-19-1,0 79 1,-20-59 0,-20-1-1,0-19 1,0-60 93,0 0-109,0-19 16</inkml:trace>
  <inkml:trace contextRef="#ctx0" brushRef="#br3" timeOffset="-114980.13">10517 10021 0</inkml:trace>
  <inkml:trace contextRef="#ctx0" brushRef="#br3" timeOffset="-113788.77">10914 10199 0,'-20'0'31,"0"20"-15,1-20-1,-21 80 1,40-21 0,0 60-1,0-39 1,20-41-16,0 21 15,-1-60 1,1 0 0,0 0 15,-20-20 0,0 0-31,20-39 31,0-1-15,0-39 0,-20 19-1,0 1 1,0 59-16,-20-39 16,0-1-1,0-39 1,20 59-1,0 20 1,0 1 0,0 38 156,0 41-157,20 59-15,0-40 16,19 40-1,1-39 1,-20-60 0,0 0-1,-20 19 79,0-19-78,20-20-1,-20 20-15</inkml:trace>
  <inkml:trace contextRef="#ctx0" brushRef="#br3" timeOffset="-112653.53">11172 10418 0,'20'0'47,"0"0"-15,0 0-1,-1 0-16,1 0 1,0-40 0,-20 20-1,0-20 1,20 21 0,-20-21-16,0 0 15,0 1 1,-20 39 62,0 0-16,20 19-46,0 1-16,-39 20 16,-21 19-1,60 1 1,0 0 0,0-41-1,0 1 1,20 0-1,0 20 1,0-40 15,-1 0-15,1 0 0,0 0-1,20 0 16,-20 0-15,-1 0 0,1 0-1</inkml:trace>
  <inkml:trace contextRef="#ctx0" brushRef="#br3" timeOffset="-112164.82">11986 10219 0,'0'40'32,"0"0"-17,0-21-15,0 1 16,0 40-1,0-40 1,0 19 0,0-19-1</inkml:trace>
  <inkml:trace contextRef="#ctx0" brushRef="#br3" timeOffset="-111892.53">11966 10041 0</inkml:trace>
  <inkml:trace contextRef="#ctx0" brushRef="#br3" timeOffset="-111429.15">12263 9922 0,'0'19'31,"0"101"-16,0-41 1,0 40 0,0-20-1,0 0 1,0-59 0,0-20-1</inkml:trace>
  <inkml:trace contextRef="#ctx0" brushRef="#br3" timeOffset="-110804.41">12105 10279 0,'39'0'62,"-19"20"-46,20-1-16,0-19 15,59 0 1,-60 0 0,1 0-1,-20 0 63,0 0-62,-20-19-16</inkml:trace>
  <inkml:trace contextRef="#ctx0" brushRef="#br3" timeOffset="-109556.05">13156 10279 0,'0'-20'31,"-19"20"-31,-1 0 16,-20 0 0,20 20 30,20 0-30,-20 19 0,1 1-16,19-20 15,-40 20 1,40-21 0,20-19 15,0 0 0,-1 0-15,41 0-1,-1 0 1,-19-39 0,-40 19 77,0 0-61,20 20 30,-20 20-46,20 0-1,-20 0-15,0-1 16,20-19-16,-20 20 62,19-20-46,-19 20 0</inkml:trace>
  <inkml:trace contextRef="#ctx0" brushRef="#br3" timeOffset="-108740.59">13355 10279 0,'0'20'47,"20"-1"-31,-20 1-1,0 40 1,0-40 15,20-20 79,-1-40-110,1 0 15,-20 1 1,0-1 0,20 40 15,0 0-16,-20 20 1,20-20 0,0 20-1,-20-1 1,19 21 0,21 20-1,-20-1 1,-20-39-1,20-20 1,0 0 109</inkml:trace>
  <inkml:trace contextRef="#ctx0" brushRef="#br3" timeOffset="-107588.37">13871 10239 0,'-40'-59'32,"20"59"46,0 19-63,20 1-15,-19-20 16,-1 0 0,20 40-1,0 39 1,0-39-16,20-20 31,-1-20 32,1 0-48,0 0 1,0 0-1,0 0 1,0-20 0,-20-20-1,0-39 1,0 0 0,19-60-1,-19 79 1,0-19-1,0 39 1,-19 0 0,19 60 140,0 40-156,19-21 16,-19 61-1,0-61 1,0-19-1,0 0 17,0 0-32,0 0 15,0 39 1,20 1 0,0-40-16,0 19 15</inkml:trace>
  <inkml:trace contextRef="#ctx0" brushRef="#br3" timeOffset="-106868.49">14625 9981 0,'0'40'15,"0"39"1,0 20-1,0-19 1,0-21 0,0 1-1,0-1 1,0-39 0</inkml:trace>
  <inkml:trace contextRef="#ctx0" brushRef="#br3" timeOffset="-106301.01">14605 10318 0,'-20'0'16,"40"0"62,20-19-62,-1 19-16,120 0 15,-99 0 1,-41 0 0,-19-20 109</inkml:trace>
  <inkml:trace contextRef="#ctx0" brushRef="#br3" timeOffset="-105270.68">15061 10239 0,'0'20'171,"0"0"-171,0 0 32,0-1-32,0 1 15,0 0 1,20 0 0,-20 0-1,40-20 63,-20 0-62,-20-20 0,20 0-16,-20 0 15,19-39 1,-19 19-1,0 60 126,0 0-141,0 19 16,0-19-1,20 0-15,0 0 16,20 0 0,-20-20 62,-20-20-47,20-20-15,-1 40-1,1-39 1,40-21-16</inkml:trace>
  <inkml:trace contextRef="#ctx0" brushRef="#br3" timeOffset="-104851.68">15498 9981 0,'0'20'63,"0"0"-47,0 0-1,0 0-15,0 19 16,20 21-1,0 19 1,0-19 0,-1-21-1,1-39 110</inkml:trace>
  <inkml:trace contextRef="#ctx0" brushRef="#br3" timeOffset="-104044.53">15716 10160 0,'-20'0'47,"1"0"-31,-21 0-1,0 39 1,20 1-1,1-40 32,-1 0-31,0 0 0,40 0 109,19 0-94,-19 20-31,0 0 15,0 0 1,59 19 0,-19 1-1,-21-20 1</inkml:trace>
  <inkml:trace contextRef="#ctx0" brushRef="#br3" timeOffset="-103084.03">15935 10279 0,'19'0'32,"1"0"61,0 0-61,-20-20-1,20 20-31,-20-20 31,0 0-15,-20 20 62,20-20-62,-20 20-1,0 0 1,1 0 62,-1 20-62,20 0-16,0 0 31,0 0-31,0 0 31,0-1-15,20 1-16,-20 0 31,19 0-15,1-20-1,-20 20 1,20-20-1,0 0 1,0 20-16,0-20 16,19 20-1,-19-20 1</inkml:trace>
  <inkml:trace contextRef="#ctx0" brushRef="#br3" timeOffset="-101900.42">15161 10219 0,'-20'0'125,"0"0"-109,0 0-16,0 0 16,20 20 124</inkml:trace>
  <inkml:trace contextRef="#ctx0" brushRef="#br3" timeOffset="-97812.05">17324 10219 0,'-20'0'171,"20"40"-77,0 0-78,0-1-1,0-19-15,0 0 16,20-20 62,-1 0-78,1 0 31,0 0-31,0 0 47,-20-20-31,20-20 0,-20 21-1,20-1 1,-1 0-1,1 20 32,-20-20-31,0 0 15,0 0 0,20 40 48,0 0-79,-20 0 15,0 0 1,40 39-1,-1 1 1,-19 19 0,20-19-1,-20-40 1,-20-1 0,-20-19 109,20-19-125</inkml:trace>
  <inkml:trace contextRef="#ctx0" brushRef="#br3" timeOffset="-96532.07">17562 10259 0,'-20'0'31,"0"0"-16,0 0 79,-20 0-78,21 0-1,-1 0 1,0 0 156,0 0-156,0 0 187,0 0-188,1 0 17</inkml:trace>
  <inkml:trace contextRef="#ctx0" brushRef="#br3" timeOffset="-94500.05">17879 10219 0,'-39'0'32,"19"-20"-32,0 20 15,20 20 126,0 0-125,0 0-1,20 20 1,0-1-1,-1-39 1,-19 20 0,20-20 15,20 0-31,-20 0 16,39 0-1,21 0 1,-60 0 15,-20-40-15,0 21-1,0-1-15,0-40 16,0 1 15,-40-21-15,0-19-1,20 20 1,0 59 0,20 40 156,20 19-172,20-39 15,-20 40 1,-20-20-16,20 20 15,-20-1 17,0-19-17,0 0 1,0 0 0,0 20-1,39 19 1,1-19-1,-40-20 95</inkml:trace>
  <inkml:trace contextRef="#ctx0" brushRef="#br3" timeOffset="-93757.81">18256 10120 0,'20'0'16,"0"0"15,0 0-15,-20 20-16,20 0 15,19 59 1,-19-39-1,20-1 1,-40-78 78,0 19-79,0 0-15,0 0 16,0 0 0,0-19-1,20 39 1,-20-20 0,0 0 46,20 20 16,-20 20-62,19 20-16,1-40 15,-20 19-15</inkml:trace>
  <inkml:trace contextRef="#ctx0" brushRef="#br3" timeOffset="-92555.84">18792 10160 0,'-20'0'15,"0"-20"1,0 20 62,20 20-47,-39-20-31,19 0 32,20 20-17,0-1-15,0 1 16,0 0-16,0 0 16,0 20-1,0-21 1,0 1 15,20-20 0,-20 20-31,20 20 16,-1-40 15,-19-20 0,0 0-15,0 0 0,0 0-1,0 1-15,0-1 16,0-20 0,20 40-1,-20-20 16,20 20-15,0 0 15,0 0 1,0 20 30,-20 0-46,39 39-16,-39-39 15,80 40 1,-60-20 0,-40-40 62,20-20-47,0 0-15</inkml:trace>
  <inkml:trace contextRef="#ctx0" brushRef="#br3" timeOffset="-91627.75">19010 10120 0,'0'20'31,"20"0"-15,-20 19-1,0-19 1,0 0 0,0 20-1,20-20 1,-20-1 0,0 1-1,0 0 1,20-20 31,-20-20-32,0 0-15,0 1 16,20-1 15,-20-20-31,59-39 31,-39 19-15,-20 40 0,20 20-1,0 20 1,0 20 0,-1 0-1,1-21 1,0 1 15,-20 0-31,0 0 16,0 0 109</inkml:trace>
  <inkml:trace contextRef="#ctx0" brushRef="#br3" timeOffset="-90580.83">17522 10259 0,'-20'0'31,"0"0"94,0 0-110</inkml:trace>
  <inkml:trace contextRef="#ctx0" brushRef="#br3" timeOffset="119330.61">16966 12204 0,'0'20'47,"0"19"-32,0-19 1,0 0-1,0 0 1,0 0 0,20-1-1,20 1 1,-40 0 0,20-20-16,19 0 31,-19 0 0,0 0 0,-20-20-15,40-19 0,19-1-1,-39 40 1,0-20-1,-20 0 17,-20 20-17,-19 0 1,19-20 15,0 20-15,20-19-16,-20 19 15,0 0 17,-20 0-17,21 0 1,-1 0 0,0 0-1</inkml:trace>
  <inkml:trace contextRef="#ctx0" brushRef="#br3" timeOffset="120499.22">17462 12065 0,'-19'20'62,"-1"-1"-46,20 1-1,-20 0-15,20 20 16,0 0 0,0 19-1,0-19 1,0-1-16,0-19 16,0 0 15,0 0 0,20-20-31,0 0 31,-1 0-15,1 0 0,-20-20 30,0 0-30,0-39 0,-20 19-1,1 0 1,-1 1 0,-40 19-1,40 0 1,-19 0-1,39 0 32,-20 20-31,0 0 0,0 0-1</inkml:trace>
  <inkml:trace contextRef="#ctx0" brushRef="#br1" timeOffset="147980.25">11688 17462 0,'0'20'16,"0"20"0,0 19-1,0-19 1,0 0-1,0-20-15,0 79 16,0-20 0,-20 0-1,20-39 1,0-20 0,20 0 15,0 20-16,0-21 1,-20-58 78,0-1-79</inkml:trace>
  <inkml:trace contextRef="#ctx0" brushRef="#br1" timeOffset="150027.33">11748 17522 0,'19'0'140,"21"0"-140,20 0 16,19 0-16,80 20 16,-1-20-1,41 0 1,19 0-1,-99 0 1,-39 0 15,-61 0-15,1 0 296,0 0-312,0 0 16,-20 19 109,0 1-109,0 0-1,0 0-15,0 20 16,0-1 0,0-19-1,0 20 1,0 19-1,-20 1 1,20-20 0,0-1-1,0-19 1,0 0 0,0 0-1,0 0 48,-20-20 77,0 0-124,1 0-16,-1 0 16,0 20-16,-99-20 15,-20 0 1,-40 0-1,-19 0 1,-1 0 15,100 0-15,-20 0 0,99 0-1,-19 0 1,39 19 15,-20 1-15,-79-20-1,39 0 1,1 0 0,-1 0-1,40 0 1,0 0-1</inkml:trace>
  <inkml:trace contextRef="#ctx0" brushRef="#br8" timeOffset="158354.98">2897 13037 0,'0'60'78,"0"-21"-62,0 21-16,0-1 15,0 80 1,-20-39 0,20 157-1,0-18 1,0 38-1,0-58 1,0-41 0,0-39-1,0-99 1,0 79 0,0 0-1,0-40 1,0-39-1,0 0 1,0-20 0,0-1-1,0 21 1,0-20 0,0 0-1,0 0 1,0 19 15,0 21-15,-19 39-1,19-59 17,-20-20-17,20 39 1,0-39-1,0 0 1,0 0 0,0 0-1,0-1 1,0 1-16,0 20 16,0-20-1,-20 0 1,20 19-1,0 41 17,-20 78-17,0-19 1,0-39 15,20-81-15,0 1 187,40 0-203,39 20 16,-19 19-1,-1-19-15,100 39 16,99-19-1,-40-60 1,21 20 0,58-20-1,-98 0 1,59 0 0,19 0-1,1 0 1,0 0-1,0 0 1,0 0 0,39 0-1,140 0 17,-140 20-17,1-20 1,-21 0-1,-19 0 1,-60 0 0,-59 0-1,0 0 1,-60 0 0,40 39-1,-40-39 1,80 40-1,-20 0 1,-1-21 0,61 1-1,38-20 17,-58 0-17,-80 0 1,-99 0-1,0 20 17,19 0-17,21 20 1,-40-40-16,59 20 16,-79-1-1,20-19 1,59 80-1,40 39 1,-39-60 0,79-19-1,-40-20 1,-60 0 15,-59 0 0,0-1-15,0 1 0,20-20-16,20 20 15,-1 0 220,-19-20-235,0 20 15,40 0 1,-41-20 0</inkml:trace>
  <inkml:trace contextRef="#ctx0" brushRef="#br8" timeOffset="159482.78">11212 17423 0,'20'0'31,"-1"0"-15,1 39-1,0-19-15,0 20 16,20-20 0,-21-20-1,41 59 1,-20-59 15,-20 0-15,-20 20-1,-20-20 79,0 20-31,20 0-63,-40 19 15,20-19-15,-79 20 16,20 0 15,39-40-31,40 19 78,-20 1-78,20 0 16,0 0 0</inkml:trace>
  <inkml:trace contextRef="#ctx0" brushRef="#br5" timeOffset="165314.23">13752 17681 0,'0'19'109,"-20"-19"-109,20 20 16,-20 0-16,0 20 16,-20-20-1,40-1 1</inkml:trace>
  <inkml:trace contextRef="#ctx0" brushRef="#br5" timeOffset="165986.67">13573 17720 0,'20'40'62,"20"19"-62,19 1 31,-19-20-15,-40-21 0</inkml:trace>
  <inkml:trace contextRef="#ctx0" brushRef="#br5" timeOffset="166587.27">13633 17800 0</inkml:trace>
  <inkml:trace contextRef="#ctx0" brushRef="#br5" timeOffset="167227.44">13633 17800 0,'0'19'63,"-20"-19"-48,0 20 17,0 0-1,0-20-16,20 20 1,-20-20 0,20 20-1,-19-20 48,19 20-48,-20-20 1</inkml:trace>
  <inkml:trace contextRef="#ctx0" brushRef="#br5" timeOffset="169026.86">13137 12501 0,'0'40'62,"0"-20"-62,0 0 16,-20 19 0,20-19-1,0 20 48,0-20-63,0 19 15,0-19 1</inkml:trace>
  <inkml:trace contextRef="#ctx0" brushRef="#br5" timeOffset="170530.5">13295 12601 0,'0'19'62,"0"1"-46,0 0 0,0 20-1,0-20-15,0 19 16,0-19 15,0 0-15,0 0-16,20-20 31,0 0-15,0 0 15,0 0 16,-20-20-32,20 0-15,-1 20 16,-19-20 0,0-19-1,0 19 1,20 0 15,-20 0-15,0 0-1,0 0 1,-20 20 296,1 0-296,-1 0 15,0 0 47,-20 0-78,20 0 32</inkml:trace>
  <inkml:trace contextRef="#ctx0" brushRef="#br5" timeOffset="172891.9">13633 12561 0,'-20'0'172,"-20"0"-157,40 20 267,0 0-267,-20-20-15,20 19 32,0 1 61,0 0-77,20-20 15,0 0 63,0 0-32,-20 20 48,20 0-95,-20 0 64,0-1-79,-20 1 15,20 0 1,-20-20-1,0 20 95,0-20-79,0 0-31</inkml:trace>
  <inkml:trace contextRef="#ctx0" brushRef="#br5" timeOffset="175035.68">13752 12779 0,'20'0'78,"-1"0"-63,1 0 32,0 0 16,-20-20-48,0 0 1,20 1 0,-20-1 15,0 0-15,0 0 46,0 0-46,0 0-1,-20 20 110,0 0 63,20 20-157,0 0-31,0 0 31,-20 0 63,20 0-78,0-1-1,0 1-15,0 0 32,0 0 46,0 0-63,20-20 1,0 20 0,0-20 62,0 0-63,0 0 17</inkml:trace>
  <inkml:trace contextRef="#ctx0" brushRef="#br5" timeOffset="176755.13">14049 12601 0,'-19'0'125,"19"19"16,0 1-110,0 0 63,0 0-94,-20-20 15,20 20 1,-20 0 0,20-1 46,0 1-46,0 0-1,0 0-15,0 0 63,0 0-32,20-20-15,0 19 15,-1-19-15,1 0 93,20 0-93,-20 0-1</inkml:trace>
  <inkml:trace contextRef="#ctx0" brushRef="#br5" timeOffset="179162.6">5179 11013 0,'0'20'109,"0"20"-109,0-21 16,0 21-1,0 0 1,0 19 0,0-39-1,0 0 1</inkml:trace>
  <inkml:trace contextRef="#ctx0" brushRef="#br5" timeOffset="180483.87">5259 11053 0,'19'0'31,"1"0"-15,0 0 15,20 39 16,-40-19-31,20 0-16,19 20 15,-19-1 1,20-19 0,-20-20 109,0-20-110,-20 1 1,0-21-1,0 20 1,0 0 0,0 0-1,0 1 1,0-21 0,-20 20-1,-20-20 1,20 21-1,0 19 17,1 0-17,-1 0 63,0 0-62,0 0 0,0 0-16,20 19 109,0 1-93,20 20-1,-20 0 1,20-40 0,-20 19-1,20 1 1</inkml:trace>
  <inkml:trace contextRef="#ctx0" brushRef="#br5" timeOffset="181842.97">5715 10973 0,'0'20'188,"0"0"-126,0 20-62,20-20 16,-20-1 0,20 1-1,0 40 1,-1-40-1,1 19 1,-20-19 0,20-20-1,0 0 1,0 0 46,-40 20 17,0-20-64,0 0 16,0 0-15,1 0 125</inkml:trace>
  <inkml:trace contextRef="#ctx0" brushRef="#br5" timeOffset="183186.47">5953 11152 0,'20'0'47,"0"0"-32,0-20 1,-1 20 124,-19-20-124,0 0 0,0 1-1,0-1-15,0 0 32,0 0-1,-19 20 31,-1 0 1,0 0-32,20 20 63,0 0-63,-20-20 0,20 20-31,0-1 16,0 1 0,0 0-1,0 40 1,-20-60-1,20 19 32,0 1-31,0 0-16,20-20 31,-20 20-15,20-20-1,0 0-15,19 0 16,-19 0 0,0 20-1,0-20 17,0 0-17</inkml:trace>
  <inkml:trace contextRef="#ctx0" brushRef="#br5" timeOffset="184322.49">6410 10993 0,'-20'0'63,"0"0"-16,-40 0-32,40 20-15,-39-20 16,19 0 0,1 20-16,19-20 15,0 0 1,20 20 93,0 0-93,0-1-16,0 1 16,0 0-1,0 0 1,0 0 15,20-20-15,0 20-1,-1-20 1,1 19 0,0 1-1,0-20 1,-20 20-1,20-20 1,0 0 15,-1 0-15,-19 20 15,20-20 110</inkml:trace>
  <inkml:trace contextRef="#ctx0" brushRef="#br7" timeOffset="197524.11">14049 13851 0,'-19'-20'125,"-1"0"-109,20 0-1,0 0-15,0 0 16,0 1 0,0-1-1,0 0 1,20 20 31,-1 0-32,1 0-15,-20 20 16,40 0 0,-20-20-1,0 19 17,-20 1-32,0 0 15,19-20 1,-19 20-1,0 20 17,0-1-17,0 1 1,-19 0-16,-1-20 16,-20-1-1,20-19 16,0 0 16,1 0-31,-1 0-16,20-39 16,-20 19-1,20 0 1,20 20 93,19 0-93,-19 0-1,0 0 1,0 0 0,0 20-1,19-20 1,-19 40 0,0-21-1,-20 1 16,20-20 141</inkml:trace>
  <inkml:trace contextRef="#ctx0" brushRef="#br7" timeOffset="199362.8">14585 13751 0,'-20'0'47,"0"0"-31,1 0 0,-1 0 30,0 0 17,0 20-63,20 0 16,-40 0-1,40 0 1,0 0-1,0 19 17,20-39-32,-20 60 15,60-40 1,-60 0 0,20-20-1,-1 0 1,1 0-1,0 0 79,-20 19-63,-20-19 1,0 0-17,1 0 1,-1 0 62,0 0-78,0 0 31,0 0-31</inkml:trace>
  <inkml:trace contextRef="#ctx0" brushRef="#br7" timeOffset="201091.24">14089 15041 0,'20'0'31,"-20"-20"-15,20 20-1,19-19 1,1-1-1,-20 0 1,0 20 0,0 0-1,19 0 1,-19 0 0,-20 20-1,20-20 1,-20 20-1,0 39 17,0 1-17,0-21 1,-20 1 0,20 0-1,-20-20 1,1-1-1,-21-19 1,20 0 0,-20 0-1,20 0 1,1 0 31,19-19-47,0-1 31,0 0-31,0 0 31,19 20-15,1 0 0,0 0-1,0 0 1,20 0-1,-1 0 1,-19 0-16,-20 20 63,20 0-48,-20 0 1,20-20 78,0 19-79,-20 1 1,0 0-1</inkml:trace>
  <inkml:trace contextRef="#ctx0" brushRef="#br7" timeOffset="202179.27">14764 14962 0,'-40'0'31,"20"0"-31,0 0 16,1 0-1,-1 0 1,0 0 0,-20 40-1,0 19 1,-19 21-1,59-61 1,0 1 15,0 0-15,20 0 0,0 0-1,19 19 1,-19-19-1,20 0 1,-20 0-16,-20 0 172,-20-20-172,0 0 16,0 0-1,0 0 32,0 0-16,1 0-15</inkml:trace>
  <inkml:trace contextRef="#ctx0" brushRef="#br7" timeOffset="203530.53">14208 16411 0,'0'-20'16,"0"-20"-1,20 20 1,0 0-1,0 0 1,19 20 0,-19 0 15,20 20-15,19 20-1,1-20 1,-60 0-16,0 0 31,0-1 0,0 21-15,-20-40 0,0 0-1,0 20 16,1-20-15,38 0 93,1 0-93,0 0 0,0 0-1,39 0 1,-39 0 0,0 0-1,0 0 63,-20 20-78,20-20 32,0 0-32</inkml:trace>
  <inkml:trace contextRef="#ctx0" brushRef="#br7" timeOffset="204604.17">14922 16331 0,'-19'0'31,"-1"0"0,0 0-15,0 0 15,0 0 1,0 0-32,1 0 15,19 20 1,0 20-16,-40-40 15,40 20 1,0-1 0,0 21-1,20-40 1,0 0 0,-1 0-1,1 0 48,0 20-48,0-20 1,-20 20 31,0 0-16,0-1-31,-20 1 47,20 0-31,-20-20-16,20 20 15,-20-20 1,1 0 109,19 20 15</inkml:trace>
  <inkml:trace contextRef="#ctx0" brushRef="#br7" timeOffset="206260.17">14446 17502 0,'0'-20'140,"0"0"-124,20 0-1,-20 1 17,20-1-17,20 20-15,39 0 32,-39 0-17,-20 0 1,-1 20-1,-19 19 1,0 41 0,80-21-1,-60 1 1,-20-40 0,0-1-1,-20 1-15,20 0 16,-40 0-1,-19-20 17,39 0-32,0 0 31,-20 0-15,20 0 15,0-40-16,20 1 1,0 19 0,0 0-1,20 20 17,40 0-17,-40 0 16,0 0-15,-1 0-16,-19 20 63,0 0-48,20 19-15,-20-19 16,0 0-1,0 0-15,0 0 16,0-1 0,0 1-1,0 0 1,0 0 0,0 0 15,0 0-16,0-40 126,0 0-125</inkml:trace>
  <inkml:trace contextRef="#ctx0" brushRef="#br7" timeOffset="207195.67">15022 17482 0,'-20'0'47,"-20"0"-32,40 20 17,0 0-17,0 0 1,0-1-16,0 1 16,20 20-1,0-40 1,0 20-1,-20 20 79,20-21-78,-20 1-1,0 0 1,-20-20 0,0 0-1,0 0 1,0 0 0,0 0-1,20-20 79,0 0-78</inkml:trace>
  <inkml:trace contextRef="#ctx0" brushRef="#br7" timeOffset="208530.74">15161 17641 0,'19'0'47,"1"0"0,-20-20 15,20 0-46,-20 0 0,0 0-1,0 1 16,-20 19 48,0 0-33,20 19 33,-19 1-79,19 0 31,0 0-16,0 0 1,-20 0 15,20 0-31,0-1 16,0 1 0,0 0-1,0 0 1,39 0-1,-39 0 1,20-20 0,0 0 109,0 0-110,0 0 1</inkml:trace>
  <inkml:trace contextRef="#ctx0" brushRef="#br7" timeOffset="212403.4">14863 15200 0,'20'0'156,"0"0"-140,-20-20 140,-20 0-94,20 1-62,-20-1 16,0 20 15,0 0 1,20-20-17,-20 20 48,1 0-63,19 20 140,0 19-140,0-19 16,0 0 0,-20 0-1,20 0 1,39 19-1,-19-39 1,20 60 0,-20-40-1,0-20 1,-1 0 0,1 0 15,0 0-16</inkml:trace>
  <inkml:trace contextRef="#ctx0" brushRef="#br7" timeOffset="213411.91">15121 15160 0,'-20'0'31,"0"0"63,0 0-79,20 20 1,0 0-1,0 20 1,0-1 0,0 1-1,0-20 1,0 0 31,0 0-47,40-1 15,-40 21 1,40-20 0,-20-20 15,-1 0 31</inkml:trace>
  <inkml:trace contextRef="#ctx0" brushRef="#br7" timeOffset="-214190.24">14942 16549 0,'20'0'16,"0"0"-1,-20-19 1,20 19 31,0 0-31,0 0 15,-1 0-16,1 0-15,0 0 16,-20-20 15,0 0-15,0 0 0,0 0-1,-40-19-15,1 19 31,19 20 48,0 0-64,0 0 16,20 20-15,0-1 0,0 1-1,0 0 1,0 0-16,0 20 31,20-21-15,0 1-1,-20 0 1,20-20 0,0 0-1,-1 20 1,1-20 0,0 0-1,0 0 48,0 0-16,0 0-47,-1 0 93,1 0-77,20 0-16</inkml:trace>
  <inkml:trace contextRef="#ctx0" brushRef="#br7" timeOffset="-213339.84">15399 16411 0,'-40'0'31,"20"0"-31,0 0 16,1 0 31,-1 0-32,-20 19 1,40 21 0,-20-20-1,0 0 1,20 19 0,0-19 15,0 0-31,20 0 15,0-20 1,0 0 0,0 20-1,0-20 1,-1 20 0,1-20 62,0 0-63,0 0 1,0 0 15,0 0 16,-1 0-31,-19-20-1</inkml:trace>
  <inkml:trace contextRef="#ctx0" brushRef="#br7" timeOffset="-211591.31">14823 13990 0,'0'-20'188,"0"0"-173,0 0 1,0 0 0,0-19-1,0 19 1,0 0 0,-20 60 202,1-40-202,19 39-16,0 1 16,0 0-1,0-21 1,0 1 46,0 0-30,39 20-17,-19-40 16,0 0-31,0 0 32,0 0-1,19 0-31,-39 20 16,80-20-1,-60 0 1,-1 0-1,1 0 17</inkml:trace>
  <inkml:trace contextRef="#ctx0" brushRef="#br7" timeOffset="-210605.9">15200 13851 0,'-20'0'110,"1"0"-32,19 20-78,0-1 16,-20-19-16,20 20 15,-20-20 16,20 20 1,0 0-17,0 0 1,20 0 15,-20-1-15,20-19-1,-1 0 1,1 20 0,0-20 31,-20 20-32,20-20 1,0 0-1,-20 20 1,59-20 0,-39 0-1,0 0 1,0 0 31,0 0-32,19 0 1,-19 0-16</inkml:trace>
  <inkml:trace contextRef="#ctx0" brushRef="#br7" timeOffset="-209246.09">14208 13077 0,'20'0'16,"0"0"0,0 0 15,0 0-31,-1 0 15,-19 20 17,20-20-32,0 39 15,0 1 1,-20-20 46,-20-20-30,40 0 93,-20 20-110,20-20-15,39 20 16</inkml:trace>
  <inkml:trace contextRef="#ctx0" brushRef="#br7" timeOffset="-208093.39">14704 13017 0,'-20'0'125,"1"20"-125,19 0 16,-20-20-1,20 20 1,0 0 0,0-1-1,0 1 1,0 0-16,0 0 16,20-20-1,-1 20 1,-19 0 156,-19-20-172,-1 0 15,20 20-15,-20-20 32,0 0 46</inkml:trace>
  <inkml:trace contextRef="#ctx0" brushRef="#br7" timeOffset="-207596.99">14823 13176 0,'20'0'78,"0"0"-47,0 0-15,0 0 30,-20-20-30,0 0 0</inkml:trace>
  <inkml:trace contextRef="#ctx0" brushRef="#br7" timeOffset="-206809.33">14922 13116 0,'-19'0'156,"-1"0"-141,0 0-15,20 20 110,0 0-95,0 0 1,20 0 78,-20 0-94,20-20 15,-1 20-15,1-20 32,0 19-17,0-19-15,-20 20 16,20-20 0,0 0 62,0 0-78,-1 0 31,-19-20-15</inkml:trace>
  <inkml:trace contextRef="#ctx0" brushRef="#br7" timeOffset="-205886.03">15180 13136 0,'0'-20'63,"0"1"-32,-19 19 125,-21 0-140,40 19-16,-20 1 16,0 0-1,0-20 1,20 20-1,20-20 17,-20 20-17,20 0 1,0-20 0,-20 20 30,20-1-30,0-19 0,-1 0 15,1 20-31,0-20 31,0 0 94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5:18:50.28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18058 7699 0,'20'-20'93,"-20"0"-77,20 20-16,-1-39 16,1 39-1,0-20 48,0 20-48,20 0 1,-21-20 0,21 0-1,-40 0 1,20 20-16,0-19 47,19-1-32,-19 20 1,20-20 0,20 20-1,-60-20 1,19 0 124,-19 0-124,20 20-16,-20-20 16,0 1 46,20 19-62,20-20 16,-20 20-1,-1 0 1,1 0 62,0 0-78,0-20 16,0 20 15,-40 0 110,0 0-141,0 0 15,-19 0 1,-1-20 0,20 0-1,0 20 1,0 0-1,1 0 1,-1 0 0,0 0-1,0 0 1,0 0 31,-20 0-32,1 0 1,19 0-16,-20 0 94,1 0-94,19 0 15,-20 0 1,0 0 218,40 40 188,20 19-406,0-19 0,-20-20-1,60 40 1,-41-41-1,-19 1 95,0 0-95,0 0 1,0 0 78,-19 0-79,19-1 1,-20-19-16,20 20 16,0 0-1,-20 0 110,40-20 0,19 0-109,-19-20 0,0 20-16,0 0 15,-20-20 1,20 0-1,0 1 1,-1-1 0,1 0-1,0 20-15,0 0 32,0-20-32,0 0 31,0 20-16,-1-20 1,-19 1 0,20-21-1,-20 20 1,20 20 0,-20-20-1,20 20 1,-20-20-16,0 0 31,20 1-15,0 19 140,-20-20-140,19 20-16,-19-20 15,20 20 63,0 0-62,-40 0 203,-19 0-204,19 0 1,0-20 0,-20 20-1,20 0-15,-19 0 16,-1 0-1,0 0 1,1 0 0,19 0-1,0 0 1,0 0 0,-20 0-1,-19 0 1,19 0-1,20 0 1,-19 0 47,19 0-48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5:17:37.46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15637 7005 0,'0'19'78,"0"21"-78,0 20 16,0-1-16,0 100 16,0 39-1,0 21 1,0-1 0,0-39 15,0-1-16,0-19 1,0-20 0,0-40-1,0-39 1,0-21 0,0-19-1,0 20 63,0-20-62,0-1 0,0 21-1,0-60 298,0-39-313,0-1 15,0 1-15</inkml:trace>
  <inkml:trace contextRef="#ctx0" brushRef="#br0" timeOffset="1678.66">15597 7084 0,'0'-20'47,"20"20"-31,0 0-1,-20-20-15,40 20 16,-21 0 0,100-20-1,239-99 17,277 100-17,0-81 1,79 21-1,-79 0 1,-179-100 0,-158 60-1,-199 20 1,-79 99 0,0-20-16,0 20 15,0-20 1,0 0-1</inkml:trace>
  <inkml:trace contextRef="#ctx0" brushRef="#br0" timeOffset="3294.76">15577 7104 0,'0'-20'79,"0"-20"-64,0 20 1,0 1-1,0-100 1,0-40 0,0-20-1,0-39 1,0 19 0,0 80-16,0-59 15,0 39 1,0 0-1,0 40 1,0 59 0,0-19-1,0 19 1,0 20 0,0 0 140,0-20-141,0 21-15,0-41 16,0-19 0,0 39-1,0 20 1</inkml:trace>
  <inkml:trace contextRef="#ctx0" brushRef="#br0" timeOffset="4711.41">15637 7044 0,'-20'0'31,"0"0"-31,0 0 16,-19 0 0,-1 0-1,0 0 1,1 0 0,19 0-1,0 0 1,-99-59-1,-119-80 1,-80-99 0,-59 19-1,99 100 1,139 20 0,20 0-1,40 39 1,59 1-1,-20 19 1,-59-59 0,40 0-1,-21-20 1,21 19 0,39 81 15,20-1-16</inkml:trace>
  <inkml:trace contextRef="#ctx0" brushRef="#br0" timeOffset="6623.62">15597 7084 0,'-20'0'62,"1"0"-46,-41 0-16,-19 0 15,-21 0-15,-118 0 16,-119 0 0,19 0-1,40-20 1,60 20 15,40 0-15,39-20-1,99 0-15,0 20 16,1-19 0,-1 19-1,0 0 1,-19 0-1,-60-20 1,-20-20 0,79 20-1,21 20 1,19 0 62,0 0-62,-20 0-1,40-20-15,-20 20 16,0 0 31,1 0-32,-21 0 1,0-19-16,1 19 16,19-20-1,-20 0 1,20 20 15,0 0 0</inkml:trace>
  <inkml:trace contextRef="#ctx0" brushRef="#br0" timeOffset="8613.92">19824 6608 0,'0'-20'62,"0"-40"-62,0 21 16,0 19 0,0-20-1,20 20 32,0 20-31,-1 0-16,21 0 15,-20 0 63,-20 20-78,20 0 16,-20 0 0,20 0-1,-20-1-15,0 1 16,0 0 0,-40 0-1,40 0 1,-20 0-1,0 0 1,20 19 0,0 21-1,0-21 1,20-39 15,0 0 16,0 0-31,0 0-1,-20-19 48,-40-21-48,0 0 1,20 20 0,20 1-16,0-1 15,-19 0 1,19 0 0,-20 0-1,0 20 16,0 0-15,-20 0 0,21 0 15,38 0 63,1 0-94,0 0 15</inkml:trace>
  <inkml:trace contextRef="#ctx0" brushRef="#br0" timeOffset="9679.81">20102 6508 0,'20'0'78,"-1"20"-62,1-20-16,-20 20 16,60 20-1,-21 0 1,-19-21-1,0-19 79,0 0-78,-20-19 62,-20-1-62,20 0-16,-20 20 15,20-60 1,-20 40-1,1 20 1,-1 0 31,0 0-31,0 0-16,0 0 15</inkml:trace>
  <inkml:trace contextRef="#ctx0" brushRef="#br0" timeOffset="10254.7">20518 6270 0,'0'20'47,"0"40"-31,0-21-16,0 21 15,0 19 1,0-19 0,0-1-1,20-39 1,-20 0 0</inkml:trace>
  <inkml:trace contextRef="#ctx0" brushRef="#br0" timeOffset="10648.38">20399 6370 0,'20'0'94,"0"19"-94</inkml:trace>
  <inkml:trace contextRef="#ctx0" brushRef="#br0" timeOffset="11071.72">20737 6409 0</inkml:trace>
  <inkml:trace contextRef="#ctx0" brushRef="#br0" timeOffset="13128.53">15915 5477 0,'20'0'141,"19"0"-126,-39 39 1,20 1 0,20-20-1,-1-20 1,61 0-1,-21 0 1,0 20 0,-59-20-1,0 20 17,-20-1-32,0 1 31,0 20-16,-20-40 1,-19 0 0,19 0-1,0 0 1,0 0 0,0 0-1,0 0 48,20-40-48,0 20 1</inkml:trace>
  <inkml:trace contextRef="#ctx0" brushRef="#br0" timeOffset="13782.9">16212 5199 0,'-20'0'31,"1"39"0,-41-19-15,1 20 0,-21 20-1,60-21 1,1-39-1,-1 20 1,0-20 47,20 20-63,0 0 15</inkml:trace>
  <inkml:trace contextRef="#ctx0" brushRef="#br0" timeOffset="14694.76">16808 5219 0,'0'79'31,"0"-19"-15,0 19 0,0 0-1,0-19 1,0-40 0,0 0-1,0-1 1,0 1-1</inkml:trace>
  <inkml:trace contextRef="#ctx0" brushRef="#br0" timeOffset="15038.9">16708 5377 0</inkml:trace>
  <inkml:trace contextRef="#ctx0" brushRef="#br0" timeOffset="15390.91">17224 5377 0,'0'20'78</inkml:trace>
  <inkml:trace contextRef="#ctx0" brushRef="#br0" timeOffset="16493.81">13752 5417 0,'20'0'47,"-20"40"-32,0-1-15,0-19 16,19 80 0,1-61-1,-20-19 1</inkml:trace>
  <inkml:trace contextRef="#ctx0" brushRef="#br0" timeOffset="17840.06">13970 5556 0,'0'20'78,"20"0"-62,0-20-1,-20 20 1,20-20 0,-1 0-16,21 0 31,-20 0 78,0 0-93,-20-20 0,0-20-1,0-20 1,0 41-1,0-1 1,0 0 0,-20 20 31,0 0-1,0 0-30,0 0 78,20 20 0,0 0-94,0-1 31,0 1 78,0 0-93</inkml:trace>
  <inkml:trace contextRef="#ctx0" brushRef="#br0" timeOffset="18623.57">14288 5278 0,'19'20'16,"-19"0"-1,0 0 1,0 0-16,0 19 15,20 21 1,-20-1 0,0-19-1,0 0 1,0-20 0,0-1-1</inkml:trace>
  <inkml:trace contextRef="#ctx0" brushRef="#br0" timeOffset="19143.08">14268 5496 0</inkml:trace>
  <inkml:trace contextRef="#ctx0" brushRef="#br0" timeOffset="19510.46">14426 5496 0</inkml:trace>
  <inkml:trace contextRef="#ctx0" brushRef="#br0" timeOffset="23174.88">12859 6548 0,'20'0'125,"-20"20"-109,0 0-16,39 0 15,-39 19 17,60 1-17,-40 0 1,19-40-1,-19 20 1,-20-1 78,0 1-94,0 0 31,-20 0-15,1-20-1,-1 0 17,0 0-17,0 0 1,-40 0-1,41 0 1,19-20 78</inkml:trace>
  <inkml:trace contextRef="#ctx0" brushRef="#br0" timeOffset="23950.82">13196 6270 0,'-40'0'31,"40"20"-31,-39 0 15,19 0 1,0-20 0,20 20-1,-20 0 1,0-1 0,1-19-1,-21 40 1,20-40-1,0 0 1,0 0 125</inkml:trace>
  <inkml:trace contextRef="#ctx0" brushRef="#br0" timeOffset="24543.55">13355 6469 0,'-20'59'46,"-20"-19"-30,20 0-16,-19-1 16,-41 21-1,80-20 1,0-21 0,-19 21-1,19-20 1</inkml:trace>
  <inkml:trace contextRef="#ctx0" brushRef="#br0" timeOffset="24943.18">13117 6548 0,'20'0'94</inkml:trace>
  <inkml:trace contextRef="#ctx0" brushRef="#br0" timeOffset="25359.03">13315 6687 0</inkml:trace>
  <inkml:trace contextRef="#ctx0" brushRef="#br1" timeOffset="38974.21">10041 5834 0,'0'20'172,"0"19"-156,0-19-16,0 20 15,0 79 1,0-20 0,20 0-1,-20-19 1,20-1-1,-20-19 17,0-21-32,0 21 15,0 19 1,0 1 0,19-21-1,1 21 1,-20-41-1,0 21 1,60 59 0,-1 20-1,21 0 1,79 19 0,-60-58-1,40 58 1,-80-78-1,60-21 17,-39-19-17,39 39 1,-20-59 0,0 40-1,100-21 1,-41 1-1,21-40 1,-40 20 0,-40-20-1,20 0 1,-40 0 0,21 0-1,19 0 1,-60 0 15,21 0-15,-21 0-1,60 0 1,40-20 0,-20 20-1,0-20 1,-80 0-1,1 20 1,-20-19 0,-1 19-1,140-20 1,39 20 0,0-20-1,-39 20 1,-100-20-1,-39 0 1,-40-20 15,20 1-15,39 19 0,-39-20-1,-20 20-15,-20 20 313</inkml:trace>
  <inkml:trace contextRef="#ctx0" brushRef="#br1" timeOffset="41255.04">14268 7778 0,'20'0'94,"19"0"-94,21 0 16,-1 0-16,40 20 15,-19 0 1,-80 0 187,0 0-187,0 0-1,0 0-15,-20-20 16,20 39-1,-20 41 1,-20-1 15,40-39-31,0-1 16,0-19 0,0 0-1,-19-20 141,-1-20-140,0-19-16,20-1 16,-20 20-1,-20-59 1,1 39 0,39 20-1,0-20 1,0 21 62,0-21 94,0 20-172,0-20 15,0-39 1,0 99 47,0 19-63,20-19 15,-20 20-15,19-20 16,1 20 109,0-40-125,-20 19 15,40 1 1,-20-20 203</inkml:trace>
  <inkml:trace contextRef="#ctx0" brushRef="#br2" timeOffset="52095.81">7302 6846 0,'40'0'47,"40"20"-31,-21-20-16,20 20 15,100 59 1,39 40 0,1-20-1,39 0 1,-100-59 15,41 20-15,-100-21-1,-20 41 1,21-21 0,39 60-1,-1-59-15,-58 19 16,178 40 0,-20 0-1,-79-39 1,39 19-1,60 40 1,40 20 0,39-40-1,20 20 1,-79-40 15,20 0-15,178 40-1,-198-80 1,19-39 0,-19 0-1,20 59 1,-20-39 0,39-20-1,80 20 1,-79-40-1,19 0 1,-20 0 0,-39 0-1,99 0 17,139 20-32,179-20 31,-219 0-16,-99 0 1,-159 0 0,-119 0-1,-79-20 1,20-20 0,-20 0-1,0-19 1,39-1-1,1 1 1,-40 39-16,39 0 16,-39 20-1,-20-60 17,20 21-17,0-1 1,39-39-1,-39-1 1,0 1 0,-20-20-1,0 59 1,0 0 0,0-39-1,0 0 1,0-1-1,0 1 1,-20 39 0,-20 1-1,1-41 1,19 21 15,-40-21-15,-39-19-1,20 39 1,-21-39 0,-58 0-1,98 59-15,-39-19 16,39 39 0,-19-40-1,20-19 1,-1 59-1,60 0 1,-20 20 0,0-19-1</inkml:trace>
  <inkml:trace contextRef="#ctx0" brushRef="#br2" timeOffset="54422.15">18018 7084 0,'-20'0'93,"20"20"-93,-20-20 16,20 40-16,0-21 16,-19 21-1,19-20 1,-20-20-16,20 20 78,0 0-62,0-1-16,20-38 156,-20-1-156,19 0 31,-19 0-31,20 0 16,0 0-1,-20 1 17,0-1-17,20 20 1,0 0 15,-20-20-15,20 20 62,0 0-63,-1 0-15,1 0 79,0 20-64,0 19-15,0 21 16,0 19-1,39 1 1,-19-41 0,-60-39 77,0 0-46,-20 0-31,21 0-16,-41-39 31,1 39-31,19 0 31,0-20-15,20 20 0,40 0 187,0 0-203,-20-20 15,20 20 1,0-40 0,0 40-1,-20-20 1,0 1 0,0-1-1,0 0 32,0 0 31,-40 20 63,0 0-141,-19 0 15,-60 0 1,138 0 93,21 0-93,0 0 0,19 0-1,-39 0 1,0 0 125</inkml:trace>
  <inkml:trace contextRef="#ctx0" brushRef="#br2" timeOffset="57414.48">18058 7044 0,'0'20'63,"-20"20"-63,0 39 15,0 120 1,20-41 0,0-78-1,0 19 16,0-79-31,0 0 16,-20 59 0,1 20-1,19-19 1,0-61 0,0 21-1,-20-40 63,20-20-78,0-39 16,0 19-16,0-19 16,39-41-1</inkml:trace>
  <inkml:trace contextRef="#ctx0" brushRef="#br2" timeOffset="59271.19">18018 7064 0,'60'20'78,"-1"0"-78,1 0 16,59 0-1,0-1 1,-40-19-1,1 0 1,-61 20 0,41-20-1,-20 20 1,-21 0 0,1-20 30,0 0-14,0 0-17,0 0 1,20 0 0,-21 0-1,-19 20 16,0 0-15,-19-20 0,-1 19-1,0-19 1,0 0 0,0 0 15,0 0-16,0 0 1,-59 80 0,0 39-1,-40-40 1,59-39 0,-19 39-1,59-19 1,0-40-1,0 19 1,0-19-16,1 0 16,-81 59-1,61-39 1,19-40 0,20-20 280,0 0-296,0-19 16,0-21 0,0 40-1,0-19-15,0-1 16,20 0 0,59 1-1,-19-1 1,-1-20-1,-19 21 1,-20-1 0,-20 20-1</inkml:trace>
  <inkml:trace contextRef="#ctx0" brushRef="#br3" timeOffset="85078.71">19308 7719 0,'20'0'63,"0"0"-48,19 20 1,-19 19-16,0 1 16,0 0-1,0 0 1,-20-60 140,0 0-140,20-20-16,19 20 15,21-59 1,-21 19 0,1 60-1,-40-19 1,20 19 15,-20 19-31,20 1 16,20 60 15,-21-61-15,-19 1-1,0 0 17,0 0-17,0 20 1,-19-1-1,19-19 1,-20-20 0</inkml:trace>
  <inkml:trace contextRef="#ctx0" brushRef="#br3" timeOffset="86047.73">19963 7620 0,'0'20'62,"0"19"-62,0 41 16,-20-41 0,20 1-1,0 0 1,0-1 15,20-39-31,-20 20 0,39-20 31,-19 0 1,0 0-17,0 0 1,0-20 0,0-59-1,19 19 1,-39 21-1,0 19 1,0 0 0,0 0 15,-39 20-31,19 0 16,-20-20-1,-19-39 1,39 39-1,0 20 48,20 20-47,-20-20-16,20 20 15,0 0 95,0 19-95,20-19 1</inkml:trace>
  <inkml:trace contextRef="#ctx0" brushRef="#br3" timeOffset="87176.57">20518 7263 0,'0'138'31,"0"-118"-15,0 20 0,0 0-1,0 19 1,0 21 0,-19-41-1,19-19 1,0 0-1,0 0 17,19-20 61,1 0-77,0 0 0,0 0-1,40 0 1,-41 0-16,21 0 16,20 20-1,-21-20 1,-39-20 31,20 20-32,-40 0 48</inkml:trace>
  <inkml:trace contextRef="#ctx0" brushRef="#br3" timeOffset="88143.41">20439 7560 0,'20'-20'31,"0"20"-31,0 0 16,-1 0-1,1-19 1,0 19 0,0 0-1,0-20 1,0 20-16,0 0 16,-1 0 62</inkml:trace>
  <inkml:trace contextRef="#ctx0" brushRef="#br3" timeOffset="89295.13">21114 7521 0,'0'-20'47,"20"0"-47,-1 20 15,41 0 1,-20 0 0,-21 0-1,1 0 32,40 0-31,-1 0-1,1 0 1,-40 0 15</inkml:trace>
  <inkml:trace contextRef="#ctx0" brushRef="#br3" timeOffset="90239.5">21153 7659 0,'20'0'32,"0"0"-17,0 0-15,0 0 16,0 20 15,39-20-31,-19 0 16,0 0 15,-21 0-15,1 0 31,0 0 62,0 0-47,0 0-30,0 0-1,-20-20 31</inkml:trace>
  <inkml:trace contextRef="#ctx0" brushRef="#br3" timeOffset="93487.98">22027 7401 0,'-40'0'16,"40"20"77,-20 0-93,0 0 16,0 20 0,20-1-1,-19-19 1,19 0-1,19-20 1,21 0 0,-20 0-1,0 0 1,0 0 0,-1 0 62,1-40-78,-20 1 15,20 19 1,-20-20-16,20-59 16,-20 20-1,0 19 1,0 20-1,-20 21 1,20-21 0,0 20 62,-20 0-63,20 40 142,0 59-142,0 21-15,0-21 16,0-20-16,0 100 16,0-60-1,20-79 1,0-20-1,0 0 32,0 0 31,-1 0-46,1 0-17</inkml:trace>
  <inkml:trace contextRef="#ctx0" brushRef="#br3" timeOffset="93927.79">22324 7401 0,'0'40'32,"0"20"-32,0-21 15,0 61 1,0-61-1,0-19 1,0-40 78,0-19-94</inkml:trace>
  <inkml:trace contextRef="#ctx0" brushRef="#br3" timeOffset="94279.74">22364 7144 0,'0'19'109</inkml:trace>
  <inkml:trace contextRef="#ctx0" brushRef="#br3" timeOffset="94927.89">22602 7382 0,'0'39'31,"0"1"-15,0 20-1,20 39 1,-20-40 0,20-39-1,0-20 16,-20-20 1,19 0-32,-19 1 15,20-61 1,0 1 0,0-1-1,-20 41 1,0 19-1</inkml:trace>
  <inkml:trace contextRef="#ctx0" brushRef="#br3" timeOffset="95431.08">22880 7382 0,'0'39'31,"0"-19"-15,0 20 0,0 0-1,0-1 1,0-19 0</inkml:trace>
  <inkml:trace contextRef="#ctx0" brushRef="#br3" timeOffset="95735.71">22900 7243 0</inkml:trace>
  <inkml:trace contextRef="#ctx0" brushRef="#br3" timeOffset="97063.32">23217 7263 0,'-20'0'31,"1"19"-15,19 1-16,-40 20 16,0 19-1,0 1 1,40-20 0,0-1-1,0-19 1,20-20 46,0 0-46,-20-20 31,20 1-47,0-21 15,0 20 1,-20-59 0,20 19-16,-1-39 15,21-20 1,-20 0 0,-20 59-1,0 40 1,0 1 31,-20-1-47,0 0 31,20 40 47,0 39-62,0 1-16,0-40 15,0 79 1,20 0 0,-20-20-1,0-59 1,20-20 78</inkml:trace>
  <inkml:trace contextRef="#ctx0" brushRef="#br3" timeOffset="98999.52">23356 7421 0,'20'0'31,"0"0"-31,0 0 16,-1 0 0,1 0 30,0 0-30,-20-20-16,20 1 16,-20-41-1,0 40 17,0-19-17,0 19 1,0 0-1,0 0 32,-60 0-31,41 0 0,-1 20 30,20 20-14,-20 0-32,0 40 31,20-41-15,0 21-1,0-20 1,0 20-1,0-1 1,0-19-16,0 20 16,40 19-1,-20-19 1,19-20 0,-19-20-1,0 0 32,0 0-47,0 0 31,0 0-31,19 20 32,-19-20-1</inkml:trace>
  <inkml:trace contextRef="#ctx0" brushRef="#br4" timeOffset="-62450.05">853 7560 0,'0'40'125,"0"-20"-125,0 0 15,0 59 1,0-59 0,0 19-1,0-19 16,20 0-15,20 20 0,-20-40-1,19 20 1,-19-20 0,0 0-1,0 0 32,0 0-31,0 0 15,-1-40-31,21 20 16,-20-39-1,-20 39-15,20-60 16,-20 21 15,0 19-15,0 20-1,0 1 1,-40 19 0,0-20-1,21 20 1,-1 0-1,0 0 79,-20 0-78,20 20 62,0-1-78,1 1 16,-1 0-1,0 0 1,-40 20-1</inkml:trace>
  <inkml:trace contextRef="#ctx0" brushRef="#br4" timeOffset="-61801.82">933 7679 0,'19'0'15,"1"0"1,0 0 0,20 0-1,-20 0-15,19 0 16,1 40 15,0-20-15,-40 0 15,0 19-15,0-19-1,20 20 1,-20 0-1,0-21 1</inkml:trace>
  <inkml:trace contextRef="#ctx0" brushRef="#br4" timeOffset="-60905.05">1230 7600 0,'0'20'32,"0"0"-17,0 19 1,20 1-1,0 0 1,-20-21 0,0 1-1,20 0 1,0 0 0,19-20-1,-19 0 16,0 0 48,-20-20-48,0 0-31,20 20 15,-20-59 1,0-1 0,0 1-1,-20 19 1,0 0 0,0 40-1</inkml:trace>
  <inkml:trace contextRef="#ctx0" brushRef="#br4" timeOffset="-60377.01">1508 7620 0,'0'39'62,"0"-19"-46,20 20 0,0 0-1,-20 19 1,20-19 0,-20-60 62,-20 0-63,20-39 1</inkml:trace>
  <inkml:trace contextRef="#ctx0" brushRef="#br4" timeOffset="-60074.39">1429 7322 0</inkml:trace>
  <inkml:trace contextRef="#ctx0" brushRef="#br4" timeOffset="-58969.4">1746 7600 0,'-20'0'78,"1"0"-62,19 20 62,-20-20-78,0 20 15,-20 19 1,20-19 0,20 20-1,0-20 32,0-1-47,0 1 16,0 0 15,20-20-15,-20 20-1,20 0 1,0-20 0,0 0 15,0 0 0,-1 0-15,1 0 15,0 0 0</inkml:trace>
  <inkml:trace contextRef="#ctx0" brushRef="#br4" timeOffset="-58017.35">1905 7481 0,'0'-20'47,"0"0"-31,0 60 93,0-20-109,0 39 16,20 40 0,-20 40-1,0-39 1,0-61-1</inkml:trace>
  <inkml:trace contextRef="#ctx0" brushRef="#br4" timeOffset="-56842.44">2084 7560 0,'-20'0'140,"20"40"-140,-40-20 16,20 0-16,0 19 15,20-19 1,-19 0 0,-1 0 15,40-20 78,-1 0-77,1 0-17,0 20 1,-20-1-1,40 1 1,-20 0 0,-1-20 15,1 20 0,0 0-15</inkml:trace>
  <inkml:trace contextRef="#ctx0" brushRef="#br4" timeOffset="-54369.84">2461 7600 0,'-20'20'203,"20"0"-203,0-1 16,0 41 0,0-20-1,0-1 1,0-19 15,20-20-15,-1 0-1,1 0 17,-20 20-17,20 0 1,0-20 0,20 20-1,-40 0 48,-40-1-16,20-19-47,0 0 15,-19 0 1,19 0-1,0 0 79,20-19-78,-20 19-16</inkml:trace>
  <inkml:trace contextRef="#ctx0" brushRef="#br4" timeOffset="-53194.19">2699 7699 0,'0'60'63,"0"-41"-63,0 1 15,0 20 1,0-20-1,0 0 1,0 0 0,20 19-1,19-19 1,-19-20 46,0 0-46,0 0 0,-20-20-1,0-19 17,0-21-17,0 20 1,0 20-1,0 1 48,-20 19-32,0-20-15,0 20 109,0 0-94</inkml:trace>
  <inkml:trace contextRef="#ctx0" brushRef="#br4" timeOffset="-52153.7">2937 7719 0,'0'20'62,"0"0"-46,0 19 15,0 1-15,0 20-1,0-1 1,0-39-1,0 0 1,20-20 31,-20-20 62,0 0-93,0-20 0,0 1-1,0-1 1,0-20-1,-20 60 1,0-19-16,0 19 16,0 0-1,1 0 1,-1 0 46</inkml:trace>
  <inkml:trace contextRef="#ctx0" brushRef="#br4" timeOffset="-51455.4">3135 7540 0,'0'40'78,"0"0"-62,0-1-16,0 1 16,0 0-16,0 39 15,0-19 17,0-21-17,0-19 1,0 0-1,0 0 1,0 0 0,20-20 62,0 0-78,0 0 31,0 0-15,-20-40-1,20 20 1,-20 0 0,0-19-1</inkml:trace>
  <inkml:trace contextRef="#ctx0" brushRef="#br4" timeOffset="-50802.35">3076 7798 0,'20'0'188,"-1"0"-173,1 0 1,0 0 0</inkml:trace>
  <inkml:trace contextRef="#ctx0" brushRef="#br4" timeOffset="-49409.46">4266 7818 0,'-19'0'78,"-41"0"-62,1 0-16,19 0 15,-99 0 1,79 0-16,21 0 16,-1 0-1,20 0 17,0 0-17,-19 0 1,-1 0-1,-39-59 1,-21 39 0</inkml:trace>
  <inkml:trace contextRef="#ctx0" brushRef="#br4" timeOffset="-46793.38">3651 7640 0,'-20'0'156,"1"19"-109,-21 21-47,0 0 16,0-40-1,21 39 1,-41-19 0,20 0-1,21-20-15,-1 0 16,40 0 187,-1 0-203,1 0 16,40 0-1,-21 20 1,1 0-1,-20-20 1,0 40 0,0-40-1,0 19 1,19-19 0,-19 20-1,-20-40 204,-20 1-219,20-21 16,-20 20-1,20-59 1,0 59-16,0-40 15,0 40 17,0 1-17,-19 19 1,19-20 0,0 0-1,0 0 1,0 40 93,-20-20-109,0 20 16,20 0-1,0 19 1,-20 21 0,20-40-1,-20-1 1,20 1 0,0 0 46,0 0-46,0 0-1,20-20 1,0 0 109,-20-20 62,0 0-171,0-20 15,0 1-15,0-21 0,0 40-1,0 40 32,0 0-47,-20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9:23.589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16642 14497 0,'33'0'0,"-1"0"31,0 0-31,1 0 16,-1 0-1,65 0-15,0 0 0,0 0 16,-32 0-1,128 0-15,-96 0 16,97 0-16,-32 0 16,-1 0-16,66 0 15,-1 0-15,32 0 16,-161 0-16,33 0 16,-33 0-16,-65 0 15,0 0-15,0 0 16,33 0-16,-33 0 15,33 0-15,0 0 16,-33 0-16,0 0 16,1 0-16,-1 0 93,0 0-93,65 0 16,-64 0-16,31 0 16,-32 0-16,33 0 234,-33 0-218,-32 65 187,0-1-203,33 33 15,-33 0-15,32-32 16,-32 64-16,0 0 16,0 0-16,0 0 15,0 0-15,0 1 16,0-1-16,0 0 16,0 32-16,0-31 15,0 31-15,0 0 16,0-31-16,0-1 15,0-32-15,0-33 16,0 33-16,0-32 16,0-33-16,0 0 15,0 0 1,0 1 0,0-1 15,0 0-31,0 1 15,0-1 1,0 0-16,-32-32 328,-33 0-328,-32 0 16,0 0-16,-32 0 15,0 0-15,-1 0 16,33 0-16,-32 0 16,0 0-16,0 0 15,-1 0-15,33 0 16,1 0-16,63 0 16,-64 0-16,0 0 15,0 0-15,33 32 16,-33-32-16,32 0 15,-32 0-15,65 0 16,0 0 0,-1 0-16,-31 0 31,-1 0-15,33 0-16,-98 0 15,-31 0-15,64 0 16,-32 0-16,64 0 15,33 0 1,-1 0-16,1 0 16,-33 0 62,1 0-78,64 33 15,-33-33-15,-31 0 16,32 0-16,32-33 281,0 1-265,0 0 0,0 0-1,0-1-15,0 1 16,0 0-16,0-1 15,0 1-15,0-32 16,0 31-16,0 1 16,0-33-1,0 33 1,0 0-16,0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9:25.20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17321 13012 0,'0'97'15,"0"0"1,0-33-16,0-31 16,0 31-16,0 1 15,0-33-15,32 65 16,-32-33-16,0 33 15,0-64-15,0 31 16,33 1-16,-33-33 16,0 0-1,0 1-15,0-66 125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9:25.90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17321 12915 0,'32'0'32,"1"0"-17,-1 0 1,0 0-1,33 0 1,0 0 0,-1 0-16,-31 0 15,-1 0 63,0 0-62,1 0-16,-1 0 16,0 0-16,0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9:27.25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17386 13496 0,'32'33'125,"0"-33"-125,1 0 15,-33 32 1,32-32 0,0 32-16,1-32 15,-1 0 16,0 0-31,1 0 79,-1 0-48,33 0 47,-33 0-62,0 0-1,0 0 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9:29.005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18452 13819 0,'-32'0'109,"0"0"-93,-1-32-16,1 0 16,-33 32-16,33-33 15,0 33 1,-1 0 93,1 33-93,32-1-1,-32 33-15,32-1 16,0 1-16,0-33 16,0 33-16,0-1 15,0-32-15,32-32 16,-32 33-16,32-33 16,1 0-1,-1 0 1,0 0 31,1 0-47,-1 0 15,-32-33 32,0 1-31,32 0-1,-32 0 1,0-1 0,33 1-16,-1 32 172,0 0-141,0 0-31,1 32 15,-33 1-15,32-33 16,0 0 15,1 0-15,-1 32 0,0-32-1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9:30.207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19292 13464 0,'-32'0'31,"0"0"1,-1 0-17,1 0 17,0 0-17,-1 0-15,-31 0 16,32 0-1,-1 0 17,33 32-17,-32-32 1,32 33-16,0-1 16,0 0-1,0 33 1,0-33-16,0 0 15,0 1-15,0-1 16,0 0-16,0 33 16,0-33-1,32-32 1,-32 32 0,0 1-16,0-1 15,0 0 1,0 1-16,33-33 15,-1 0 17,0 0-1,0 0 0,1 0-15,-1 0 62,0 0 16,-32 32-79,33-32-15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9:31.734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19648 13690 0,'32'0'94,"0"0"-94,33 0 16,-33 0-1,1 0 48,-1 0-48,0-32-15,-32-1 16,0 1 0,33 32-16,-33-32 15,0 0 1,0-1-1,-33 33 17,1 0-17,0 0-15,-1 0 32,1 0 61,0 0-93,32 65 94,0-1-78,0-31-1,0-1-15,0 0 16,0 33 0,0-33-1,0 1 1,0-1 15,32-32 16,0 32-31,1 0 15,31 1-16,1-1-15,64 0 16,-64 1-16,64-1 16,0 0-16,-64 0 15,0-32-15,-1 0 16,-64 33-16,-64-66 62,31 1-46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1033" units="cm"/>
          <inkml:channel name="T" type="integer" max="2.14748E9" units="dev"/>
        </inkml:traceFormat>
        <inkml:channelProperties>
          <inkml:channelProperty channel="X" name="resolution" value="68.08511" units="1/cm"/>
          <inkml:channelProperty channel="Y" name="resolution" value="34.31894" units="1/cm"/>
          <inkml:channelProperty channel="T" name="resolution" value="1" units="1/dev"/>
        </inkml:channelProperties>
      </inkml:inkSource>
      <inkml:timestamp xml:id="ts0" timeString="2023-05-25T03:49:33.198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20682 12302 0,'0'32'15,"0"33"-15,0 31 16,0-63-16,0 96 16,0 0-16,0 0 15,0 0-15,0 0 16,0 1-16,0-66 16,0 33-16,0 0 15,0-33-15,0-31 16,0-1-16,0 0 15,65-32 189,-33-64-189,33 31-15,-1 1 16,33 0-16,-65 32 15,1 0-15,31 0 16,-31 0-16,31 0 16,-31 0-16,-1 0 47,0 32-32,33 33-15,-33-65 16,-32 32-16,0 0 15,33 1-15,-33-1 16,0 0 0,0 1-1,0-1-15,0 32 16,0-31 0,-33-33-16,1 64 0,32 1 15,-32-65 1,-1 0-1,1 0 32,0 0-47,-1 0 16,1 0-16,-33 0 16,1 0-1,31-32 1,1-1-16,32 1 15,-32 32-15,-1 0 16,1-32-16,0-33 16,0 33-16,-1 0 15,1-1-15,32 1 16,-65-33-16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FF863A-563B-4650-9916-E2BA748939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50AAA7-213E-427A-9B08-F380117F32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B45F81B-3B51-469E-8039-6D60906977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5A1AB8E-F82E-43C1-AD5C-E4A371BC27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8055955-90A4-4D08-AB1C-A4B30E64B8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DE66CCC-5F13-4776-85DA-D53B16116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B502DF71-3C45-4C55-AF2B-283333F9BC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9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49BB91D0-98A2-452A-9686-40FABA68D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4CFF6C-4004-4410-88F0-F4F19A1CCD13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65B70CD-1D40-4FBB-B69E-B0BE8DCDA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2F07CFF-7563-4EE5-812A-6F8C90FD7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62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3DF3E7C6-C9CA-4089-A553-275E1982B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398EA6-8FE3-4BCE-B6A8-508B0A27C7F8}" type="slidenum">
              <a:rPr lang="en-US" altLang="en-US" smtClean="0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73988C8-FA90-46B8-B16F-16B1E13B3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2C96CC4-5B31-40CD-B384-477B7275D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12803BA9-336C-40B8-B240-AE76B19DB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A5F754-A269-48A9-AF00-EE1AB4FE158B}" type="slidenum">
              <a:rPr lang="en-US" altLang="en-US" smtClean="0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118FFA9-F8CF-48E9-8DBD-7D20A0B41D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CD8A752-1AAD-4C50-BBDA-5D51338F2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2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EB8C0B8A-AD96-4A57-B567-49E824FFE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6B8074-FFAA-46E8-A8E7-A2DF12801B2C}" type="slidenum">
              <a:rPr lang="en-US" altLang="en-US" smtClean="0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F09C86C-58BC-4607-981A-D231C591F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398BD5B-BC5C-4CDB-9D48-4CA967CB7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11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C789749-18B6-4527-94FF-59E54FAC3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77C39C-CCD1-4085-91E8-2B527B8A2188}" type="slidenum">
              <a:rPr lang="en-US" altLang="en-US" smtClean="0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0A9510C-2BDE-4137-877F-7D3AEFD82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C693E25-AC6E-41AC-A5E3-4037EB9E4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16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466CBFBC-E533-4BF2-B5D5-3A45F5C19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8AF47D-CB37-4C77-9E61-6FE982C48A6C}" type="slidenum">
              <a:rPr lang="en-US" altLang="en-US" smtClean="0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7584299-1856-48BE-B736-7EC68096B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7E5BFC8-6F28-4BDE-8F1C-CE906E2BF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54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13071C3A-881C-48B3-B309-1D92C9DD8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6B73719-6FB6-4E20-AE32-14616D4F0E63}" type="slidenum">
              <a:rPr lang="en-US" altLang="en-US" smtClean="0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D8F37CA-C0AA-4EA5-95A9-4F33D4E5D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FEE2A4B-553A-4DCA-8D0B-3BB07C434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01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6DF61C1-FABB-4C2F-A2F6-2A6755D43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93420185-E3D4-4A25-8067-B745C75A3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41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7712BD98-8FD1-4C5B-ACCD-B506C3F30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3646A7-87D1-4E08-9877-083F79BE34C5}" type="slidenum">
              <a:rPr lang="en-US" altLang="en-US" smtClean="0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DCF3906-A485-420D-A07D-6796D1373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7B4482B-2E5E-4B60-925B-792A62447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22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4BB7AAAF-2D0D-444E-9C4A-241B80536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8E20DC-D625-4FC1-80D1-197547D6A0FC}" type="slidenum">
              <a:rPr lang="en-US" altLang="en-US" smtClean="0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9908802-64CA-49E3-931A-595B2C94C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AC4CBFD-A424-47AF-AE08-5BE9978F6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96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17EBCBBF-41C5-425A-8C78-5D293D9B8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086FDF-C283-4A26-A609-6B6E5A4F7611}" type="slidenum">
              <a:rPr lang="en-US" altLang="en-US" smtClean="0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9B233EF-4231-4BA9-9EEF-1E69C0C6D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24EF9F7-118A-440E-835D-273EF5003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9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94713BEE-C1CE-484C-819E-C7874EAB1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3D603-B8D2-4718-A866-542F17F0E427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58D9914-4AE8-433F-9B79-3F9210954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AF60734-AFF9-4268-9BD1-9AFF6E1D6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73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8748FDE-E8BC-4A9C-A7E9-E83C7D708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B4739B-763B-41A7-BF7B-6390169FD7EB}" type="slidenum">
              <a:rPr lang="en-US" altLang="en-US" smtClean="0">
                <a:latin typeface="Helvetica" panose="020B0604020202020204" pitchFamily="34" charset="0"/>
              </a:rPr>
              <a:pPr/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2EDC8114-80FF-4527-8452-8939C60B2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D42AF9C-FB2A-4442-A801-C02307714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73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2F305424-2E1B-470D-A274-29ABA8FF1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5790EF-1AC9-4C3D-A973-AAE8B010255A}" type="slidenum">
              <a:rPr lang="en-US" altLang="en-US" smtClean="0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D5C964FA-22D0-4E05-B730-D533B6A44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80E7091-F446-484C-8E4A-417D2AC58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49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5FF94ED2-DF55-4D1B-8DA2-07A842A2B1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910074-6A37-4496-AE68-529FF68CD695}" type="slidenum">
              <a:rPr lang="en-US" altLang="en-US" smtClean="0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03D7B118-35EC-41E3-912A-ACD9C96F6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96523C0-C350-444A-B4E1-1329DD712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691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FA5AFAA5-5218-4C59-9B07-DF3DD016E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0F8462-1483-480D-9499-599BDADC3331}" type="slidenum">
              <a:rPr lang="en-US" altLang="en-US" smtClean="0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72C3A4C-AD16-4898-8CE5-E59313D1A7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024EE35-1071-4350-AC7A-2880808BA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91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CF84B4F2-9D3B-4B2F-BF96-A59F225777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FC7D05-D70C-4688-A6EC-0CAD37F60868}" type="slidenum">
              <a:rPr lang="en-US" altLang="en-US" smtClean="0">
                <a:latin typeface="Helvetica" panose="020B0604020202020204" pitchFamily="34" charset="0"/>
              </a:rPr>
              <a:pPr/>
              <a:t>30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B362FC63-0CF8-4F27-8D50-36C311771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5EA1D9E-4BA7-46A6-8A84-EDB8389F7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71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3D8E3A22-255B-4013-9FAA-354F22808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384F79-FBB8-4CF0-ACB5-B2C4E81F4BD7}" type="slidenum">
              <a:rPr lang="en-US" altLang="en-US" smtClean="0">
                <a:latin typeface="Helvetica" panose="020B0604020202020204" pitchFamily="34" charset="0"/>
              </a:rPr>
              <a:pPr/>
              <a:t>31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3414BE9A-3487-46A0-8D93-908174E2B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50E0C92-CD42-45A7-9966-C095105AF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65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E5962F69-093A-408F-B384-7C8444BFC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6DE1FD-0744-4729-8EA7-07AB55511A72}" type="slidenum">
              <a:rPr lang="en-US" altLang="en-US" smtClean="0">
                <a:latin typeface="Helvetica" panose="020B0604020202020204" pitchFamily="34" charset="0"/>
              </a:rPr>
              <a:pPr/>
              <a:t>32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EF35BB1E-D520-47C0-8054-BC16A9F20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BD69566-D1C2-496F-B046-36CA881CC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81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F2B3D9C8-405E-4869-B7DA-C0EA2952C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09621-5A44-4CBF-82F9-AF59D7D29429}" type="slidenum">
              <a:rPr lang="en-US" altLang="en-US" smtClean="0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7E4665BD-4253-40F1-BC78-DE8BBDAB76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6713D87-7305-49B3-91D0-F30C44637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29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DAE79D6A-67CB-4C69-BA94-F4EE051A7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124DD7-701B-4C62-BB67-32CAEE595173}" type="slidenum">
              <a:rPr lang="en-US" altLang="en-US" smtClean="0">
                <a:latin typeface="Helvetica" panose="020B0604020202020204" pitchFamily="34" charset="0"/>
              </a:rPr>
              <a:pPr/>
              <a:t>34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1B7687CC-A2DC-4DB6-9D2E-F0DF0D822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8288A69-48FB-4D7D-9160-2B0CCFFD7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11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825BBC46-A330-4F4A-B305-93B88114E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AF1AA22-768A-4441-B4A7-7B9EE0F1CEA2}" type="slidenum">
              <a:rPr lang="en-US" altLang="en-US" smtClean="0">
                <a:latin typeface="Helvetica" panose="020B0604020202020204" pitchFamily="34" charset="0"/>
              </a:rPr>
              <a:pPr/>
              <a:t>35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52C4AF6F-3A33-4B3D-A9C5-999D34DE6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3C39424-7CC6-4EAD-B6CC-B6829E4E3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8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5BB938EB-EAE1-4FAC-BCB5-53974E688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9AA36B63-1BA8-465A-9F47-478166EC3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84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5B7BA288-9799-4FCC-AA27-DAA56CA5F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D05454-0887-49D1-BB79-E16982FE9E04}" type="slidenum">
              <a:rPr lang="en-US" altLang="en-US" smtClean="0">
                <a:latin typeface="Helvetica" panose="020B0604020202020204" pitchFamily="34" charset="0"/>
              </a:rPr>
              <a:pPr/>
              <a:t>36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55C74086-1C19-4246-8A2B-B6C7CCC34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E3FD3FF-5B29-43D0-9279-B7FF5B29F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0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27DF9E4E-96D6-414F-8641-F5F4875E7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F3DCFE-B091-466E-897F-AF0229B99FBE}" type="slidenum">
              <a:rPr lang="en-US" altLang="en-US" smtClean="0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BCEF41C-2D09-4D79-B128-D63857A2F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9ACFA5D-A5EC-4373-81C2-0F6EFDCB2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57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3B691F4-8A83-4EB6-9CC2-A3360F1AD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EF4246C7-27CE-4111-80E3-59FD3BCD5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5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989082A-5E14-437A-8593-A083C9E0B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19C771-0D6A-4807-BCDD-77C1F2EE8271}" type="slidenum">
              <a:rPr lang="en-US" altLang="en-US" smtClean="0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AC42077-757B-4A4C-8A05-7B590F2EC1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C753078-9E5A-48E2-813D-E5D652399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4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B998348D-9A8E-4A1B-A5CC-88DB5AB929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77410E8-14CB-430D-9C9B-CA14C8C01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82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CB3E8E7-C086-4355-9CE8-18739774E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7150505-875B-411A-8576-2DD58804D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8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B2858C04-233B-4F84-8B85-EA895CEAF2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7E4843CC-89D3-47B0-BBCC-C97C1F2F4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78E92A4A-A65D-4B54-AD1C-C891575A70C7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EA9A240-C64D-4B73-B222-A2240BA27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0CE453-DC15-4BB2-AE60-001C2582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D7109CB-1C1F-43A3-9D41-5E4A55722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06B863-0953-4381-B842-DD977F05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639C405-F6E2-417F-8A27-5C09EB03E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97C76FE8-CB55-4011-A0E6-A17B9BDC8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CCAE8C83-8EB2-41AB-A5F7-FA719861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21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454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1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2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242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16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57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43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09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03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3E799C5B-1F2C-4727-B04D-3C144142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7CAF9D1-07DE-4C40-A4D8-E9F6D37A6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4D6D3A-1B1C-470E-BC9D-4C5D96909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80568D0-1118-430A-9D7C-4FADA870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1540BB71-9BEC-4347-834F-C88CB0227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DA1E9C4-BD61-4AC8-9022-3985C6D3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ECCE598-0798-4A43-9FF2-062E30AD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67B8A227-8BCF-4192-8DD5-3E05B704C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4.</a:t>
            </a:r>
            <a:fld id="{B8C59114-2645-4608-9BE9-5C330A595960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39D70C2C-1A21-48F2-880B-506452A6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8694D3-86E1-44FA-8516-8D3F5E09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91CD56B2-899D-4DC1-BFE5-E29F3D4F4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5.jpeg"/><Relationship Id="rId21" Type="http://schemas.openxmlformats.org/officeDocument/2006/relationships/image" Target="../media/image14.png"/><Relationship Id="rId34" Type="http://schemas.openxmlformats.org/officeDocument/2006/relationships/customXml" Target="../ink/ink16.xml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7.png"/><Relationship Id="rId30" Type="http://schemas.openxmlformats.org/officeDocument/2006/relationships/customXml" Target="../ink/ink14.xml"/><Relationship Id="rId35" Type="http://schemas.openxmlformats.org/officeDocument/2006/relationships/image" Target="../media/image21.png"/><Relationship Id="rId8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9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89BB6AAA-4250-44C0-8BF1-0E2B0D4E2A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4:  Threads &amp; Concurrency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AD927E8-64DE-4671-A690-608A4563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5" y="213537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FB1F3DE-869C-4D7F-9A3F-53A8F1DC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7156450" cy="4530725"/>
          </a:xfrm>
        </p:spPr>
        <p:txBody>
          <a:bodyPr/>
          <a:lstStyle/>
          <a:p>
            <a:r>
              <a:rPr lang="en-US" altLang="en-US" dirty="0"/>
              <a:t>Types of parallelism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 parallelism </a:t>
            </a:r>
            <a:r>
              <a:rPr lang="en-US" altLang="en-US" dirty="0"/>
              <a:t>– distributes subsets of the same data across multiple cores, same operation on each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Task parallelism </a:t>
            </a:r>
            <a:r>
              <a:rPr lang="en-US" altLang="en-US" dirty="0"/>
              <a:t>– distributing threads across cores, each thread performing unique operation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F297ACC2-6415-49B5-B30C-3C6679A2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and Task Parallelism</a:t>
            </a:r>
          </a:p>
        </p:txBody>
      </p:sp>
      <p:pic>
        <p:nvPicPr>
          <p:cNvPr id="24578" name="Picture 1">
            <a:extLst>
              <a:ext uri="{FF2B5EF4-FFF2-40B4-BE49-F238E27FC236}">
                <a16:creationId xmlns:a16="http://schemas.microsoft.com/office/drawing/2014/main" id="{7C4056CB-23F8-4E11-9D19-A3540316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73200"/>
            <a:ext cx="58515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30A3DCFF-94B3-4FFC-B2A6-FE43AD179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625" y="229606"/>
            <a:ext cx="78263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User Threads and Kernel Threads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A746B80-CDA4-4092-8028-5DF704038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 threads </a:t>
            </a:r>
            <a:r>
              <a:rPr lang="en-US" altLang="en-US" dirty="0"/>
              <a:t>- management done by user-level threads library</a:t>
            </a:r>
          </a:p>
          <a:p>
            <a:r>
              <a:rPr lang="en-US" altLang="en-US" dirty="0"/>
              <a:t>Three primary thread libraries:</a:t>
            </a:r>
          </a:p>
          <a:p>
            <a:pPr lvl="1"/>
            <a:r>
              <a:rPr lang="en-US" altLang="en-US" dirty="0"/>
              <a:t> POSIX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Pthreads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dirty="0"/>
              <a:t> Windows threads</a:t>
            </a:r>
          </a:p>
          <a:p>
            <a:pPr lvl="1"/>
            <a:r>
              <a:rPr lang="en-US" altLang="en-US" dirty="0"/>
              <a:t> Java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 threads </a:t>
            </a:r>
            <a:r>
              <a:rPr lang="en-US" altLang="en-US" dirty="0"/>
              <a:t>- Supported by the Kernel</a:t>
            </a:r>
          </a:p>
          <a:p>
            <a:r>
              <a:rPr lang="en-US" altLang="en-US" dirty="0"/>
              <a:t>Examples – virtually all general -purpose operating systems, including:</a:t>
            </a:r>
          </a:p>
          <a:p>
            <a:pPr lvl="1"/>
            <a:r>
              <a:rPr lang="en-US" altLang="en-US" dirty="0"/>
              <a:t>Windows </a:t>
            </a:r>
          </a:p>
          <a:p>
            <a:pPr lvl="1"/>
            <a:r>
              <a:rPr lang="en-US" altLang="en-US" dirty="0"/>
              <a:t>Linux</a:t>
            </a:r>
          </a:p>
          <a:p>
            <a:pPr lvl="1"/>
            <a:r>
              <a:rPr lang="en-US" altLang="en-US" dirty="0"/>
              <a:t>Mac OS X</a:t>
            </a:r>
          </a:p>
          <a:p>
            <a:pPr lvl="1"/>
            <a:r>
              <a:rPr lang="en-US" altLang="en-US" dirty="0"/>
              <a:t>iOS</a:t>
            </a:r>
          </a:p>
          <a:p>
            <a:pPr lvl="1"/>
            <a:r>
              <a:rPr lang="en-US" altLang="en-US" dirty="0"/>
              <a:t>Android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3ED592C-0C4E-45A3-A96C-C192AD9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and Kernel Threads</a:t>
            </a:r>
          </a:p>
        </p:txBody>
      </p:sp>
      <p:pic>
        <p:nvPicPr>
          <p:cNvPr id="30722" name="Picture 1">
            <a:extLst>
              <a:ext uri="{FF2B5EF4-FFF2-40B4-BE49-F238E27FC236}">
                <a16:creationId xmlns:a16="http://schemas.microsoft.com/office/drawing/2014/main" id="{2BDB5D90-D947-41F8-BDFE-DD7C4ED2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901825"/>
            <a:ext cx="4826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27C60FED-BD89-4655-8023-6D89846C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62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Multithreading Models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986761F-3FB5-4AD0-B6CE-CA9BD246E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Many-to-One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One-to-One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Many-to-Many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1428C89C-D1C7-44B6-B4FD-1F83ABA1D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Many-to-One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5D915EFA-C388-487C-B6EF-E80827050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1730" cy="4530725"/>
          </a:xfrm>
        </p:spPr>
        <p:txBody>
          <a:bodyPr/>
          <a:lstStyle/>
          <a:p>
            <a:r>
              <a:rPr lang="en-US" altLang="en-US" dirty="0"/>
              <a:t>Many user-level threads mapped to single kernel thread</a:t>
            </a:r>
          </a:p>
          <a:p>
            <a:r>
              <a:rPr lang="en-US" altLang="en-US" dirty="0"/>
              <a:t>One thread blocking causes all to block</a:t>
            </a:r>
          </a:p>
          <a:p>
            <a:r>
              <a:rPr lang="en-US" altLang="en-US" dirty="0"/>
              <a:t>Multiple threads may not run in parallel on </a:t>
            </a:r>
            <a:r>
              <a:rPr lang="en-US" altLang="en-US" dirty="0" err="1"/>
              <a:t>muticore</a:t>
            </a:r>
            <a:r>
              <a:rPr lang="en-US" altLang="en-US" dirty="0"/>
              <a:t> system because only one may be in kernel at a time</a:t>
            </a:r>
          </a:p>
          <a:p>
            <a:r>
              <a:rPr lang="en-US" altLang="en-US" dirty="0"/>
              <a:t>Few systems currently use this model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Solaris Green Threads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GNU Portable Threads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id="{6B215585-915F-44AD-918A-FBC0A438F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55" y="3672082"/>
            <a:ext cx="3959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4FBEFB0E-7F3F-4EF4-9827-FE005FBB4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One-to-One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353153-B94C-4BC4-A944-80F7FC0E3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28423" cy="4530725"/>
          </a:xfrm>
        </p:spPr>
        <p:txBody>
          <a:bodyPr/>
          <a:lstStyle/>
          <a:p>
            <a:r>
              <a:rPr lang="en-US" altLang="en-US" dirty="0"/>
              <a:t>Each user-level thread maps to kernel thread</a:t>
            </a:r>
          </a:p>
          <a:p>
            <a:r>
              <a:rPr lang="en-US" altLang="en-US" dirty="0"/>
              <a:t>Creating a user-level thread creates a kernel thread</a:t>
            </a:r>
          </a:p>
          <a:p>
            <a:r>
              <a:rPr lang="en-US" altLang="en-US" dirty="0"/>
              <a:t>More concurrency than many-to-one</a:t>
            </a:r>
          </a:p>
          <a:p>
            <a:r>
              <a:rPr lang="en-US" altLang="en-US" dirty="0"/>
              <a:t>Number of threads per process sometimes restricted due to overhead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Windows</a:t>
            </a:r>
          </a:p>
          <a:p>
            <a:pPr lvl="1"/>
            <a:r>
              <a:rPr lang="en-US" altLang="en-US" dirty="0"/>
              <a:t>Linux</a:t>
            </a:r>
          </a:p>
        </p:txBody>
      </p:sp>
      <p:pic>
        <p:nvPicPr>
          <p:cNvPr id="35843" name="Picture 1">
            <a:extLst>
              <a:ext uri="{FF2B5EF4-FFF2-40B4-BE49-F238E27FC236}">
                <a16:creationId xmlns:a16="http://schemas.microsoft.com/office/drawing/2014/main" id="{EF8F904A-031A-45E1-82C4-C375DF8A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3349625"/>
            <a:ext cx="3914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C6AC490D-7E71-499F-80A2-0817A4495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Many-to-Many Model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6A3ECDFD-78CA-4E72-9500-110C17908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55700"/>
            <a:ext cx="7607785" cy="4445000"/>
          </a:xfrm>
        </p:spPr>
        <p:txBody>
          <a:bodyPr/>
          <a:lstStyle/>
          <a:p>
            <a:r>
              <a:rPr lang="en-US" altLang="en-US" dirty="0"/>
              <a:t>Allows many user level threads to be mapped to many kernel threads</a:t>
            </a:r>
          </a:p>
          <a:p>
            <a:r>
              <a:rPr lang="en-US" altLang="en-US" dirty="0"/>
              <a:t>Allows the  operating system to create a sufficient number of kernel threads</a:t>
            </a:r>
          </a:p>
          <a:p>
            <a:r>
              <a:rPr lang="en-US" altLang="en-US" dirty="0"/>
              <a:t>Windows  with the </a:t>
            </a:r>
            <a:r>
              <a:rPr lang="en-US" altLang="en-US" b="1" i="1" dirty="0" err="1">
                <a:solidFill>
                  <a:srgbClr val="0070C0"/>
                </a:solidFill>
              </a:rPr>
              <a:t>ThreadFiber</a:t>
            </a:r>
            <a:r>
              <a:rPr lang="en-US" altLang="en-US" dirty="0"/>
              <a:t> package</a:t>
            </a:r>
          </a:p>
          <a:p>
            <a:r>
              <a:rPr lang="en-US" altLang="en-US" dirty="0"/>
              <a:t>Otherwise not very common</a:t>
            </a:r>
          </a:p>
        </p:txBody>
      </p:sp>
      <p:pic>
        <p:nvPicPr>
          <p:cNvPr id="37891" name="Picture 1">
            <a:extLst>
              <a:ext uri="{FF2B5EF4-FFF2-40B4-BE49-F238E27FC236}">
                <a16:creationId xmlns:a16="http://schemas.microsoft.com/office/drawing/2014/main" id="{CCAA589D-3ED6-47FF-8B49-15D858089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78200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98DC882-9265-4F2A-AAAB-DD166A263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Model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A2E2CD6A-C625-47A4-91CD-EAFB17708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7" y="1155700"/>
            <a:ext cx="7641739" cy="4456113"/>
          </a:xfrm>
        </p:spPr>
        <p:txBody>
          <a:bodyPr/>
          <a:lstStyle/>
          <a:p>
            <a:r>
              <a:rPr lang="en-US" altLang="en-US" dirty="0"/>
              <a:t>Similar to M:M, except that it allows a user thread to be </a:t>
            </a:r>
            <a:r>
              <a:rPr lang="en-US" altLang="en-US" b="1" dirty="0"/>
              <a:t>bound</a:t>
            </a:r>
            <a:r>
              <a:rPr lang="en-US" altLang="en-US" dirty="0"/>
              <a:t> to kernel thread</a:t>
            </a:r>
          </a:p>
        </p:txBody>
      </p:sp>
      <p:pic>
        <p:nvPicPr>
          <p:cNvPr id="39939" name="Picture 1">
            <a:extLst>
              <a:ext uri="{FF2B5EF4-FFF2-40B4-BE49-F238E27FC236}">
                <a16:creationId xmlns:a16="http://schemas.microsoft.com/office/drawing/2014/main" id="{95426A68-78A8-483B-AE90-0C4299BC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2336800"/>
            <a:ext cx="4222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26BE45F0-3DE5-4D5E-A6DF-893325F2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90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Libraries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56EC163-3A42-463F-98B9-34FCCA5B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42" y="1233488"/>
            <a:ext cx="7703067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Thread library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provides programmer with API for creating and managing threads</a:t>
            </a:r>
          </a:p>
          <a:p>
            <a:r>
              <a:rPr lang="en-US" altLang="en-US" dirty="0"/>
              <a:t>Two primary ways of implementing</a:t>
            </a:r>
          </a:p>
          <a:p>
            <a:pPr lvl="1"/>
            <a:r>
              <a:rPr lang="en-US" altLang="en-US" dirty="0"/>
              <a:t>Library entirely in user space</a:t>
            </a:r>
          </a:p>
          <a:p>
            <a:pPr lvl="1"/>
            <a:r>
              <a:rPr lang="en-US" altLang="en-US" dirty="0"/>
              <a:t>Kernel-level library supported by the 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203D3746-8758-479C-93A3-DC90B12F6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E2970C8-8537-47B0-BAC1-E14D29076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  <a:p>
            <a:r>
              <a:rPr lang="en-US" altLang="en-US" dirty="0"/>
              <a:t>Multicore Programming</a:t>
            </a:r>
          </a:p>
          <a:p>
            <a:r>
              <a:rPr lang="en-US" altLang="en-US" dirty="0"/>
              <a:t>Multithreading Models</a:t>
            </a:r>
          </a:p>
          <a:p>
            <a:r>
              <a:rPr lang="en-US" altLang="en-US" dirty="0"/>
              <a:t>Thread Libraries</a:t>
            </a:r>
          </a:p>
          <a:p>
            <a:r>
              <a:rPr lang="en-US" altLang="en-US" dirty="0"/>
              <a:t>Implicit Threading</a:t>
            </a:r>
          </a:p>
          <a:p>
            <a:r>
              <a:rPr lang="en-US" altLang="en-US" dirty="0"/>
              <a:t>Threading Issues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F9E55120-F5D0-46C2-82BE-CA6606138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94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Implicit Threading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FC74C183-73E7-433E-B44B-AE297348A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84407" cy="4478337"/>
          </a:xfrm>
        </p:spPr>
        <p:txBody>
          <a:bodyPr/>
          <a:lstStyle/>
          <a:p>
            <a:r>
              <a:rPr lang="en-US" altLang="en-US" dirty="0"/>
              <a:t>Growing in popularity as numbers of threads increase, program correctness more difficult with explicit threads</a:t>
            </a:r>
          </a:p>
          <a:p>
            <a:r>
              <a:rPr lang="en-US" altLang="en-US" dirty="0"/>
              <a:t>Creation and management of threads done by compilers and run-time libraries rather than programmers</a:t>
            </a:r>
          </a:p>
          <a:p>
            <a:r>
              <a:rPr lang="en-US" altLang="en-US" dirty="0"/>
              <a:t>Five methods explored</a:t>
            </a:r>
          </a:p>
          <a:p>
            <a:pPr lvl="1"/>
            <a:r>
              <a:rPr lang="en-US" altLang="en-US" dirty="0"/>
              <a:t>Thread Pools</a:t>
            </a:r>
          </a:p>
          <a:p>
            <a:pPr lvl="1"/>
            <a:r>
              <a:rPr lang="en-US" altLang="en-US" dirty="0"/>
              <a:t>Fork-Join</a:t>
            </a:r>
          </a:p>
          <a:p>
            <a:pPr lvl="1"/>
            <a:r>
              <a:rPr lang="en-US" altLang="en-US" dirty="0"/>
              <a:t>OpenMP</a:t>
            </a:r>
          </a:p>
          <a:p>
            <a:pPr lvl="1"/>
            <a:r>
              <a:rPr lang="en-US" altLang="en-US" dirty="0"/>
              <a:t>Grand Central Dispatch (GCD)</a:t>
            </a:r>
          </a:p>
          <a:p>
            <a:pPr lvl="1"/>
            <a:r>
              <a:rPr lang="en-US" altLang="en-US" dirty="0"/>
              <a:t>Intel Threading Building Blocks (ITBB)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407548F8-7BBB-488A-9C64-FEFB3E119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61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Pools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1DAB4466-FF5C-42A6-98D5-F594A5A17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081088"/>
            <a:ext cx="7686221" cy="4478337"/>
          </a:xfrm>
        </p:spPr>
        <p:txBody>
          <a:bodyPr/>
          <a:lstStyle/>
          <a:p>
            <a:r>
              <a:rPr lang="en-US" altLang="en-US" dirty="0"/>
              <a:t>Create a number of threads in a </a:t>
            </a:r>
            <a:r>
              <a:rPr lang="en-US" altLang="en-US" b="1" dirty="0">
                <a:solidFill>
                  <a:srgbClr val="0070C0"/>
                </a:solidFill>
              </a:rPr>
              <a:t>pool </a:t>
            </a:r>
            <a:r>
              <a:rPr lang="en-US" altLang="en-US" dirty="0"/>
              <a:t>where they await work</a:t>
            </a:r>
          </a:p>
          <a:p>
            <a:r>
              <a:rPr lang="en-US" altLang="en-US" dirty="0"/>
              <a:t>Advantages:</a:t>
            </a:r>
          </a:p>
          <a:p>
            <a:pPr lvl="1"/>
            <a:r>
              <a:rPr lang="en-US" altLang="en-US" dirty="0"/>
              <a:t>Usually </a:t>
            </a:r>
            <a:r>
              <a:rPr lang="en-US" altLang="en-US" b="1" dirty="0">
                <a:solidFill>
                  <a:srgbClr val="0070C0"/>
                </a:solidFill>
                <a:cs typeface="MS PGothic" panose="020B0600070205080204" pitchFamily="34" charset="-128"/>
              </a:rPr>
              <a:t>slightly faster to service </a:t>
            </a:r>
            <a:r>
              <a:rPr lang="en-US" altLang="en-US" dirty="0"/>
              <a:t>a request with an existing thread than create a new thread</a:t>
            </a:r>
          </a:p>
          <a:p>
            <a:pPr lvl="1"/>
            <a:r>
              <a:rPr lang="en-US" altLang="en-US" dirty="0"/>
              <a:t>Allows the </a:t>
            </a:r>
            <a:r>
              <a:rPr lang="en-US" altLang="en-US" b="1" dirty="0">
                <a:solidFill>
                  <a:srgbClr val="0070C0"/>
                </a:solidFill>
                <a:cs typeface="MS PGothic" panose="020B0600070205080204" pitchFamily="34" charset="-128"/>
              </a:rPr>
              <a:t>number of threads </a:t>
            </a:r>
            <a:r>
              <a:rPr lang="en-US" altLang="en-US" dirty="0"/>
              <a:t>in the application(s) to be bound to the size of the pool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  <a:cs typeface="MS PGothic" panose="020B0600070205080204" pitchFamily="34" charset="-128"/>
              </a:rPr>
              <a:t>Separating task </a:t>
            </a:r>
            <a:r>
              <a:rPr lang="en-US" altLang="en-US" dirty="0"/>
              <a:t>to be performed from mechanics of creating task allows different strategies for running task</a:t>
            </a:r>
          </a:p>
          <a:p>
            <a:pPr lvl="2"/>
            <a:r>
              <a:rPr lang="en-US" altLang="en-US" dirty="0" err="1"/>
              <a:t>i.e.,Tasks</a:t>
            </a:r>
            <a:r>
              <a:rPr lang="en-US" altLang="en-US" dirty="0"/>
              <a:t> could be scheduled to run periodically</a:t>
            </a:r>
          </a:p>
          <a:p>
            <a:r>
              <a:rPr lang="en-US" altLang="en-US" b="1" dirty="0">
                <a:solidFill>
                  <a:srgbClr val="0070C0"/>
                </a:solidFill>
              </a:rPr>
              <a:t>Windows API </a:t>
            </a:r>
            <a:r>
              <a:rPr lang="en-US" altLang="en-US" dirty="0"/>
              <a:t>supports thread pools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96B7209D-1875-45AD-B783-C40EB738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Fork-Join Parallelism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BD5D55A5-3CD4-45C3-AEDE-1B3CAE79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Multiple threads (tasks) are </a:t>
            </a:r>
            <a:r>
              <a:rPr lang="en-US" altLang="en-US" b="1"/>
              <a:t>forked</a:t>
            </a:r>
            <a:r>
              <a:rPr lang="en-US" altLang="en-US"/>
              <a:t>, and then </a:t>
            </a:r>
            <a:r>
              <a:rPr lang="en-US" altLang="en-US" b="1"/>
              <a:t>joined</a:t>
            </a:r>
            <a:r>
              <a:rPr lang="en-US" altLang="en-US"/>
              <a:t>.</a:t>
            </a:r>
          </a:p>
        </p:txBody>
      </p:sp>
      <p:pic>
        <p:nvPicPr>
          <p:cNvPr id="63491" name="Picture 1">
            <a:extLst>
              <a:ext uri="{FF2B5EF4-FFF2-40B4-BE49-F238E27FC236}">
                <a16:creationId xmlns:a16="http://schemas.microsoft.com/office/drawing/2014/main" id="{D71E8547-BE08-417E-B714-75D03F5D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2838450"/>
            <a:ext cx="835183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544669B9-2DEA-421A-8382-2BC0EEE0B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34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OpenMP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14946A5B-F4DA-4E2D-9FE7-9A6C90AEC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473200"/>
            <a:ext cx="3560763" cy="3997325"/>
          </a:xfrm>
        </p:spPr>
        <p:txBody>
          <a:bodyPr/>
          <a:lstStyle/>
          <a:p>
            <a:r>
              <a:rPr lang="en-US" altLang="en-US" dirty="0"/>
              <a:t>Set of compiler directives and an API for C, C++, FORTRAN </a:t>
            </a:r>
          </a:p>
          <a:p>
            <a:r>
              <a:rPr lang="en-US" altLang="en-US" dirty="0"/>
              <a:t>Provides support for parallel programming in shared-memory environments</a:t>
            </a:r>
          </a:p>
          <a:p>
            <a:r>
              <a:rPr lang="en-US" altLang="en-US" dirty="0"/>
              <a:t>Identifies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parallel regions </a:t>
            </a:r>
            <a:r>
              <a:rPr lang="en-US" altLang="en-US" dirty="0"/>
              <a:t>– blocks of code that can run in parallel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</a:rPr>
              <a:t>omp</a:t>
            </a:r>
            <a:r>
              <a:rPr lang="en-US" altLang="en-US" b="1" dirty="0">
                <a:latin typeface="Courier New" panose="02070309020205020404" pitchFamily="49" charset="0"/>
              </a:rPr>
              <a:t> parallel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Create as many threads as there are cores</a:t>
            </a:r>
          </a:p>
        </p:txBody>
      </p:sp>
      <p:pic>
        <p:nvPicPr>
          <p:cNvPr id="69635" name="Picture 2">
            <a:extLst>
              <a:ext uri="{FF2B5EF4-FFF2-40B4-BE49-F238E27FC236}">
                <a16:creationId xmlns:a16="http://schemas.microsoft.com/office/drawing/2014/main" id="{55ABC929-CE13-4509-98E6-61C83753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1473200"/>
            <a:ext cx="4089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979CC573-0BA9-4E42-AA0D-66DAEE95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842"/>
            <a:ext cx="8229600" cy="611967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Run the Loop in Parallel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4A81212D-9FC8-4D36-B7BD-612B8542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Run the for loop in parallel</a:t>
            </a: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E15DDD23-9A4F-4651-BEEF-EB8F9B703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570163"/>
            <a:ext cx="3581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63EDC882-8B59-4594-B276-CFAD243CC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276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Grand Central Dispatch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E0F26652-E0BE-449C-A693-21DA9E1C2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3" y="1187450"/>
            <a:ext cx="7753740" cy="4478338"/>
          </a:xfrm>
        </p:spPr>
        <p:txBody>
          <a:bodyPr/>
          <a:lstStyle/>
          <a:p>
            <a:r>
              <a:rPr lang="en-US" altLang="en-US" dirty="0"/>
              <a:t>Apple technology for macOS and iOS operating systems</a:t>
            </a:r>
          </a:p>
          <a:p>
            <a:r>
              <a:rPr lang="en-US" altLang="en-US" dirty="0"/>
              <a:t>Extensions to C, C++ and Objective-C languages, API, and run-time library</a:t>
            </a:r>
          </a:p>
          <a:p>
            <a:r>
              <a:rPr lang="en-US" altLang="en-US" dirty="0"/>
              <a:t>Allows identification of parallel sections</a:t>
            </a:r>
          </a:p>
          <a:p>
            <a:r>
              <a:rPr lang="en-US" altLang="en-US" dirty="0"/>
              <a:t>Manages most of the details of threading</a:t>
            </a:r>
          </a:p>
          <a:p>
            <a:r>
              <a:rPr lang="en-US" altLang="en-US" dirty="0"/>
              <a:t>Block is in “^{ }” 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</a:t>
            </a:r>
            <a:r>
              <a:rPr lang="ro-RO" altLang="en-US" b="1" dirty="0">
                <a:latin typeface="Courier New" panose="02070309020205020404" pitchFamily="49" charset="0"/>
              </a:rPr>
              <a:t>ˆ{ printf("I am a block"); } </a:t>
            </a:r>
            <a:br>
              <a:rPr lang="ro-RO" altLang="en-US" b="1" dirty="0">
                <a:latin typeface="Courier New" panose="02070309020205020404" pitchFamily="49" charset="0"/>
              </a:rPr>
            </a:br>
            <a:endParaRPr lang="en-US" altLang="en-US" dirty="0"/>
          </a:p>
          <a:p>
            <a:r>
              <a:rPr lang="en-US" altLang="en-US" dirty="0"/>
              <a:t>Blocks placed in dispatch queue</a:t>
            </a:r>
          </a:p>
          <a:p>
            <a:pPr lvl="1"/>
            <a:r>
              <a:rPr lang="en-US" altLang="en-US" dirty="0"/>
              <a:t>Assigned to available thread in thread pool when removed from queue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7B806D4C-6940-4E14-B304-1F7CFEF60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35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Grand Central Dispatch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2AF9024C-9C3C-4274-AB7B-7B0D8B7AC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2" y="1203325"/>
            <a:ext cx="7688426" cy="4478338"/>
          </a:xfrm>
        </p:spPr>
        <p:txBody>
          <a:bodyPr/>
          <a:lstStyle/>
          <a:p>
            <a:r>
              <a:rPr lang="en-US" altLang="en-US" dirty="0"/>
              <a:t>Two types of dispatch queues:</a:t>
            </a:r>
          </a:p>
          <a:p>
            <a:pPr lvl="1"/>
            <a:r>
              <a:rPr lang="en-US" altLang="en-US" b="1" dirty="0"/>
              <a:t>serial</a:t>
            </a:r>
            <a:r>
              <a:rPr lang="en-US" altLang="en-US" dirty="0"/>
              <a:t> – blocks removed in FIFO order, queue is per process,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main queue</a:t>
            </a:r>
          </a:p>
          <a:p>
            <a:pPr lvl="2"/>
            <a:r>
              <a:rPr lang="en-US" altLang="en-US" dirty="0"/>
              <a:t>Programmers can create additional serial queues within program</a:t>
            </a:r>
          </a:p>
          <a:p>
            <a:pPr lvl="1"/>
            <a:r>
              <a:rPr lang="en-US" altLang="en-US" b="1" dirty="0"/>
              <a:t>concurrent</a:t>
            </a:r>
            <a:r>
              <a:rPr lang="en-US" altLang="en-US" dirty="0"/>
              <a:t> – removed in FIFO order but several may be removed at a time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3E06E839-D948-468F-B190-B5CDABBD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90" y="233853"/>
            <a:ext cx="7796530" cy="576262"/>
          </a:xfrm>
        </p:spPr>
        <p:txBody>
          <a:bodyPr/>
          <a:lstStyle/>
          <a:p>
            <a:r>
              <a:rPr lang="en-US" altLang="en-US" dirty="0"/>
              <a:t>Intel Threading Building Blocks (TBB)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4B964262-47E7-4DB6-A63C-554FF6EAF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Template library for designing parallel C++ programs</a:t>
            </a:r>
          </a:p>
          <a:p>
            <a:r>
              <a:rPr lang="en-US" altLang="en-US" dirty="0"/>
              <a:t>A serial version of a simple for loop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same for loop written using TBB with </a:t>
            </a:r>
            <a:r>
              <a:rPr lang="en-US" altLang="en-US" b="1" dirty="0" err="1">
                <a:latin typeface="Courier New" panose="02070309020205020404" pitchFamily="49" charset="0"/>
              </a:rPr>
              <a:t>parallel_for</a:t>
            </a:r>
            <a:r>
              <a:rPr lang="en-US" altLang="en-US" dirty="0"/>
              <a:t> statement:</a:t>
            </a:r>
          </a:p>
        </p:txBody>
      </p:sp>
      <p:pic>
        <p:nvPicPr>
          <p:cNvPr id="77827" name="Picture 3">
            <a:extLst>
              <a:ext uri="{FF2B5EF4-FFF2-40B4-BE49-F238E27FC236}">
                <a16:creationId xmlns:a16="http://schemas.microsoft.com/office/drawing/2014/main" id="{0AECC45F-AE48-41B9-BBCF-8CA2461C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2112963"/>
            <a:ext cx="37211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4">
            <a:extLst>
              <a:ext uri="{FF2B5EF4-FFF2-40B4-BE49-F238E27FC236}">
                <a16:creationId xmlns:a16="http://schemas.microsoft.com/office/drawing/2014/main" id="{113B8E9B-4CDB-4160-8253-D3DEBB20D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4071938"/>
            <a:ext cx="6642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8F5BE787-1C90-443B-BF35-EC074EF99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61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Threading Issues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6F51DC46-1491-4D2A-B267-43A725F22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2" y="1143000"/>
            <a:ext cx="7440645" cy="4483100"/>
          </a:xfrm>
        </p:spPr>
        <p:txBody>
          <a:bodyPr/>
          <a:lstStyle/>
          <a:p>
            <a:r>
              <a:rPr lang="en-US" altLang="en-US" dirty="0"/>
              <a:t>Semantics of </a:t>
            </a:r>
            <a:r>
              <a:rPr lang="en-US" altLang="en-US" b="1" dirty="0"/>
              <a:t>fork()</a:t>
            </a:r>
            <a:r>
              <a:rPr lang="en-US" altLang="en-US" dirty="0"/>
              <a:t> and </a:t>
            </a:r>
            <a:r>
              <a:rPr lang="en-US" altLang="en-US" b="1" dirty="0"/>
              <a:t>exec()</a:t>
            </a:r>
            <a:r>
              <a:rPr lang="en-US" altLang="en-US" dirty="0"/>
              <a:t> system calls</a:t>
            </a:r>
            <a:endParaRPr lang="en-US" altLang="en-US" sz="800" dirty="0"/>
          </a:p>
          <a:p>
            <a:r>
              <a:rPr lang="en-US" altLang="en-US" dirty="0"/>
              <a:t>Signal handling</a:t>
            </a:r>
          </a:p>
          <a:p>
            <a:pPr lvl="1"/>
            <a:r>
              <a:rPr lang="en-US" altLang="en-US" dirty="0"/>
              <a:t>Synchronous and asynchronous</a:t>
            </a:r>
            <a:endParaRPr lang="en-US" altLang="en-US" sz="800" dirty="0"/>
          </a:p>
          <a:p>
            <a:r>
              <a:rPr lang="en-US" altLang="en-US" dirty="0"/>
              <a:t>Thread cancellation of target thread</a:t>
            </a:r>
          </a:p>
          <a:p>
            <a:pPr lvl="1"/>
            <a:r>
              <a:rPr lang="en-US" altLang="en-US" dirty="0"/>
              <a:t>Asynchronous or deferred</a:t>
            </a:r>
            <a:endParaRPr lang="en-US" altLang="en-US" sz="800" dirty="0"/>
          </a:p>
          <a:p>
            <a:r>
              <a:rPr lang="en-US" altLang="en-US" dirty="0"/>
              <a:t>Thread-local storage</a:t>
            </a:r>
          </a:p>
          <a:p>
            <a:r>
              <a:rPr lang="en-US" altLang="en-US" dirty="0"/>
              <a:t>Scheduler Activations</a:t>
            </a:r>
          </a:p>
          <a:p>
            <a:endParaRPr lang="en-US" altLang="en-US" sz="800" dirty="0"/>
          </a:p>
          <a:p>
            <a:pPr lvl="1">
              <a:buFont typeface="Monotype Sorts" pitchFamily="-84" charset="2"/>
              <a:buNone/>
            </a:pPr>
            <a:endParaRPr lang="en-US" altLang="en-US" sz="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0A79867A-2E93-4EF0-B105-A26BB113E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7600" y="204206"/>
            <a:ext cx="7569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Semantics of fork() and exec()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A843C793-C155-4716-B3E2-61F8E7272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56415" cy="4530725"/>
          </a:xfrm>
        </p:spPr>
        <p:txBody>
          <a:bodyPr/>
          <a:lstStyle/>
          <a:p>
            <a:r>
              <a:rPr lang="en-US" altLang="en-US"/>
              <a:t>Does </a:t>
            </a:r>
            <a:r>
              <a:rPr lang="en-US" altLang="en-US" b="1">
                <a:latin typeface="Courier New" panose="02070309020205020404" pitchFamily="49" charset="0"/>
              </a:rPr>
              <a:t>fork()</a:t>
            </a:r>
            <a:r>
              <a:rPr lang="en-US" altLang="en-US"/>
              <a:t>duplicate only the calling thread or all threads?</a:t>
            </a:r>
          </a:p>
          <a:p>
            <a:pPr lvl="1"/>
            <a:r>
              <a:rPr lang="en-US" altLang="en-US"/>
              <a:t>Some UNIXes have two versions of fork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exec() </a:t>
            </a:r>
            <a:r>
              <a:rPr lang="en-US" altLang="en-US"/>
              <a:t>usually works as normal – replace the running process including all threads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F4FAEF8D-141E-4014-81C2-5AD32F55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69649437-64F3-4573-8F48-4963AC54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6940550" cy="4530725"/>
          </a:xfrm>
        </p:spPr>
        <p:txBody>
          <a:bodyPr/>
          <a:lstStyle/>
          <a:p>
            <a:r>
              <a:rPr lang="en-US" altLang="en-US" dirty="0"/>
              <a:t>Identify the basic components of a thread, and contrast threads and processes</a:t>
            </a:r>
          </a:p>
          <a:p>
            <a:r>
              <a:rPr lang="en-US" altLang="en-US" dirty="0"/>
              <a:t>Describe the benefits and challenges of </a:t>
            </a:r>
            <a:r>
              <a:rPr lang="en-US" altLang="en-US" dirty="0" err="1"/>
              <a:t>designng</a:t>
            </a:r>
            <a:r>
              <a:rPr lang="en-US" altLang="en-US" dirty="0"/>
              <a:t> multithreaded applications</a:t>
            </a:r>
          </a:p>
          <a:p>
            <a:r>
              <a:rPr lang="en-US" altLang="en-US" dirty="0"/>
              <a:t>Illustrate different approaches to implicit threading including thread pools, fork-join, and Grand Central Dispatch</a:t>
            </a:r>
          </a:p>
          <a:p>
            <a:r>
              <a:rPr lang="en-US" altLang="en-US" dirty="0"/>
              <a:t>Describe how the Windows and Linux operating systems represent threads</a:t>
            </a:r>
          </a:p>
          <a:p>
            <a:r>
              <a:rPr lang="en-US" altLang="en-US" dirty="0"/>
              <a:t>Design multithreaded applications using the </a:t>
            </a:r>
            <a:r>
              <a:rPr lang="en-US" altLang="en-US" dirty="0" err="1"/>
              <a:t>Pthreads</a:t>
            </a:r>
            <a:r>
              <a:rPr lang="en-US" altLang="en-US" dirty="0"/>
              <a:t>, Java, and Windows threading APIs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E38D4671-065E-48FB-994B-D2E5E93EB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8400" y="226237"/>
            <a:ext cx="7518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Signal Handling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4752EA8-B31F-42FC-AC88-93660F763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7756" y="1164839"/>
            <a:ext cx="7719753" cy="5156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Signals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occurred.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handled by one of two signal handlers: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default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user-defined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default handler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780098" lvl="1" indent="-380048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User-defined 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780098" lvl="1" indent="-380048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6878F364-9781-4DC9-A9A3-9DD34E5E6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8400" y="226237"/>
            <a:ext cx="7518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Signal Handling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09391F2-8D47-4F0C-960D-BFD5F96C0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7" y="1146175"/>
            <a:ext cx="7691761" cy="5156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Deliver the signal to the thread to which the signal applies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Deliver the signal to every thread in the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Deliver the signal to certain threads in the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5A4A892A-809A-4516-AB08-9E20E9A57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226237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Cancellation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E0ACA4C6-47F5-415C-B47D-5700AEF12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46175"/>
            <a:ext cx="7672031" cy="4430713"/>
          </a:xfrm>
        </p:spPr>
        <p:txBody>
          <a:bodyPr/>
          <a:lstStyle/>
          <a:p>
            <a:r>
              <a:rPr lang="en-US" altLang="en-US" dirty="0"/>
              <a:t>Terminating a thread before it has finished</a:t>
            </a:r>
          </a:p>
          <a:p>
            <a:r>
              <a:rPr lang="en-US" altLang="en-US" dirty="0"/>
              <a:t>Thread to be canceled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target thread</a:t>
            </a:r>
          </a:p>
          <a:p>
            <a:r>
              <a:rPr lang="en-US" altLang="en-US" dirty="0"/>
              <a:t>Two general approaches:</a:t>
            </a:r>
          </a:p>
          <a:p>
            <a:pPr lvl="1"/>
            <a:r>
              <a:rPr lang="en-US" altLang="en-US" b="1" dirty="0"/>
              <a:t>Asynchronous cancellation</a:t>
            </a:r>
            <a:r>
              <a:rPr lang="en-US" altLang="en-US" dirty="0"/>
              <a:t> terminates the target thread immediately</a:t>
            </a:r>
          </a:p>
          <a:p>
            <a:pPr lvl="1"/>
            <a:r>
              <a:rPr lang="en-US" altLang="en-US" b="1" dirty="0"/>
              <a:t>Deferred cancellation</a:t>
            </a:r>
            <a:r>
              <a:rPr lang="en-US" altLang="en-US" dirty="0"/>
              <a:t> allows the target thread to periodically check if it should be cancelled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46D4A08B-A3B9-409D-9FF5-9A70E4A50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222868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Cancellation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D8769D7-C343-444C-A0E2-10A79AC9E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057275"/>
            <a:ext cx="7735078" cy="49625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cs typeface="ＭＳ Ｐゴシック" charset="-128"/>
              </a:rPr>
              <a:t>Invoking thread cancellation requests cancellation, but actual cancellation depends on thread state</a:t>
            </a: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If thread has cancellation disabled, cancellation remains pending until thread enables it</a:t>
            </a: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Default type is deferred</a:t>
            </a:r>
          </a:p>
          <a:p>
            <a:pPr lvl="1">
              <a:defRPr/>
            </a:pPr>
            <a:r>
              <a:rPr lang="en-US" altLang="en-US" dirty="0"/>
              <a:t>Cancellation only occurs when thread reaches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cancellation point</a:t>
            </a: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On Linux systems, thread cancellation is handled through signals</a:t>
            </a:r>
          </a:p>
        </p:txBody>
      </p:sp>
      <p:pic>
        <p:nvPicPr>
          <p:cNvPr id="89091" name="Picture 1">
            <a:extLst>
              <a:ext uri="{FF2B5EF4-FFF2-40B4-BE49-F238E27FC236}">
                <a16:creationId xmlns:a16="http://schemas.microsoft.com/office/drawing/2014/main" id="{45A1D62A-4B0A-490B-8A95-06E0D48B9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963738"/>
            <a:ext cx="51006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2580DFDB-6ABD-4948-952F-076F0CA2C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35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Thread-Local Storage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1C7EAF96-DD82-4FEA-A725-EF91F94C0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768383" cy="44783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Thread-local storage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TLS</a:t>
            </a:r>
            <a:r>
              <a:rPr lang="en-US" altLang="en-US" dirty="0"/>
              <a:t>) allows each thread to have its own copy of data</a:t>
            </a:r>
          </a:p>
          <a:p>
            <a:r>
              <a:rPr lang="en-US" altLang="en-US" dirty="0"/>
              <a:t>Useful when you do not have control over the thread creation process (i.e., when using a thread pool)</a:t>
            </a:r>
          </a:p>
          <a:p>
            <a:r>
              <a:rPr lang="en-US" altLang="en-US" dirty="0"/>
              <a:t>Different from local variables</a:t>
            </a:r>
          </a:p>
          <a:p>
            <a:pPr lvl="1"/>
            <a:r>
              <a:rPr lang="en-US" altLang="en-US" dirty="0"/>
              <a:t>Local variables visible only during single function invocation</a:t>
            </a:r>
          </a:p>
          <a:p>
            <a:pPr lvl="1"/>
            <a:r>
              <a:rPr lang="en-US" altLang="en-US" dirty="0"/>
              <a:t>TLS visible across function invocations</a:t>
            </a:r>
          </a:p>
          <a:p>
            <a:r>
              <a:rPr lang="en-US" altLang="en-US" dirty="0"/>
              <a:t>Similar to </a:t>
            </a:r>
            <a:r>
              <a:rPr lang="en-US" altLang="en-US" b="1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data</a:t>
            </a:r>
          </a:p>
          <a:p>
            <a:pPr lvl="1"/>
            <a:r>
              <a:rPr lang="en-US" altLang="en-US" dirty="0"/>
              <a:t>TLS is unique to each thread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65E82D8D-F606-4BB6-910E-3E1D7A76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0463" y="228830"/>
            <a:ext cx="75263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Scheduler Activations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A8495397-A30B-4D32-9963-DA7E64699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17588"/>
            <a:ext cx="5316538" cy="4964112"/>
          </a:xfrm>
        </p:spPr>
        <p:txBody>
          <a:bodyPr/>
          <a:lstStyle/>
          <a:p>
            <a:r>
              <a:rPr lang="en-US" altLang="en-US" dirty="0"/>
              <a:t>Both M:M and Two-level models require communication to maintain the appropriate number of kernel threads allocated to the application</a:t>
            </a:r>
          </a:p>
          <a:p>
            <a:r>
              <a:rPr lang="en-US" altLang="en-US" dirty="0"/>
              <a:t>Typically use an intermediate data structure between user and kernel threads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lightweight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LWP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Appears to be a virtual processor on which process can schedule user thread to run</a:t>
            </a:r>
          </a:p>
          <a:p>
            <a:pPr lvl="1"/>
            <a:r>
              <a:rPr lang="en-US" altLang="en-US" dirty="0"/>
              <a:t>Each LWP attached to kernel thread</a:t>
            </a:r>
          </a:p>
          <a:p>
            <a:pPr lvl="1"/>
            <a:r>
              <a:rPr lang="en-US" altLang="en-US" dirty="0"/>
              <a:t>How many LWPs to create?</a:t>
            </a:r>
          </a:p>
          <a:p>
            <a:r>
              <a:rPr lang="en-US" altLang="en-US" dirty="0"/>
              <a:t>Scheduler activations provide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upcalls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- a communication mechanism from the kernel to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upcall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handler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the thread library</a:t>
            </a:r>
          </a:p>
          <a:p>
            <a:r>
              <a:rPr lang="en-US" altLang="en-US" dirty="0"/>
              <a:t>This communication allows an application to maintain the correct number kernel threads</a:t>
            </a:r>
          </a:p>
        </p:txBody>
      </p:sp>
      <p:pic>
        <p:nvPicPr>
          <p:cNvPr id="94211" name="Picture 1">
            <a:extLst>
              <a:ext uri="{FF2B5EF4-FFF2-40B4-BE49-F238E27FC236}">
                <a16:creationId xmlns:a16="http://schemas.microsoft.com/office/drawing/2014/main" id="{7DC26CCE-1C29-4F40-8E4C-6E7777036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2416175"/>
            <a:ext cx="23526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1A4E1028-A5C4-45A4-B6C0-DFAAAFA6F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953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1774012-3807-4498-B991-8D9050F6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r>
              <a:rPr lang="en-US" altLang="en-US" dirty="0"/>
              <a:t>Motivation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284F1CF5-435D-4BB1-9339-BE39F15E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6813550" cy="4530725"/>
          </a:xfrm>
        </p:spPr>
        <p:txBody>
          <a:bodyPr/>
          <a:lstStyle/>
          <a:p>
            <a:r>
              <a:rPr lang="en-US" altLang="en-US" dirty="0"/>
              <a:t>Most modern applications are multithreaded</a:t>
            </a:r>
          </a:p>
          <a:p>
            <a:r>
              <a:rPr lang="en-US" altLang="en-US" dirty="0"/>
              <a:t>Threads run within application</a:t>
            </a:r>
          </a:p>
          <a:p>
            <a:r>
              <a:rPr lang="en-US" altLang="en-US" dirty="0"/>
              <a:t>Multiple tasks with the application can be implemented by separate threads</a:t>
            </a:r>
          </a:p>
          <a:p>
            <a:pPr lvl="1"/>
            <a:r>
              <a:rPr lang="en-US" altLang="en-US" dirty="0"/>
              <a:t>Update display</a:t>
            </a:r>
          </a:p>
          <a:p>
            <a:pPr lvl="1"/>
            <a:r>
              <a:rPr lang="en-US" altLang="en-US" dirty="0"/>
              <a:t>Fetch data</a:t>
            </a:r>
          </a:p>
          <a:p>
            <a:pPr lvl="1"/>
            <a:r>
              <a:rPr lang="en-US" altLang="en-US" dirty="0"/>
              <a:t>Spell checking</a:t>
            </a:r>
          </a:p>
          <a:p>
            <a:pPr lvl="1"/>
            <a:r>
              <a:rPr lang="en-US" altLang="en-US" dirty="0"/>
              <a:t>Answer a network request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Process creation is heavy-weight</a:t>
            </a:r>
            <a:r>
              <a:rPr lang="en-US" altLang="en-US" dirty="0"/>
              <a:t> while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thread creation is light-weight</a:t>
            </a:r>
          </a:p>
          <a:p>
            <a:r>
              <a:rPr lang="en-US" altLang="en-US" dirty="0"/>
              <a:t>Can simplify code, increase efficiency</a:t>
            </a:r>
          </a:p>
          <a:p>
            <a:r>
              <a:rPr lang="en-US" altLang="en-US" dirty="0"/>
              <a:t>Kernels are generally multithreaded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B14DE-B900-5A64-3EB6-D6A450E7074C}"/>
              </a:ext>
            </a:extLst>
          </p:cNvPr>
          <p:cNvSpPr txBox="1"/>
          <p:nvPr/>
        </p:nvSpPr>
        <p:spPr>
          <a:xfrm>
            <a:off x="4260501" y="2829914"/>
            <a:ext cx="165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Example: </a:t>
            </a:r>
            <a:r>
              <a:rPr lang="en-US" sz="1400" b="1" u="sng" dirty="0"/>
              <a:t>pptx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851C47-41DF-F525-E4BD-8C9D73A026D9}"/>
              </a:ext>
            </a:extLst>
          </p:cNvPr>
          <p:cNvCxnSpPr/>
          <p:nvPr/>
        </p:nvCxnSpPr>
        <p:spPr bwMode="auto">
          <a:xfrm>
            <a:off x="3245618" y="2994409"/>
            <a:ext cx="8943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978F034A-B906-9E20-5DC3-1A68577AB684}"/>
              </a:ext>
            </a:extLst>
          </p:cNvPr>
          <p:cNvSpPr/>
          <p:nvPr/>
        </p:nvSpPr>
        <p:spPr bwMode="auto">
          <a:xfrm>
            <a:off x="2946429" y="2622620"/>
            <a:ext cx="477798" cy="2140295"/>
          </a:xfrm>
          <a:prstGeom prst="arc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46D3DE18-7E7E-4C93-8C78-DD142B08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830"/>
            <a:ext cx="8499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Single and Multithreaded Processes</a:t>
            </a: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id="{0489C83A-880F-4FB0-8474-2FE1A357C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82700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E08425D-ED51-450A-B441-45E2EB4C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6887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Multithreaded Server Architecture</a:t>
            </a:r>
          </a:p>
        </p:txBody>
      </p:sp>
      <p:pic>
        <p:nvPicPr>
          <p:cNvPr id="14338" name="Picture 1">
            <a:extLst>
              <a:ext uri="{FF2B5EF4-FFF2-40B4-BE49-F238E27FC236}">
                <a16:creationId xmlns:a16="http://schemas.microsoft.com/office/drawing/2014/main" id="{CF5D0D58-5C7A-45B8-AD7F-B5E9EF919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006600"/>
            <a:ext cx="796607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B2FCBB-C424-0EB4-5F35-97C1DEC2B372}"/>
                  </a:ext>
                </a:extLst>
              </p14:cNvPr>
              <p14:cNvContentPartPr/>
              <p14:nvPr/>
            </p14:nvContentPartPr>
            <p14:xfrm>
              <a:off x="5979600" y="5265360"/>
              <a:ext cx="35280" cy="83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B2FCBB-C424-0EB4-5F35-97C1DEC2B3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3760" y="5202000"/>
                <a:ext cx="6660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E6BF09-8074-FE74-AD6D-A11908906A16}"/>
                  </a:ext>
                </a:extLst>
              </p14:cNvPr>
              <p14:cNvContentPartPr/>
              <p14:nvPr/>
            </p14:nvContentPartPr>
            <p14:xfrm>
              <a:off x="5956560" y="5218920"/>
              <a:ext cx="1198440" cy="1069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E6BF09-8074-FE74-AD6D-A11908906A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40720" y="5155560"/>
                <a:ext cx="1229760" cy="11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31DCB7-9A11-A76A-34BF-B28CBF3EA8F6}"/>
                  </a:ext>
                </a:extLst>
              </p14:cNvPr>
              <p14:cNvContentPartPr/>
              <p14:nvPr/>
            </p14:nvContentPartPr>
            <p14:xfrm>
              <a:off x="6235560" y="4684320"/>
              <a:ext cx="23760" cy="34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31DCB7-9A11-A76A-34BF-B28CBF3EA8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9720" y="4620960"/>
                <a:ext cx="550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B00F6C-1AFB-5435-2D6D-4049630C0CA6}"/>
                  </a:ext>
                </a:extLst>
              </p14:cNvPr>
              <p14:cNvContentPartPr/>
              <p14:nvPr/>
            </p14:nvContentPartPr>
            <p14:xfrm>
              <a:off x="6235560" y="4649400"/>
              <a:ext cx="19800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B00F6C-1AFB-5435-2D6D-4049630C0C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19720" y="4586040"/>
                <a:ext cx="229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D1063F-F553-9168-E440-C560323A0EFB}"/>
                  </a:ext>
                </a:extLst>
              </p14:cNvPr>
              <p14:cNvContentPartPr/>
              <p14:nvPr/>
            </p14:nvContentPartPr>
            <p14:xfrm>
              <a:off x="6258960" y="4858560"/>
              <a:ext cx="174600" cy="3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D1063F-F553-9168-E440-C560323A0E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43120" y="4795200"/>
                <a:ext cx="2059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F7B38B-BED5-FEC6-3C32-A460FEF2231A}"/>
                  </a:ext>
                </a:extLst>
              </p14:cNvPr>
              <p14:cNvContentPartPr/>
              <p14:nvPr/>
            </p14:nvContentPartPr>
            <p14:xfrm>
              <a:off x="6514920" y="4939920"/>
              <a:ext cx="209520" cy="174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F7B38B-BED5-FEC6-3C32-A460FEF223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9080" y="4876560"/>
                <a:ext cx="2408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08C3C8-AB24-31DE-B6CF-295DCA33276E}"/>
                  </a:ext>
                </a:extLst>
              </p14:cNvPr>
              <p14:cNvContentPartPr/>
              <p14:nvPr/>
            </p14:nvContentPartPr>
            <p14:xfrm>
              <a:off x="6817320" y="4847040"/>
              <a:ext cx="128160" cy="232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08C3C8-AB24-31DE-B6CF-295DCA3327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1480" y="4783680"/>
                <a:ext cx="1594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2B3060-7FDA-11FB-7E55-5372C57DB70D}"/>
                  </a:ext>
                </a:extLst>
              </p14:cNvPr>
              <p14:cNvContentPartPr/>
              <p14:nvPr/>
            </p14:nvContentPartPr>
            <p14:xfrm>
              <a:off x="7073280" y="4858560"/>
              <a:ext cx="349200" cy="256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2B3060-7FDA-11FB-7E55-5372C57DB7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57440" y="4795200"/>
                <a:ext cx="3805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ABFF4E-AA17-1F79-74E2-9BB28548B592}"/>
                  </a:ext>
                </a:extLst>
              </p14:cNvPr>
              <p14:cNvContentPartPr/>
              <p14:nvPr/>
            </p14:nvContentPartPr>
            <p14:xfrm>
              <a:off x="7445520" y="4428720"/>
              <a:ext cx="279720" cy="651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ABFF4E-AA17-1F79-74E2-9BB28548B5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29680" y="4365360"/>
                <a:ext cx="31104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9864D9-F277-76AA-9811-C0368F51C5E6}"/>
                  </a:ext>
                </a:extLst>
              </p14:cNvPr>
              <p14:cNvContentPartPr/>
              <p14:nvPr/>
            </p14:nvContentPartPr>
            <p14:xfrm>
              <a:off x="7829280" y="4789080"/>
              <a:ext cx="151560" cy="174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9864D9-F277-76AA-9811-C0368F51C5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13440" y="4725720"/>
                <a:ext cx="1828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076546-6D4F-2BCE-6FE2-61CF0C234D62}"/>
                  </a:ext>
                </a:extLst>
              </p14:cNvPr>
              <p14:cNvContentPartPr/>
              <p14:nvPr/>
            </p14:nvContentPartPr>
            <p14:xfrm>
              <a:off x="8108640" y="4823640"/>
              <a:ext cx="140040" cy="221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C076546-6D4F-2BCE-6FE2-61CF0C234D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92800" y="4760280"/>
                <a:ext cx="171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6642D04-0788-1A46-B2FF-E541E508849D}"/>
                  </a:ext>
                </a:extLst>
              </p14:cNvPr>
              <p14:cNvContentPartPr/>
              <p14:nvPr/>
            </p14:nvContentPartPr>
            <p14:xfrm>
              <a:off x="8411040" y="4533120"/>
              <a:ext cx="11880" cy="523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6642D04-0788-1A46-B2FF-E541E50884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95200" y="4469760"/>
                <a:ext cx="43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C7EF9D-BF5F-FA19-FC97-B2ED38F455F8}"/>
                  </a:ext>
                </a:extLst>
              </p14:cNvPr>
              <p14:cNvContentPartPr/>
              <p14:nvPr/>
            </p14:nvContentPartPr>
            <p14:xfrm>
              <a:off x="8422560" y="4672800"/>
              <a:ext cx="338040" cy="395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C7EF9D-BF5F-FA19-FC97-B2ED38F455F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06720" y="4609440"/>
                <a:ext cx="3693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BB4CCA-CC5B-9EB4-DDBA-80BB324453E8}"/>
                  </a:ext>
                </a:extLst>
              </p14:cNvPr>
              <p14:cNvContentPartPr/>
              <p14:nvPr/>
            </p14:nvContentPartPr>
            <p14:xfrm>
              <a:off x="2793240" y="3614760"/>
              <a:ext cx="264600" cy="2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BB4CCA-CC5B-9EB4-DDBA-80BB324453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77400" y="3551400"/>
                <a:ext cx="295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2FB699-3B47-E8AC-6BCE-2C0DA7053218}"/>
                  </a:ext>
                </a:extLst>
              </p14:cNvPr>
              <p14:cNvContentPartPr/>
              <p14:nvPr/>
            </p14:nvContentPartPr>
            <p14:xfrm>
              <a:off x="511920" y="3585960"/>
              <a:ext cx="6324840" cy="3236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2FB699-3B47-E8AC-6BCE-2C0DA70532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2560" y="3576600"/>
                <a:ext cx="6343560" cy="32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05AB52-D7DD-7B8B-3EE7-C401FA4475E9}"/>
                  </a:ext>
                </a:extLst>
              </p14:cNvPr>
              <p14:cNvContentPartPr/>
              <p14:nvPr/>
            </p14:nvContentPartPr>
            <p14:xfrm>
              <a:off x="1564560" y="1078560"/>
              <a:ext cx="5015160" cy="2157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05AB52-D7DD-7B8B-3EE7-C401FA4475E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55200" y="1069200"/>
                <a:ext cx="5033880" cy="217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64F3E7-BE56-4BF5-89DF-866E7EA88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481242"/>
            <a:ext cx="6951662" cy="312738"/>
          </a:xfrm>
        </p:spPr>
        <p:txBody>
          <a:bodyPr/>
          <a:lstStyle/>
          <a:p>
            <a:pPr eaLnBrk="1" hangingPunct="1"/>
            <a:r>
              <a:rPr lang="en-US" altLang="en-US" dirty="0"/>
              <a:t>Benefits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EFC87E0-114C-4BFC-8B34-FD5EF6B87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07250" cy="4530725"/>
          </a:xfrm>
        </p:spPr>
        <p:txBody>
          <a:bodyPr/>
          <a:lstStyle/>
          <a:p>
            <a:r>
              <a:rPr lang="en-US" altLang="en-US" b="1" dirty="0"/>
              <a:t>Responsiveness – </a:t>
            </a:r>
            <a:r>
              <a:rPr lang="en-US" altLang="en-US" dirty="0"/>
              <a:t>may allow continued execution if part of process is blocked, especially important for user interfaces</a:t>
            </a:r>
          </a:p>
          <a:p>
            <a:r>
              <a:rPr lang="en-US" altLang="en-US" b="1" dirty="0"/>
              <a:t>Resource Sharing – </a:t>
            </a:r>
            <a:r>
              <a:rPr lang="en-US" altLang="en-US" dirty="0"/>
              <a:t>threads share resources of process, easier than shared memory or message passing</a:t>
            </a:r>
          </a:p>
          <a:p>
            <a:r>
              <a:rPr lang="en-US" altLang="en-US" b="1" dirty="0"/>
              <a:t>Economy – </a:t>
            </a:r>
            <a:r>
              <a:rPr lang="en-US" altLang="en-US" dirty="0"/>
              <a:t>cheaper than process creation, thread switching lower overhead than context switching</a:t>
            </a:r>
          </a:p>
          <a:p>
            <a:r>
              <a:rPr lang="en-US" altLang="en-US" b="1" dirty="0"/>
              <a:t>Scalability – </a:t>
            </a:r>
            <a:r>
              <a:rPr lang="en-US" altLang="en-US" dirty="0"/>
              <a:t>process can take advantage of multicore architectures</a:t>
            </a:r>
            <a:br>
              <a:rPr lang="en-US" altLang="en-US" dirty="0"/>
            </a:br>
            <a:endParaRPr lang="en-US" altLang="en-US" dirty="0"/>
          </a:p>
          <a:p>
            <a:endParaRPr lang="en-US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208695-0A17-31E8-189E-82A237085305}"/>
                  </a:ext>
                </a:extLst>
              </p14:cNvPr>
              <p14:cNvContentPartPr/>
              <p14:nvPr/>
            </p14:nvContentPartPr>
            <p14:xfrm>
              <a:off x="314280" y="307080"/>
              <a:ext cx="8579880" cy="620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208695-0A17-31E8-189E-82A2370853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920" y="297720"/>
                <a:ext cx="8598600" cy="622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DAE641A-82E5-4706-A422-7614EF04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5" y="222868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A7143B20-81F4-4C44-95F8-D8F686F2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02" y="1208088"/>
            <a:ext cx="7723188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Multicore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multiprocessor</a:t>
            </a:r>
            <a:r>
              <a:rPr lang="en-US" altLang="en-US" dirty="0"/>
              <a:t> systems putting pressure on programmers, challenges include:</a:t>
            </a:r>
          </a:p>
          <a:p>
            <a:pPr lvl="1"/>
            <a:r>
              <a:rPr lang="en-US" altLang="en-US" b="1" dirty="0"/>
              <a:t>Dividing activities</a:t>
            </a:r>
          </a:p>
          <a:p>
            <a:pPr lvl="1"/>
            <a:r>
              <a:rPr lang="en-US" altLang="en-US" b="1" dirty="0"/>
              <a:t>Balance</a:t>
            </a:r>
          </a:p>
          <a:p>
            <a:pPr lvl="1"/>
            <a:r>
              <a:rPr lang="en-US" altLang="en-US" b="1" dirty="0"/>
              <a:t>Data splitting</a:t>
            </a:r>
          </a:p>
          <a:p>
            <a:pPr lvl="1"/>
            <a:r>
              <a:rPr lang="en-US" altLang="en-US" b="1" dirty="0"/>
              <a:t>Data dependency</a:t>
            </a:r>
          </a:p>
          <a:p>
            <a:pPr lvl="1"/>
            <a:r>
              <a:rPr lang="en-US" altLang="en-US" b="1" dirty="0"/>
              <a:t>Testing and debugging</a:t>
            </a:r>
          </a:p>
          <a:p>
            <a:r>
              <a:rPr lang="en-US" altLang="en-US" b="1" i="1" dirty="0"/>
              <a:t>Parallelism</a:t>
            </a:r>
            <a:r>
              <a:rPr lang="en-US" altLang="en-US" dirty="0"/>
              <a:t> implies a system can perform more than one task simultaneously</a:t>
            </a:r>
          </a:p>
          <a:p>
            <a:r>
              <a:rPr lang="en-US" altLang="en-US" b="1" i="1" dirty="0"/>
              <a:t>Concurrency</a:t>
            </a:r>
            <a:r>
              <a:rPr lang="en-US" altLang="en-US" dirty="0"/>
              <a:t> supports more than one task making progress</a:t>
            </a:r>
          </a:p>
          <a:p>
            <a:pPr lvl="1"/>
            <a:r>
              <a:rPr lang="en-US" altLang="en-US" dirty="0"/>
              <a:t>Single processor / core, scheduler providing concurrency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D914FC-8815-4382-44FC-1D996E1996B5}"/>
                  </a:ext>
                </a:extLst>
              </p14:cNvPr>
              <p14:cNvContentPartPr/>
              <p14:nvPr/>
            </p14:nvContentPartPr>
            <p14:xfrm>
              <a:off x="6500880" y="2628720"/>
              <a:ext cx="228960" cy="150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D914FC-8815-4382-44FC-1D996E199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5040" y="2565360"/>
                <a:ext cx="2602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9B6029-D01B-C6DF-43EE-1C26FD37E6E2}"/>
                  </a:ext>
                </a:extLst>
              </p14:cNvPr>
              <p14:cNvContentPartPr/>
              <p14:nvPr/>
            </p14:nvContentPartPr>
            <p14:xfrm>
              <a:off x="299880" y="1807200"/>
              <a:ext cx="8201520" cy="158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9B6029-D01B-C6DF-43EE-1C26FD37E6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520" y="1797840"/>
                <a:ext cx="8220240" cy="160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99AFB161-ED93-4730-90CF-60C15CF1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2221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Concurrency vs. Parallelism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D036A6A0-4CE5-4725-A8D1-F915FCFB1B9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2433" y="1163638"/>
            <a:ext cx="791235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Concurrent execution on single-core system: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pPr>
              <a:buFontTx/>
              <a:buNone/>
            </a:pPr>
            <a:endParaRPr lang="en-US" altLang="en-US" b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Parallelism on a multi-core system:</a:t>
            </a:r>
          </a:p>
          <a:p>
            <a:endParaRPr lang="en-US" altLang="en-US" b="1" dirty="0"/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823F49F0-4145-4731-B6A8-7F150BB6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830388"/>
            <a:ext cx="77993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>
            <a:extLst>
              <a:ext uri="{FF2B5EF4-FFF2-40B4-BE49-F238E27FC236}">
                <a16:creationId xmlns:a16="http://schemas.microsoft.com/office/drawing/2014/main" id="{B2355580-5738-4BF5-8926-EC91E28B0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3647589"/>
            <a:ext cx="46926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21555</TotalTime>
  <Words>1387</Words>
  <Application>Microsoft Office PowerPoint</Application>
  <PresentationFormat>On-screen Show (4:3)</PresentationFormat>
  <Paragraphs>236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4:  Threads &amp; Concurrency </vt:lpstr>
      <vt:lpstr>Outline</vt:lpstr>
      <vt:lpstr>Objectives</vt:lpstr>
      <vt:lpstr>Motivation</vt:lpstr>
      <vt:lpstr>Single and Multithreaded Processes</vt:lpstr>
      <vt:lpstr>Multithreaded Server Architecture</vt:lpstr>
      <vt:lpstr>Benefits</vt:lpstr>
      <vt:lpstr>Multicore Programming</vt:lpstr>
      <vt:lpstr>Concurrency vs. Parallelism</vt:lpstr>
      <vt:lpstr>Multicore Programming</vt:lpstr>
      <vt:lpstr>Data and Task Parallelism</vt:lpstr>
      <vt:lpstr>User Threads and Kernel Threads</vt:lpstr>
      <vt:lpstr>User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Implicit Threading</vt:lpstr>
      <vt:lpstr>Thread Pools</vt:lpstr>
      <vt:lpstr>Fork-Join Parallelism</vt:lpstr>
      <vt:lpstr>OpenMP</vt:lpstr>
      <vt:lpstr> Run the Loop in Parallel</vt:lpstr>
      <vt:lpstr>Grand Central Dispatch</vt:lpstr>
      <vt:lpstr>Grand Central Dispatch</vt:lpstr>
      <vt:lpstr>Intel Threading Building Blocks (TBB)</vt:lpstr>
      <vt:lpstr>Threading Issues</vt:lpstr>
      <vt:lpstr>Semantics of fork() and exec()</vt:lpstr>
      <vt:lpstr>Signal Handling</vt:lpstr>
      <vt:lpstr>Signal Handling (Cont.)</vt:lpstr>
      <vt:lpstr>Thread Cancellation</vt:lpstr>
      <vt:lpstr>Thread Cancellation (Cont.)</vt:lpstr>
      <vt:lpstr>Thread-Local Storage</vt:lpstr>
      <vt:lpstr>Scheduler Activations</vt:lpstr>
      <vt:lpstr>End of Chapter 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AWAIS SADDIQUI</cp:lastModifiedBy>
  <cp:revision>235</cp:revision>
  <cp:lastPrinted>2013-09-10T17:57:57Z</cp:lastPrinted>
  <dcterms:created xsi:type="dcterms:W3CDTF">2011-01-13T23:43:38Z</dcterms:created>
  <dcterms:modified xsi:type="dcterms:W3CDTF">2023-05-25T05:39:39Z</dcterms:modified>
</cp:coreProperties>
</file>