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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

</file>

<file path=ppt/slides/_rels/slide1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

</file>

<file path=ppt/slides/_rels/slide1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hyperlink" Target="http://ultrabooknews.com/2012/09/24/make-your-own-modular-docking-station" TargetMode="External"/><Relationship Id="rId4" Type="http://schemas.openxmlformats.org/officeDocument/2006/relationships/image" Target="../media/image25.jp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

</file>

<file path=ppt/slides/_rels/slide1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hyperlink" Target="http://www.sonymobile.com/global-en/products/tablets/xperia-tablet-s" TargetMode="External"/><Relationship Id="rId4" Type="http://schemas.openxmlformats.org/officeDocument/2006/relationships/image" Target="../media/image28.jp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

</file>

<file path=ppt/slides/_rels/slide1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hyperlink" Target="http://www.a2z-support.com/psion-series-5-a-personal-digital-assistant-1997" TargetMode="External"/><Relationship Id="rId4" Type="http://schemas.openxmlformats.org/officeDocument/2006/relationships/hyperlink" Target="http://www.bell.ca/Mobility/Smartphones_and_mobile_internet_devices" TargetMode="External"/><Relationship Id="rId5" Type="http://schemas.openxmlformats.org/officeDocument/2006/relationships/image" Target="../media/image31.png"/><Relationship Id="rId6" Type="http://schemas.openxmlformats.org/officeDocument/2006/relationships/image" Target="../media/image32.jp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

</file>

<file path=ppt/slides/_rels/slide1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hyperlink" Target="http://atronicsys.com/servers.htm" TargetMode="External"/><Relationship Id="rId4" Type="http://schemas.openxmlformats.org/officeDocument/2006/relationships/image" Target="../media/image35.jp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

</file>

<file path=ppt/slides/_rels/slide1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hyperlink" Target="http://blog.syncsort.com/2014/07/offloading-mainframe-hadoop-much-can-save" TargetMode="External"/><Relationship Id="rId4" Type="http://schemas.openxmlformats.org/officeDocument/2006/relationships/image" Target="../media/image38.jp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

</file>

<file path=ppt/slides/_rels/slide1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41.jp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

</file>

<file path=ppt/slides/_rels/slide1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

</file>

<file path=ppt/slides/_rels/slide1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

</file>

<file path=ppt/slides/_rels/slide2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

</file>

<file path=ppt/slides/_rels/slide2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

</file>

<file path=ppt/slides/_rels/slide2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hyperlink" Target="http://bbcr.uwaterloo.ca/~x27liang/seehealthbib.htm" TargetMode="External"/><Relationship Id="rId4" Type="http://schemas.openxmlformats.org/officeDocument/2006/relationships/image" Target="../media/image52.jpg"/><Relationship Id="rId5" Type="http://schemas.openxmlformats.org/officeDocument/2006/relationships/image" Target="../media/image53.jpg"/><Relationship Id="rId6" Type="http://schemas.openxmlformats.org/officeDocument/2006/relationships/image" Target="../media/image54.png"/><Relationship Id="rId7" Type="http://schemas.openxmlformats.org/officeDocument/2006/relationships/image" Target="../media/image55.pn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fdar@uetpeshawar.edu.pk" TargetMode="Externa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214437" y="1857375"/>
            <a:ext cx="333375" cy="3571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53260" y="2022502"/>
            <a:ext cx="191077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 b="1">
                <a:solidFill>
                  <a:srgbClr val="008000"/>
                </a:solidFill>
                <a:latin typeface="Comic Sans MS"/>
                <a:cs typeface="Comic Sans MS"/>
              </a:rPr>
              <a:t>Co</a:t>
            </a:r>
            <a:r>
              <a:rPr dirty="0" smtClean="0" baseline="1494" sz="4800" spc="-9" b="1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dirty="0" smtClean="0" baseline="1494" sz="4800" spc="0" b="1">
                <a:solidFill>
                  <a:srgbClr val="008000"/>
                </a:solidFill>
                <a:latin typeface="Comic Sans MS"/>
                <a:cs typeface="Comic Sans MS"/>
              </a:rPr>
              <a:t>puter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4026" y="2022502"/>
            <a:ext cx="2705904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-9" b="1">
                <a:solidFill>
                  <a:srgbClr val="008000"/>
                </a:solidFill>
                <a:latin typeface="Comic Sans MS"/>
                <a:cs typeface="Comic Sans MS"/>
              </a:rPr>
              <a:t>F</a:t>
            </a:r>
            <a:r>
              <a:rPr dirty="0" smtClean="0" baseline="1494" sz="4800" spc="0" b="1">
                <a:solidFill>
                  <a:srgbClr val="008000"/>
                </a:solidFill>
                <a:latin typeface="Comic Sans MS"/>
                <a:cs typeface="Comic Sans MS"/>
              </a:rPr>
              <a:t>undamentals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0692" y="3876974"/>
            <a:ext cx="311341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Dr.</a:t>
            </a:r>
            <a:r>
              <a:rPr dirty="0" smtClean="0" baseline="2174" sz="3300" spc="-26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Safdar</a:t>
            </a:r>
            <a:r>
              <a:rPr dirty="0" smtClean="0" baseline="2174" sz="3300" spc="-72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N</a:t>
            </a:r>
            <a:r>
              <a:rPr dirty="0" smtClean="0" baseline="2174" sz="3300" spc="4">
                <a:latin typeface="Comic Sans MS"/>
                <a:cs typeface="Comic Sans MS"/>
              </a:rPr>
              <a:t>a</a:t>
            </a:r>
            <a:r>
              <a:rPr dirty="0" smtClean="0" baseline="2174" sz="3300" spc="0">
                <a:latin typeface="Comic Sans MS"/>
                <a:cs typeface="Comic Sans MS"/>
              </a:rPr>
              <a:t>waz</a:t>
            </a:r>
            <a:r>
              <a:rPr dirty="0" smtClean="0" baseline="2174" sz="3300" spc="-56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Kh</a:t>
            </a:r>
            <a:r>
              <a:rPr dirty="0" smtClean="0" baseline="2174" sz="3300" spc="9">
                <a:latin typeface="Comic Sans MS"/>
                <a:cs typeface="Comic Sans MS"/>
              </a:rPr>
              <a:t>a</a:t>
            </a:r>
            <a:r>
              <a:rPr dirty="0" smtClean="0" baseline="2174" sz="3300" spc="0">
                <a:latin typeface="Comic Sans MS"/>
                <a:cs typeface="Comic Sans MS"/>
              </a:rPr>
              <a:t>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0696" y="3876974"/>
            <a:ext cx="105603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M</a:t>
            </a:r>
            <a:r>
              <a:rPr dirty="0" smtClean="0" baseline="2174" sz="3300" spc="9">
                <a:latin typeface="Comic Sans MS"/>
                <a:cs typeface="Comic Sans MS"/>
              </a:rPr>
              <a:t>a</a:t>
            </a:r>
            <a:r>
              <a:rPr dirty="0" smtClean="0" baseline="2174" sz="3300" spc="0">
                <a:latin typeface="Comic Sans MS"/>
                <a:cs typeface="Comic Sans MS"/>
              </a:rPr>
              <a:t>rwat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0692" y="4279323"/>
            <a:ext cx="153613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D</a:t>
            </a:r>
            <a:r>
              <a:rPr dirty="0" smtClean="0" baseline="2174" sz="3300" spc="-4">
                <a:latin typeface="Comic Sans MS"/>
                <a:cs typeface="Comic Sans MS"/>
              </a:rPr>
              <a:t>C</a:t>
            </a:r>
            <a:r>
              <a:rPr dirty="0" smtClean="0" baseline="2174" sz="3300" spc="0">
                <a:latin typeface="Comic Sans MS"/>
                <a:cs typeface="Comic Sans MS"/>
              </a:rPr>
              <a:t>SE,</a:t>
            </a:r>
            <a:r>
              <a:rPr dirty="0" smtClean="0" baseline="2174" sz="3300" spc="14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UET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4701" y="4279323"/>
            <a:ext cx="1272416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P</a:t>
            </a:r>
            <a:r>
              <a:rPr dirty="0" smtClean="0" baseline="2174" sz="3300" spc="-9">
                <a:latin typeface="Comic Sans MS"/>
                <a:cs typeface="Comic Sans MS"/>
              </a:rPr>
              <a:t>e</a:t>
            </a:r>
            <a:r>
              <a:rPr dirty="0" smtClean="0" baseline="2174" sz="3300" spc="0">
                <a:latin typeface="Comic Sans MS"/>
                <a:cs typeface="Comic Sans MS"/>
              </a:rPr>
              <a:t>shawar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0692" y="5084236"/>
            <a:ext cx="128967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Lecture</a:t>
            </a:r>
            <a:r>
              <a:rPr dirty="0" smtClean="0" baseline="2174" sz="3300" spc="-79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62329" y="270791"/>
            <a:ext cx="4391915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The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De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f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ined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2729" y="1126789"/>
            <a:ext cx="4017511" cy="635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dirty="0" smtClean="0" baseline="439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4242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El</a:t>
            </a:r>
            <a:r>
              <a:rPr dirty="0" smtClean="0" baseline="3261" sz="3300" spc="-4">
                <a:latin typeface="Comic Sans MS"/>
                <a:cs typeface="Comic Sans MS"/>
              </a:rPr>
              <a:t>e</a:t>
            </a:r>
            <a:r>
              <a:rPr dirty="0" smtClean="0" baseline="3261" sz="3300" spc="0">
                <a:latin typeface="Comic Sans MS"/>
                <a:cs typeface="Comic Sans MS"/>
              </a:rPr>
              <a:t>ctronic</a:t>
            </a:r>
            <a:r>
              <a:rPr dirty="0" smtClean="0" baseline="3261" sz="3300" spc="-94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d</a:t>
            </a:r>
            <a:r>
              <a:rPr dirty="0" smtClean="0" baseline="3261" sz="3300" spc="-9">
                <a:latin typeface="Comic Sans MS"/>
                <a:cs typeface="Comic Sans MS"/>
              </a:rPr>
              <a:t>e</a:t>
            </a:r>
            <a:r>
              <a:rPr dirty="0" smtClean="0" baseline="3261" sz="3300" spc="0">
                <a:latin typeface="Comic Sans MS"/>
                <a:cs typeface="Comic Sans MS"/>
              </a:rPr>
              <a:t>vice</a:t>
            </a:r>
            <a:endParaRPr sz="2200">
              <a:latin typeface="Comic Sans MS"/>
              <a:cs typeface="Comic Sans MS"/>
            </a:endParaRPr>
          </a:p>
          <a:p>
            <a:pPr marL="434848">
              <a:lnSpc>
                <a:spcPts val="2460"/>
              </a:lnSpc>
              <a:spcBef>
                <a:spcPts val="64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Converts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da</a:t>
            </a:r>
            <a:r>
              <a:rPr dirty="0" smtClean="0" sz="1800" spc="4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a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i</a:t>
            </a:r>
            <a:r>
              <a:rPr dirty="0" smtClean="0" sz="1800" spc="9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to</a:t>
            </a:r>
            <a:r>
              <a:rPr dirty="0" smtClean="0" sz="1800" spc="-1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i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form</a:t>
            </a:r>
            <a:r>
              <a:rPr dirty="0" smtClean="0" sz="1800" spc="4">
                <a:latin typeface="Comic Sans MS"/>
                <a:cs typeface="Comic Sans MS"/>
              </a:rPr>
              <a:t>a</a:t>
            </a:r>
            <a:r>
              <a:rPr dirty="0" smtClean="0" sz="1800" spc="0">
                <a:latin typeface="Comic Sans MS"/>
                <a:cs typeface="Comic Sans MS"/>
              </a:rPr>
              <a:t>ti</a:t>
            </a:r>
            <a:r>
              <a:rPr dirty="0" smtClean="0" sz="1800" spc="4">
                <a:latin typeface="Comic Sans MS"/>
                <a:cs typeface="Comic Sans MS"/>
              </a:rPr>
              <a:t>o</a:t>
            </a:r>
            <a:r>
              <a:rPr dirty="0" smtClean="0" sz="1800" spc="0">
                <a:latin typeface="Comic Sans MS"/>
                <a:cs typeface="Comic Sans MS"/>
              </a:rPr>
              <a:t>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2729" y="2260899"/>
            <a:ext cx="4231162" cy="6351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439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4242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Mod</a:t>
            </a:r>
            <a:r>
              <a:rPr dirty="0" smtClean="0" baseline="3261" sz="3300" spc="-4">
                <a:latin typeface="Comic Sans MS"/>
                <a:cs typeface="Comic Sans MS"/>
              </a:rPr>
              <a:t>e</a:t>
            </a:r>
            <a:r>
              <a:rPr dirty="0" smtClean="0" baseline="3261" sz="3300" spc="0">
                <a:latin typeface="Comic Sans MS"/>
                <a:cs typeface="Comic Sans MS"/>
              </a:rPr>
              <a:t>rn</a:t>
            </a:r>
            <a:r>
              <a:rPr dirty="0" smtClean="0" baseline="3261" sz="3300" spc="-77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comp</a:t>
            </a:r>
            <a:r>
              <a:rPr dirty="0" smtClean="0" baseline="3261" sz="3300" spc="-4">
                <a:latin typeface="Comic Sans MS"/>
                <a:cs typeface="Comic Sans MS"/>
              </a:rPr>
              <a:t>u</a:t>
            </a:r>
            <a:r>
              <a:rPr dirty="0" smtClean="0" baseline="3261" sz="3300" spc="0">
                <a:latin typeface="Comic Sans MS"/>
                <a:cs typeface="Comic Sans MS"/>
              </a:rPr>
              <a:t>ters</a:t>
            </a:r>
            <a:r>
              <a:rPr dirty="0" smtClean="0" baseline="3261" sz="3300" spc="-61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are</a:t>
            </a:r>
            <a:r>
              <a:rPr dirty="0" smtClean="0" baseline="3261" sz="3300" spc="-18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d</a:t>
            </a:r>
            <a:r>
              <a:rPr dirty="0" smtClean="0" baseline="3261" sz="3300" spc="-9">
                <a:latin typeface="Comic Sans MS"/>
                <a:cs typeface="Comic Sans MS"/>
              </a:rPr>
              <a:t>i</a:t>
            </a:r>
            <a:r>
              <a:rPr dirty="0" smtClean="0" baseline="3261" sz="3300" spc="0">
                <a:latin typeface="Comic Sans MS"/>
                <a:cs typeface="Comic Sans MS"/>
              </a:rPr>
              <a:t>gi</a:t>
            </a:r>
            <a:r>
              <a:rPr dirty="0" smtClean="0" baseline="3261" sz="3300" spc="-4">
                <a:latin typeface="Comic Sans MS"/>
                <a:cs typeface="Comic Sans MS"/>
              </a:rPr>
              <a:t>t</a:t>
            </a:r>
            <a:r>
              <a:rPr dirty="0" smtClean="0" baseline="3261" sz="3300" spc="0">
                <a:latin typeface="Comic Sans MS"/>
                <a:cs typeface="Comic Sans MS"/>
              </a:rPr>
              <a:t>al</a:t>
            </a:r>
            <a:endParaRPr sz="2200">
              <a:latin typeface="Comic Sans MS"/>
              <a:cs typeface="Comic Sans MS"/>
            </a:endParaRPr>
          </a:p>
          <a:p>
            <a:pPr marL="434848" marR="3503">
              <a:lnSpc>
                <a:spcPts val="2460"/>
              </a:lnSpc>
              <a:spcBef>
                <a:spcPts val="59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Two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digi</a:t>
            </a:r>
            <a:r>
              <a:rPr dirty="0" smtClean="0" sz="1800" spc="4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s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co</a:t>
            </a:r>
            <a:r>
              <a:rPr dirty="0" smtClean="0" sz="1800" spc="4">
                <a:latin typeface="Comic Sans MS"/>
                <a:cs typeface="Comic Sans MS"/>
              </a:rPr>
              <a:t>m</a:t>
            </a:r>
            <a:r>
              <a:rPr dirty="0" smtClean="0" sz="1800" spc="0">
                <a:latin typeface="Comic Sans MS"/>
                <a:cs typeface="Comic Sans MS"/>
              </a:rPr>
              <a:t>bi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e</a:t>
            </a:r>
            <a:r>
              <a:rPr dirty="0" smtClean="0" sz="1800" spc="-2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to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4">
                <a:latin typeface="Comic Sans MS"/>
                <a:cs typeface="Comic Sans MS"/>
              </a:rPr>
              <a:t>m</a:t>
            </a:r>
            <a:r>
              <a:rPr dirty="0" smtClean="0" sz="1800" spc="0">
                <a:latin typeface="Comic Sans MS"/>
                <a:cs typeface="Comic Sans MS"/>
              </a:rPr>
              <a:t>ake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da</a:t>
            </a:r>
            <a:r>
              <a:rPr dirty="0" smtClean="0" sz="1800" spc="4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729" y="2992559"/>
            <a:ext cx="2571816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baseline="2860" sz="315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760" sz="3150" spc="29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Ol</a:t>
            </a:r>
            <a:r>
              <a:rPr dirty="0" smtClean="0" baseline="2174" sz="3300" spc="-9">
                <a:latin typeface="Comic Sans MS"/>
                <a:cs typeface="Comic Sans MS"/>
              </a:rPr>
              <a:t>d</a:t>
            </a:r>
            <a:r>
              <a:rPr dirty="0" smtClean="0" baseline="2174" sz="3300" spc="0">
                <a:latin typeface="Comic Sans MS"/>
                <a:cs typeface="Comic Sans MS"/>
              </a:rPr>
              <a:t>er</a:t>
            </a:r>
            <a:r>
              <a:rPr dirty="0" smtClean="0" baseline="2174" sz="3300" spc="9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co</a:t>
            </a:r>
            <a:r>
              <a:rPr dirty="0" smtClean="0" baseline="2174" sz="3300" spc="-9">
                <a:latin typeface="Comic Sans MS"/>
                <a:cs typeface="Comic Sans MS"/>
              </a:rPr>
              <a:t>m</a:t>
            </a:r>
            <a:r>
              <a:rPr dirty="0" smtClean="0" baseline="2174" sz="3300" spc="0">
                <a:latin typeface="Comic Sans MS"/>
                <a:cs typeface="Comic Sans MS"/>
              </a:rPr>
              <a:t>pu</a:t>
            </a:r>
            <a:r>
              <a:rPr dirty="0" smtClean="0" baseline="2174" sz="3300" spc="-4">
                <a:latin typeface="Comic Sans MS"/>
                <a:cs typeface="Comic Sans MS"/>
              </a:rPr>
              <a:t>t</a:t>
            </a:r>
            <a:r>
              <a:rPr dirty="0" smtClean="0" baseline="2174" sz="3300" spc="0">
                <a:latin typeface="Comic Sans MS"/>
                <a:cs typeface="Comic Sans MS"/>
              </a:rPr>
              <a:t>ers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6013" y="2992559"/>
            <a:ext cx="1584926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w</a:t>
            </a:r>
            <a:r>
              <a:rPr dirty="0" smtClean="0" baseline="2174" sz="3300" spc="-9">
                <a:latin typeface="Comic Sans MS"/>
                <a:cs typeface="Comic Sans MS"/>
              </a:rPr>
              <a:t>e</a:t>
            </a:r>
            <a:r>
              <a:rPr dirty="0" smtClean="0" baseline="2174" sz="3300" spc="0">
                <a:latin typeface="Comic Sans MS"/>
                <a:cs typeface="Comic Sans MS"/>
              </a:rPr>
              <a:t>re</a:t>
            </a:r>
            <a:r>
              <a:rPr dirty="0" smtClean="0" baseline="2174" sz="3300" spc="9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an</a:t>
            </a:r>
            <a:r>
              <a:rPr dirty="0" smtClean="0" baseline="2174" sz="3300" spc="4">
                <a:latin typeface="Comic Sans MS"/>
                <a:cs typeface="Comic Sans MS"/>
              </a:rPr>
              <a:t>a</a:t>
            </a:r>
            <a:r>
              <a:rPr dirty="0" smtClean="0" baseline="2174" sz="3300" spc="0">
                <a:latin typeface="Comic Sans MS"/>
                <a:cs typeface="Comic Sans MS"/>
              </a:rPr>
              <a:t>l</a:t>
            </a:r>
            <a:r>
              <a:rPr dirty="0" smtClean="0" baseline="2174" sz="3300" spc="-4">
                <a:latin typeface="Comic Sans MS"/>
                <a:cs typeface="Comic Sans MS"/>
              </a:rPr>
              <a:t>o</a:t>
            </a:r>
            <a:r>
              <a:rPr dirty="0" smtClean="0" baseline="2174" sz="3300" spc="0">
                <a:latin typeface="Comic Sans MS"/>
                <a:cs typeface="Comic Sans MS"/>
              </a:rPr>
              <a:t>g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4877" y="3369577"/>
            <a:ext cx="491206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1668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161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1701" y="3373948"/>
            <a:ext cx="653504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ra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1441" y="3373948"/>
            <a:ext cx="296103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of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6165" y="3373948"/>
            <a:ext cx="705864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values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0768" y="3373948"/>
            <a:ext cx="288033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4">
                <a:latin typeface="Comic Sans MS"/>
                <a:cs typeface="Comic Sans MS"/>
              </a:rPr>
              <a:t>t</a:t>
            </a:r>
            <a:r>
              <a:rPr dirty="0" smtClean="0" baseline="2657" sz="2700" spc="0">
                <a:latin typeface="Comic Sans MS"/>
                <a:cs typeface="Comic Sans MS"/>
              </a:rPr>
              <a:t>o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7491" y="3373948"/>
            <a:ext cx="60389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4">
                <a:latin typeface="Comic Sans MS"/>
                <a:cs typeface="Comic Sans MS"/>
              </a:rPr>
              <a:t>m</a:t>
            </a:r>
            <a:r>
              <a:rPr dirty="0" smtClean="0" baseline="2657" sz="2700" spc="0">
                <a:latin typeface="Comic Sans MS"/>
                <a:cs typeface="Comic Sans MS"/>
              </a:rPr>
              <a:t>ake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0139" y="3373948"/>
            <a:ext cx="536256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da</a:t>
            </a:r>
            <a:r>
              <a:rPr dirty="0" smtClean="0" baseline="2657" sz="2700" spc="4">
                <a:latin typeface="Comic Sans MS"/>
                <a:cs typeface="Comic Sans MS"/>
              </a:rPr>
              <a:t>t</a:t>
            </a:r>
            <a:r>
              <a:rPr dirty="0" smtClean="0" baseline="2657" sz="2700" spc="0"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1375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11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62329" y="270791"/>
            <a:ext cx="483246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ers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for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In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iv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al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7728" y="270791"/>
            <a:ext cx="80726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Use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729" y="1126789"/>
            <a:ext cx="5419011" cy="2354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439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4242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Deskt</a:t>
            </a:r>
            <a:r>
              <a:rPr dirty="0" smtClean="0" baseline="3261" sz="3300" spc="-9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p</a:t>
            </a:r>
            <a:r>
              <a:rPr dirty="0" smtClean="0" baseline="3261" sz="3300" spc="-6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comp</a:t>
            </a:r>
            <a:r>
              <a:rPr dirty="0" smtClean="0" baseline="3261" sz="3300" spc="-4">
                <a:solidFill>
                  <a:srgbClr val="252525"/>
                </a:solidFill>
                <a:latin typeface="Comic Sans MS"/>
                <a:cs typeface="Comic Sans MS"/>
              </a:rPr>
              <a:t>u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ters</a:t>
            </a:r>
            <a:r>
              <a:rPr dirty="0" smtClean="0" baseline="3261" sz="3300" spc="-61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or</a:t>
            </a:r>
            <a:r>
              <a:rPr dirty="0" smtClean="0" baseline="3261" sz="3300" spc="2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micr</a:t>
            </a:r>
            <a:r>
              <a:rPr dirty="0" smtClean="0" baseline="3261" sz="3300" spc="-4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comp</a:t>
            </a:r>
            <a:r>
              <a:rPr dirty="0" smtClean="0" baseline="3261" sz="3300" spc="-4">
                <a:solidFill>
                  <a:srgbClr val="252525"/>
                </a:solidFill>
                <a:latin typeface="Comic Sans MS"/>
                <a:cs typeface="Comic Sans MS"/>
              </a:rPr>
              <a:t>u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te</a:t>
            </a:r>
            <a:r>
              <a:rPr dirty="0" smtClean="0" baseline="3261" sz="3300" spc="4">
                <a:solidFill>
                  <a:srgbClr val="252525"/>
                </a:solidFill>
                <a:latin typeface="Comic Sans MS"/>
                <a:cs typeface="Comic Sans MS"/>
              </a:rPr>
              <a:t>r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endParaRPr sz="2200">
              <a:latin typeface="Comic Sans MS"/>
              <a:cs typeface="Comic Sans MS"/>
            </a:endParaRPr>
          </a:p>
          <a:p>
            <a:pPr marL="434848" marR="41833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sz="1800" spc="9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ce,</a:t>
            </a:r>
            <a:r>
              <a:rPr dirty="0" smtClean="0" sz="1800" spc="-14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h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sz="1800" spc="-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st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co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-14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type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of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compu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ers</a:t>
            </a:r>
            <a:endParaRPr sz="1800">
              <a:latin typeface="Comic Sans MS"/>
              <a:cs typeface="Comic Sans MS"/>
            </a:endParaRPr>
          </a:p>
          <a:p>
            <a:pPr marL="434848" marR="41833">
              <a:lnSpc>
                <a:spcPct val="116129"/>
              </a:lnSpc>
              <a:spcBef>
                <a:spcPts val="80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Sit</a:t>
            </a:r>
            <a:r>
              <a:rPr dirty="0" smtClean="0" sz="1800" spc="-1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on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desk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or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floor</a:t>
            </a:r>
            <a:endParaRPr sz="1800">
              <a:latin typeface="Comic Sans MS"/>
              <a:cs typeface="Comic Sans MS"/>
            </a:endParaRPr>
          </a:p>
          <a:p>
            <a:pPr marL="434848" marR="41833">
              <a:lnSpc>
                <a:spcPct val="116129"/>
              </a:lnSpc>
              <a:spcBef>
                <a:spcPts val="80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Per</a:t>
            </a:r>
            <a:r>
              <a:rPr dirty="0" smtClean="0" sz="1800" spc="-4">
                <a:solidFill>
                  <a:srgbClr val="252525"/>
                </a:solidFill>
                <a:latin typeface="Comic Sans MS"/>
                <a:cs typeface="Comic Sans MS"/>
              </a:rPr>
              <a:t>f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or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r>
              <a:rPr dirty="0" smtClean="0" sz="1800" spc="-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v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ariety</a:t>
            </a:r>
            <a:r>
              <a:rPr dirty="0" smtClean="0" sz="1800" spc="-4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of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sks</a:t>
            </a:r>
            <a:endParaRPr sz="1800">
              <a:latin typeface="Comic Sans MS"/>
              <a:cs typeface="Comic Sans MS"/>
            </a:endParaRPr>
          </a:p>
          <a:p>
            <a:pPr marL="12700" marR="41833">
              <a:lnSpc>
                <a:spcPct val="116129"/>
              </a:lnSpc>
              <a:spcBef>
                <a:spcPts val="120"/>
              </a:spcBef>
            </a:pPr>
            <a:r>
              <a:rPr dirty="0" smtClean="0" sz="205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sz="2050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2200" spc="0">
                <a:solidFill>
                  <a:srgbClr val="252525"/>
                </a:solidFill>
                <a:latin typeface="Comic Sans MS"/>
                <a:cs typeface="Comic Sans MS"/>
              </a:rPr>
              <a:t>W</a:t>
            </a:r>
            <a:r>
              <a:rPr dirty="0" smtClean="0" sz="2200" spc="-4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sz="2200" spc="0">
                <a:solidFill>
                  <a:srgbClr val="252525"/>
                </a:solidFill>
                <a:latin typeface="Comic Sans MS"/>
                <a:cs typeface="Comic Sans MS"/>
              </a:rPr>
              <a:t>rkstations</a:t>
            </a:r>
            <a:endParaRPr sz="2200">
              <a:latin typeface="Comic Sans MS"/>
              <a:cs typeface="Comic Sans MS"/>
            </a:endParaRPr>
          </a:p>
          <a:p>
            <a:pPr marL="434848" marR="41833">
              <a:lnSpc>
                <a:spcPct val="116129"/>
              </a:lnSpc>
              <a:spcBef>
                <a:spcPts val="65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Sp</a:t>
            </a:r>
            <a:r>
              <a:rPr dirty="0" smtClean="0" sz="1800" spc="-9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cializ</a:t>
            </a:r>
            <a:r>
              <a:rPr dirty="0" smtClean="0" sz="1800" spc="-4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dirty="0" smtClean="0" sz="1800" spc="-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compute</a:t>
            </a:r>
            <a:r>
              <a:rPr dirty="0" smtClean="0" sz="1800" spc="-4">
                <a:solidFill>
                  <a:srgbClr val="252525"/>
                </a:solidFill>
                <a:latin typeface="Comic Sans MS"/>
                <a:cs typeface="Comic Sans MS"/>
              </a:rPr>
              <a:t>r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  <a:p>
            <a:pPr marL="434848" marR="41833">
              <a:lnSpc>
                <a:spcPts val="2460"/>
              </a:lnSpc>
              <a:spcBef>
                <a:spcPts val="203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Opti</a:t>
            </a:r>
            <a:r>
              <a:rPr dirty="0" smtClean="0" sz="1800" spc="9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ized</a:t>
            </a:r>
            <a:r>
              <a:rPr dirty="0" smtClean="0" sz="1800" spc="-1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for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science</a:t>
            </a:r>
            <a:r>
              <a:rPr dirty="0" smtClean="0" sz="1800" spc="-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or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g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raphics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4877" y="3552457"/>
            <a:ext cx="880455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1668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161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328" sz="2700" spc="-4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baseline="1328" sz="2700" spc="0">
                <a:solidFill>
                  <a:srgbClr val="252525"/>
                </a:solidFill>
                <a:latin typeface="Comic Sans MS"/>
                <a:cs typeface="Comic Sans MS"/>
              </a:rPr>
              <a:t>ore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1921" y="3556828"/>
            <a:ext cx="99127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powerful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2961" y="3556828"/>
            <a:ext cx="536813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dirty="0" smtClean="0" baseline="2657" sz="2700" spc="4">
                <a:solidFill>
                  <a:srgbClr val="252525"/>
                </a:solidFill>
                <a:latin typeface="Comic Sans MS"/>
                <a:cs typeface="Comic Sans MS"/>
              </a:rPr>
              <a:t>h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an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6572" y="3556828"/>
            <a:ext cx="176668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1966" y="3556828"/>
            <a:ext cx="904519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deskt</a:t>
            </a:r>
            <a:r>
              <a:rPr dirty="0" smtClean="0" baseline="2657" sz="2700" spc="4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p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12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555748" y="3357003"/>
            <a:ext cx="4303776" cy="24208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62329" y="270791"/>
            <a:ext cx="483246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ers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for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In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iv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al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7728" y="270791"/>
            <a:ext cx="80726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Use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70435" y="270791"/>
            <a:ext cx="131465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(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cont.)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729" y="1126789"/>
            <a:ext cx="4374450" cy="1622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dirty="0" smtClean="0" baseline="439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4242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Not</a:t>
            </a:r>
            <a:r>
              <a:rPr dirty="0" smtClean="0" baseline="3261" sz="3300" spc="-4">
                <a:latin typeface="Comic Sans MS"/>
                <a:cs typeface="Comic Sans MS"/>
              </a:rPr>
              <a:t>e</a:t>
            </a:r>
            <a:r>
              <a:rPr dirty="0" smtClean="0" baseline="3261" sz="3300" spc="0">
                <a:latin typeface="Comic Sans MS"/>
                <a:cs typeface="Comic Sans MS"/>
              </a:rPr>
              <a:t>book</a:t>
            </a:r>
            <a:r>
              <a:rPr dirty="0" smtClean="0" baseline="3261" sz="3300" spc="-84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comp</a:t>
            </a:r>
            <a:r>
              <a:rPr dirty="0" smtClean="0" baseline="3261" sz="3300" spc="-4">
                <a:latin typeface="Comic Sans MS"/>
                <a:cs typeface="Comic Sans MS"/>
              </a:rPr>
              <a:t>u</a:t>
            </a:r>
            <a:r>
              <a:rPr dirty="0" smtClean="0" baseline="3261" sz="3300" spc="0">
                <a:latin typeface="Comic Sans MS"/>
                <a:cs typeface="Comic Sans MS"/>
              </a:rPr>
              <a:t>ters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S</a:t>
            </a:r>
            <a:r>
              <a:rPr dirty="0" smtClean="0" sz="1800" spc="4">
                <a:latin typeface="Comic Sans MS"/>
                <a:cs typeface="Comic Sans MS"/>
              </a:rPr>
              <a:t>m</a:t>
            </a:r>
            <a:r>
              <a:rPr dirty="0" smtClean="0" sz="1800" spc="0">
                <a:latin typeface="Comic Sans MS"/>
                <a:cs typeface="Comic Sans MS"/>
              </a:rPr>
              <a:t>all</a:t>
            </a:r>
            <a:r>
              <a:rPr dirty="0" smtClean="0" sz="1800" spc="-1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portable</a:t>
            </a:r>
            <a:r>
              <a:rPr dirty="0" smtClean="0" sz="1800" spc="-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co</a:t>
            </a:r>
            <a:r>
              <a:rPr dirty="0" smtClean="0" sz="1800" spc="4">
                <a:latin typeface="Comic Sans MS"/>
                <a:cs typeface="Comic Sans MS"/>
              </a:rPr>
              <a:t>m</a:t>
            </a:r>
            <a:r>
              <a:rPr dirty="0" smtClean="0" sz="1800" spc="0">
                <a:latin typeface="Comic Sans MS"/>
                <a:cs typeface="Comic Sans MS"/>
              </a:rPr>
              <a:t>puters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0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Weighs</a:t>
            </a:r>
            <a:r>
              <a:rPr dirty="0" smtClean="0" sz="1800" spc="-1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bet</a:t>
            </a:r>
            <a:r>
              <a:rPr dirty="0" smtClean="0" sz="1800" spc="4">
                <a:latin typeface="Comic Sans MS"/>
                <a:cs typeface="Comic Sans MS"/>
              </a:rPr>
              <a:t>w</a:t>
            </a:r>
            <a:r>
              <a:rPr dirty="0" smtClean="0" sz="1800" spc="0">
                <a:latin typeface="Comic Sans MS"/>
                <a:cs typeface="Comic Sans MS"/>
              </a:rPr>
              <a:t>een</a:t>
            </a:r>
            <a:r>
              <a:rPr dirty="0" smtClean="0" sz="1800" spc="-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3</a:t>
            </a:r>
            <a:r>
              <a:rPr dirty="0" smtClean="0" sz="1800" spc="-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a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d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8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pounds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0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Ab</a:t>
            </a:r>
            <a:r>
              <a:rPr dirty="0" smtClean="0" sz="1800" spc="4">
                <a:latin typeface="Comic Sans MS"/>
                <a:cs typeface="Comic Sans MS"/>
              </a:rPr>
              <a:t>o</a:t>
            </a:r>
            <a:r>
              <a:rPr dirty="0" smtClean="0" sz="1800" spc="0">
                <a:latin typeface="Comic Sans MS"/>
                <a:cs typeface="Comic Sans MS"/>
              </a:rPr>
              <a:t>ut</a:t>
            </a:r>
            <a:r>
              <a:rPr dirty="0" smtClean="0" sz="1800" spc="-1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8</a:t>
            </a:r>
            <a:r>
              <a:rPr dirty="0" smtClean="0" sz="1800" spc="-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½</a:t>
            </a:r>
            <a:r>
              <a:rPr dirty="0" smtClean="0" sz="1800" spc="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by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4">
                <a:latin typeface="Comic Sans MS"/>
                <a:cs typeface="Comic Sans MS"/>
              </a:rPr>
              <a:t>1</a:t>
            </a:r>
            <a:r>
              <a:rPr dirty="0" smtClean="0" sz="1800" spc="0">
                <a:latin typeface="Comic Sans MS"/>
                <a:cs typeface="Comic Sans MS"/>
              </a:rPr>
              <a:t>1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i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ches</a:t>
            </a:r>
            <a:endParaRPr sz="1800">
              <a:latin typeface="Comic Sans MS"/>
              <a:cs typeface="Comic Sans MS"/>
            </a:endParaRPr>
          </a:p>
          <a:p>
            <a:pPr marL="434848">
              <a:lnSpc>
                <a:spcPts val="2460"/>
              </a:lnSpc>
              <a:spcBef>
                <a:spcPts val="203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Typi</a:t>
            </a:r>
            <a:r>
              <a:rPr dirty="0" smtClean="0" sz="1800" spc="-4">
                <a:latin typeface="Comic Sans MS"/>
                <a:cs typeface="Comic Sans MS"/>
              </a:rPr>
              <a:t>c</a:t>
            </a:r>
            <a:r>
              <a:rPr dirty="0" smtClean="0" sz="1800" spc="0">
                <a:latin typeface="Comic Sans MS"/>
                <a:cs typeface="Comic Sans MS"/>
              </a:rPr>
              <a:t>ally</a:t>
            </a:r>
            <a:r>
              <a:rPr dirty="0" smtClean="0" sz="1800" spc="-1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as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po</a:t>
            </a:r>
            <a:r>
              <a:rPr dirty="0" smtClean="0" sz="1800" spc="4">
                <a:latin typeface="Comic Sans MS"/>
                <a:cs typeface="Comic Sans MS"/>
              </a:rPr>
              <a:t>w</a:t>
            </a:r>
            <a:r>
              <a:rPr dirty="0" smtClean="0" sz="1800" spc="0">
                <a:latin typeface="Comic Sans MS"/>
                <a:cs typeface="Comic Sans MS"/>
              </a:rPr>
              <a:t>erful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as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a</a:t>
            </a:r>
            <a:r>
              <a:rPr dirty="0" smtClean="0" sz="1800" spc="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desktop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877" y="2820690"/>
            <a:ext cx="698110" cy="2586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1668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161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328" sz="2700" spc="-4">
                <a:latin typeface="Comic Sans MS"/>
                <a:cs typeface="Comic Sans MS"/>
              </a:rPr>
              <a:t>C</a:t>
            </a:r>
            <a:r>
              <a:rPr dirty="0" smtClean="0" baseline="1328" sz="2700" spc="0">
                <a:latin typeface="Comic Sans MS"/>
                <a:cs typeface="Comic Sans MS"/>
              </a:rPr>
              <a:t>an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0315" y="2825067"/>
            <a:ext cx="80289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include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9494" y="2825067"/>
            <a:ext cx="17687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5136" y="2825067"/>
            <a:ext cx="861237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docking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4058" y="2825067"/>
            <a:ext cx="808847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sta</a:t>
            </a:r>
            <a:r>
              <a:rPr dirty="0" smtClean="0" baseline="2657" sz="2700" spc="4">
                <a:latin typeface="Comic Sans MS"/>
                <a:cs typeface="Comic Sans MS"/>
              </a:rPr>
              <a:t>t</a:t>
            </a:r>
            <a:r>
              <a:rPr dirty="0" smtClean="0" baseline="2657" sz="2700" spc="0">
                <a:latin typeface="Comic Sans MS"/>
                <a:cs typeface="Comic Sans MS"/>
              </a:rPr>
              <a:t>ion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6247" y="6247655"/>
            <a:ext cx="584031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 b="1">
                <a:latin typeface="Comic Sans MS"/>
                <a:cs typeface="Comic Sans MS"/>
              </a:rPr>
              <a:t>Sour</a:t>
            </a:r>
            <a:r>
              <a:rPr dirty="0" smtClean="0" baseline="2174" sz="1650" spc="-4" b="1">
                <a:latin typeface="Comic Sans MS"/>
                <a:cs typeface="Comic Sans MS"/>
              </a:rPr>
              <a:t>c</a:t>
            </a:r>
            <a:r>
              <a:rPr dirty="0" smtClean="0" baseline="2174" sz="1650" spc="-4" b="1">
                <a:latin typeface="Comic Sans MS"/>
                <a:cs typeface="Comic Sans MS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</a:rPr>
              <a:t>:</a:t>
            </a:r>
            <a:r>
              <a:rPr dirty="0" smtClean="0" baseline="2174" sz="1650" spc="-34">
                <a:latin typeface="Comic Sans MS"/>
                <a:cs typeface="Comic Sans MS"/>
              </a:rPr>
              <a:t> 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h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p</a:t>
            </a:r>
            <a:r>
              <a:rPr dirty="0" smtClean="0" baseline="2174" sz="1650" spc="-9" i="1">
                <a:latin typeface="Comic Sans MS"/>
                <a:cs typeface="Comic Sans MS"/>
                <a:hlinkClick r:id="rId3"/>
              </a:rPr>
              <a:t>: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//ul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rabo</a:t>
            </a:r>
            <a:r>
              <a:rPr dirty="0" smtClean="0" baseline="2174" sz="1650" spc="-9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kn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e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ws</a:t>
            </a:r>
            <a:r>
              <a:rPr dirty="0" smtClean="0" baseline="2174" sz="1650" spc="4" i="1">
                <a:latin typeface="Comic Sans MS"/>
                <a:cs typeface="Comic Sans MS"/>
                <a:hlinkClick r:id="rId3"/>
              </a:rPr>
              <a:t>.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c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m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/2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0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1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2/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0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9/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2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4/</a:t>
            </a:r>
            <a:r>
              <a:rPr dirty="0" smtClean="0" baseline="2174" sz="1650" spc="-9" i="1">
                <a:latin typeface="Comic Sans MS"/>
                <a:cs typeface="Comic Sans MS"/>
                <a:hlinkClick r:id="rId3"/>
              </a:rPr>
              <a:t>m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ak</a:t>
            </a:r>
            <a:r>
              <a:rPr dirty="0" smtClean="0" baseline="2174" sz="1650" spc="4" i="1">
                <a:latin typeface="Comic Sans MS"/>
                <a:cs typeface="Comic Sans MS"/>
                <a:hlinkClick r:id="rId3"/>
              </a:rPr>
              <a:t>e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-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y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u</a:t>
            </a:r>
            <a:r>
              <a:rPr dirty="0" smtClean="0" baseline="2174" sz="1650" spc="4" i="1">
                <a:latin typeface="Comic Sans MS"/>
                <a:cs typeface="Comic Sans MS"/>
                <a:hlinkClick r:id="rId3"/>
              </a:rPr>
              <a:t>r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-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wn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-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m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dula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r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-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d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c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kin</a:t>
            </a:r>
            <a:r>
              <a:rPr dirty="0" smtClean="0" baseline="2174" sz="1650" spc="4" i="1">
                <a:latin typeface="Comic Sans MS"/>
                <a:cs typeface="Comic Sans MS"/>
                <a:hlinkClick r:id="rId3"/>
              </a:rPr>
              <a:t>g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-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sta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ion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13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267712" y="2736850"/>
            <a:ext cx="4104513" cy="27804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2329" y="270791"/>
            <a:ext cx="702275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ers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for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In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iv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al</a:t>
            </a:r>
            <a:r>
              <a:rPr dirty="0" smtClean="0" baseline="1494" sz="4800" spc="-14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Use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(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cont.)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2729" y="1126789"/>
            <a:ext cx="5352210" cy="964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dirty="0" smtClean="0" baseline="439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4242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Tablet</a:t>
            </a:r>
            <a:r>
              <a:rPr dirty="0" smtClean="0" baseline="3261" sz="3300" spc="-67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comp</a:t>
            </a:r>
            <a:r>
              <a:rPr dirty="0" smtClean="0" baseline="3261" sz="3300" spc="-4">
                <a:latin typeface="Comic Sans MS"/>
                <a:cs typeface="Comic Sans MS"/>
              </a:rPr>
              <a:t>u</a:t>
            </a:r>
            <a:r>
              <a:rPr dirty="0" smtClean="0" baseline="3261" sz="3300" spc="0">
                <a:latin typeface="Comic Sans MS"/>
                <a:cs typeface="Comic Sans MS"/>
              </a:rPr>
              <a:t>ters</a:t>
            </a:r>
            <a:endParaRPr sz="22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Ne</a:t>
            </a:r>
            <a:r>
              <a:rPr dirty="0" smtClean="0" sz="1800" spc="4">
                <a:latin typeface="Comic Sans MS"/>
                <a:cs typeface="Comic Sans MS"/>
              </a:rPr>
              <a:t>w</a:t>
            </a:r>
            <a:r>
              <a:rPr dirty="0" smtClean="0" sz="1800" spc="0">
                <a:latin typeface="Comic Sans MS"/>
                <a:cs typeface="Comic Sans MS"/>
              </a:rPr>
              <a:t>est</a:t>
            </a:r>
            <a:r>
              <a:rPr dirty="0" smtClean="0" sz="1800" spc="-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deve</a:t>
            </a:r>
            <a:r>
              <a:rPr dirty="0" smtClean="0" sz="1800" spc="-4">
                <a:latin typeface="Comic Sans MS"/>
                <a:cs typeface="Comic Sans MS"/>
              </a:rPr>
              <a:t>l</a:t>
            </a:r>
            <a:r>
              <a:rPr dirty="0" smtClean="0" sz="1800" spc="0">
                <a:latin typeface="Comic Sans MS"/>
                <a:cs typeface="Comic Sans MS"/>
              </a:rPr>
              <a:t>opme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in</a:t>
            </a:r>
            <a:r>
              <a:rPr dirty="0" smtClean="0" sz="1800" spc="-1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portable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co</a:t>
            </a:r>
            <a:r>
              <a:rPr dirty="0" smtClean="0" sz="1800" spc="9">
                <a:latin typeface="Comic Sans MS"/>
                <a:cs typeface="Comic Sans MS"/>
              </a:rPr>
              <a:t>m</a:t>
            </a:r>
            <a:r>
              <a:rPr dirty="0" smtClean="0" sz="1800" spc="0">
                <a:latin typeface="Comic Sans MS"/>
                <a:cs typeface="Comic Sans MS"/>
              </a:rPr>
              <a:t>puters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ts val="2460"/>
              </a:lnSpc>
              <a:spcBef>
                <a:spcPts val="203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I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put</a:t>
            </a:r>
            <a:r>
              <a:rPr dirty="0" smtClean="0" sz="1800" spc="-1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t</a:t>
            </a:r>
            <a:r>
              <a:rPr dirty="0" smtClean="0" sz="1800" spc="4">
                <a:latin typeface="Comic Sans MS"/>
                <a:cs typeface="Comic Sans MS"/>
              </a:rPr>
              <a:t>h</a:t>
            </a:r>
            <a:r>
              <a:rPr dirty="0" smtClean="0" sz="1800" spc="0">
                <a:latin typeface="Comic Sans MS"/>
                <a:cs typeface="Comic Sans MS"/>
              </a:rPr>
              <a:t>rough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pen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or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t</a:t>
            </a:r>
            <a:r>
              <a:rPr dirty="0" smtClean="0" sz="1800" spc="4">
                <a:latin typeface="Comic Sans MS"/>
                <a:cs typeface="Comic Sans MS"/>
              </a:rPr>
              <a:t>o</a:t>
            </a:r>
            <a:r>
              <a:rPr dirty="0" smtClean="0" sz="1800" spc="0">
                <a:latin typeface="Comic Sans MS"/>
                <a:cs typeface="Comic Sans MS"/>
              </a:rPr>
              <a:t>uch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4877" y="2162188"/>
            <a:ext cx="706188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1668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161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Run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6585" y="2166559"/>
            <a:ext cx="122559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sp</a:t>
            </a:r>
            <a:r>
              <a:rPr dirty="0" smtClean="0" baseline="2657" sz="2700" spc="-4">
                <a:latin typeface="Comic Sans MS"/>
                <a:cs typeface="Comic Sans MS"/>
              </a:rPr>
              <a:t>e</a:t>
            </a:r>
            <a:r>
              <a:rPr dirty="0" smtClean="0" baseline="2657" sz="2700" spc="0">
                <a:latin typeface="Comic Sans MS"/>
                <a:cs typeface="Comic Sans MS"/>
              </a:rPr>
              <a:t>cialized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9654" y="2166559"/>
            <a:ext cx="9326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versions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9657" y="2166559"/>
            <a:ext cx="2961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of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4381" y="2166559"/>
            <a:ext cx="71903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office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1100" y="2166559"/>
            <a:ext cx="100154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products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1283" y="2166559"/>
            <a:ext cx="43171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4">
                <a:latin typeface="Comic Sans MS"/>
                <a:cs typeface="Comic Sans MS"/>
              </a:rPr>
              <a:t>a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1567" y="2166559"/>
            <a:ext cx="53240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apps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2507" y="6247655"/>
            <a:ext cx="5283205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 b="1">
                <a:latin typeface="Comic Sans MS"/>
                <a:cs typeface="Comic Sans MS"/>
              </a:rPr>
              <a:t>Sour</a:t>
            </a:r>
            <a:r>
              <a:rPr dirty="0" smtClean="0" baseline="2174" sz="1650" spc="-4" b="1">
                <a:latin typeface="Comic Sans MS"/>
                <a:cs typeface="Comic Sans MS"/>
              </a:rPr>
              <a:t>c</a:t>
            </a:r>
            <a:r>
              <a:rPr dirty="0" smtClean="0" baseline="2174" sz="1650" spc="-4" b="1">
                <a:latin typeface="Comic Sans MS"/>
                <a:cs typeface="Comic Sans MS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</a:rPr>
              <a:t>:</a:t>
            </a:r>
            <a:r>
              <a:rPr dirty="0" smtClean="0" baseline="2174" sz="1650" spc="-34">
                <a:latin typeface="Comic Sans MS"/>
                <a:cs typeface="Comic Sans MS"/>
              </a:rPr>
              <a:t> 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h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p</a:t>
            </a:r>
            <a:r>
              <a:rPr dirty="0" smtClean="0" baseline="2174" sz="1650" spc="-9" i="1">
                <a:latin typeface="Comic Sans MS"/>
                <a:cs typeface="Comic Sans MS"/>
                <a:hlinkClick r:id="rId3"/>
              </a:rPr>
              <a:t>: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//www.</a:t>
            </a:r>
            <a:r>
              <a:rPr dirty="0" smtClean="0" baseline="2174" sz="1650" spc="4" i="1">
                <a:latin typeface="Comic Sans MS"/>
                <a:cs typeface="Comic Sans MS"/>
                <a:hlinkClick r:id="rId3"/>
              </a:rPr>
              <a:t>s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ny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m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4" i="1">
                <a:latin typeface="Comic Sans MS"/>
                <a:cs typeface="Comic Sans MS"/>
                <a:hlinkClick r:id="rId3"/>
              </a:rPr>
              <a:t>b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il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e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.c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m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/gl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b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al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-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e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n/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p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r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duc</a:t>
            </a:r>
            <a:r>
              <a:rPr dirty="0" smtClean="0" baseline="2174" sz="1650" spc="-19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s/t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a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b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l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e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-9" i="1">
                <a:latin typeface="Comic Sans MS"/>
                <a:cs typeface="Comic Sans MS"/>
                <a:hlinkClick r:id="rId3"/>
              </a:rPr>
              <a:t>s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/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x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p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e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ri</a:t>
            </a:r>
            <a:r>
              <a:rPr dirty="0" smtClean="0" baseline="2174" sz="1650" spc="4" i="1">
                <a:latin typeface="Comic Sans MS"/>
                <a:cs typeface="Comic Sans MS"/>
                <a:hlinkClick r:id="rId3"/>
              </a:rPr>
              <a:t>a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-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a</a:t>
            </a:r>
            <a:r>
              <a:rPr dirty="0" smtClean="0" baseline="2174" sz="1650" spc="-9" i="1">
                <a:latin typeface="Comic Sans MS"/>
                <a:cs typeface="Comic Sans MS"/>
                <a:hlinkClick r:id="rId3"/>
              </a:rPr>
              <a:t>b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l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e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-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s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14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5796153" y="1196721"/>
            <a:ext cx="3123183" cy="1676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804279" y="3212998"/>
            <a:ext cx="1170317" cy="23983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2329" y="270791"/>
            <a:ext cx="483246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ers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for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In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iv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al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27728" y="270791"/>
            <a:ext cx="80726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Use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70435" y="270791"/>
            <a:ext cx="131465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(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cont.)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729" y="1126789"/>
            <a:ext cx="4845067" cy="2354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439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4242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P</a:t>
            </a:r>
            <a:r>
              <a:rPr dirty="0" smtClean="0" baseline="3261" sz="3300" spc="-4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rsonal</a:t>
            </a:r>
            <a:r>
              <a:rPr dirty="0" smtClean="0" baseline="3261" sz="3300" spc="-54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Dig</a:t>
            </a:r>
            <a:r>
              <a:rPr dirty="0" smtClean="0" baseline="3261" sz="3300" spc="-9">
                <a:solidFill>
                  <a:srgbClr val="252525"/>
                </a:solidFill>
                <a:latin typeface="Comic Sans MS"/>
                <a:cs typeface="Comic Sans MS"/>
              </a:rPr>
              <a:t>i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tal</a:t>
            </a:r>
            <a:r>
              <a:rPr dirty="0" smtClean="0" baseline="3261" sz="3300" spc="-67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Assistants</a:t>
            </a:r>
            <a:r>
              <a:rPr dirty="0" smtClean="0" baseline="3261" sz="3300" spc="-58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(PDAs)</a:t>
            </a:r>
            <a:endParaRPr sz="2200">
              <a:latin typeface="Comic Sans MS"/>
              <a:cs typeface="Comic Sans MS"/>
            </a:endParaRPr>
          </a:p>
          <a:p>
            <a:pPr marL="434848" marR="41833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Ha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dheld</a:t>
            </a:r>
            <a:r>
              <a:rPr dirty="0" smtClean="0" sz="1800" spc="-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co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puters</a:t>
            </a:r>
            <a:endParaRPr sz="1800">
              <a:latin typeface="Comic Sans MS"/>
              <a:cs typeface="Comic Sans MS"/>
            </a:endParaRPr>
          </a:p>
          <a:p>
            <a:pPr marL="434848" marR="41833">
              <a:lnSpc>
                <a:spcPct val="116129"/>
              </a:lnSpc>
              <a:spcBef>
                <a:spcPts val="80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4">
                <a:solidFill>
                  <a:srgbClr val="252525"/>
                </a:solidFill>
                <a:latin typeface="Comic Sans MS"/>
                <a:cs typeface="Comic Sans MS"/>
              </a:rPr>
              <a:t>V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ery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small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co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puters</a:t>
            </a:r>
            <a:endParaRPr sz="1800">
              <a:latin typeface="Comic Sans MS"/>
              <a:cs typeface="Comic Sans MS"/>
            </a:endParaRPr>
          </a:p>
          <a:p>
            <a:pPr marL="434848" marR="41833">
              <a:lnSpc>
                <a:spcPct val="116129"/>
              </a:lnSpc>
              <a:spcBef>
                <a:spcPts val="80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te</a:t>
            </a:r>
            <a:r>
              <a:rPr dirty="0" smtClean="0" sz="1800" spc="-4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ki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g</a:t>
            </a:r>
            <a:r>
              <a:rPr dirty="0" smtClean="0" sz="1800" spc="-14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or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co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ct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g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eme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endParaRPr sz="1800">
              <a:latin typeface="Comic Sans MS"/>
              <a:cs typeface="Comic Sans MS"/>
            </a:endParaRPr>
          </a:p>
          <a:p>
            <a:pPr marL="434848" marR="41833">
              <a:lnSpc>
                <a:spcPct val="116129"/>
              </a:lnSpc>
              <a:spcBef>
                <a:spcPts val="80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Data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can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sync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h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ro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ize</a:t>
            </a:r>
            <a:r>
              <a:rPr dirty="0" smtClean="0" sz="1800" spc="-2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wi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h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desktop</a:t>
            </a:r>
            <a:endParaRPr sz="1800">
              <a:latin typeface="Comic Sans MS"/>
              <a:cs typeface="Comic Sans MS"/>
            </a:endParaRPr>
          </a:p>
          <a:p>
            <a:pPr marL="12700" marR="41833">
              <a:lnSpc>
                <a:spcPct val="116129"/>
              </a:lnSpc>
              <a:spcBef>
                <a:spcPts val="125"/>
              </a:spcBef>
            </a:pPr>
            <a:r>
              <a:rPr dirty="0" smtClean="0" sz="210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sz="2100" spc="29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2200" spc="0">
                <a:solidFill>
                  <a:srgbClr val="252525"/>
                </a:solidFill>
                <a:latin typeface="Comic Sans MS"/>
                <a:cs typeface="Comic Sans MS"/>
              </a:rPr>
              <a:t>Smart</a:t>
            </a:r>
            <a:r>
              <a:rPr dirty="0" smtClean="0" sz="2200" spc="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2200" spc="0">
                <a:solidFill>
                  <a:srgbClr val="252525"/>
                </a:solidFill>
                <a:latin typeface="Comic Sans MS"/>
                <a:cs typeface="Comic Sans MS"/>
              </a:rPr>
              <a:t>phones</a:t>
            </a:r>
            <a:endParaRPr sz="2200">
              <a:latin typeface="Comic Sans MS"/>
              <a:cs typeface="Comic Sans MS"/>
            </a:endParaRPr>
          </a:p>
          <a:p>
            <a:pPr marL="434848" marR="41833">
              <a:lnSpc>
                <a:spcPts val="2460"/>
              </a:lnSpc>
              <a:spcBef>
                <a:spcPts val="183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Hybrid</a:t>
            </a:r>
            <a:r>
              <a:rPr dirty="0" smtClean="0" sz="1800" spc="-14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of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cell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pho</a:t>
            </a:r>
            <a:r>
              <a:rPr dirty="0" smtClean="0" sz="1800" spc="9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sz="1800" spc="-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dirty="0" smtClean="0" sz="1800" spc="-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P</a:t>
            </a:r>
            <a:r>
              <a:rPr dirty="0" smtClean="0" sz="1800" spc="-4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4877" y="3552457"/>
            <a:ext cx="822497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1668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161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328" sz="2700" spc="0">
                <a:solidFill>
                  <a:srgbClr val="252525"/>
                </a:solidFill>
                <a:latin typeface="Comic Sans MS"/>
                <a:cs typeface="Comic Sans MS"/>
              </a:rPr>
              <a:t>Web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3857" y="3556828"/>
            <a:ext cx="884674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surfin</a:t>
            </a:r>
            <a:r>
              <a:rPr dirty="0" smtClean="0" baseline="2657" sz="2700" spc="4">
                <a:solidFill>
                  <a:srgbClr val="252525"/>
                </a:solidFill>
                <a:latin typeface="Comic Sans MS"/>
                <a:cs typeface="Comic Sans MS"/>
              </a:rPr>
              <a:t>g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,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3568" y="3556828"/>
            <a:ext cx="701847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4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baseline="2657" sz="2700" spc="-4">
                <a:solidFill>
                  <a:srgbClr val="252525"/>
                </a:solidFill>
                <a:latin typeface="Comic Sans MS"/>
                <a:cs typeface="Comic Sans MS"/>
              </a:rPr>
              <a:t>-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baseline="2657" sz="2700" spc="4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il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4032" y="3556828"/>
            <a:ext cx="759331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access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4742" y="6077271"/>
            <a:ext cx="5682039" cy="333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 b="1">
                <a:latin typeface="Comic Sans MS"/>
                <a:cs typeface="Comic Sans MS"/>
              </a:rPr>
              <a:t>Sour</a:t>
            </a:r>
            <a:r>
              <a:rPr dirty="0" smtClean="0" baseline="2174" sz="1650" spc="-4" b="1">
                <a:latin typeface="Comic Sans MS"/>
                <a:cs typeface="Comic Sans MS"/>
              </a:rPr>
              <a:t>c</a:t>
            </a:r>
            <a:r>
              <a:rPr dirty="0" smtClean="0" baseline="2174" sz="1650" spc="-4" b="1">
                <a:latin typeface="Comic Sans MS"/>
                <a:cs typeface="Comic Sans MS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</a:rPr>
              <a:t>:</a:t>
            </a:r>
            <a:r>
              <a:rPr dirty="0" smtClean="0" baseline="2174" sz="1650" spc="-34">
                <a:latin typeface="Comic Sans MS"/>
                <a:cs typeface="Comic Sans MS"/>
              </a:rPr>
              <a:t> 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h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p</a:t>
            </a:r>
            <a:r>
              <a:rPr dirty="0" smtClean="0" baseline="2174" sz="1650" spc="-9" i="1">
                <a:latin typeface="Comic Sans MS"/>
                <a:cs typeface="Comic Sans MS"/>
                <a:hlinkClick r:id="rId3"/>
              </a:rPr>
              <a:t>: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//www.a2</a:t>
            </a:r>
            <a:r>
              <a:rPr dirty="0" smtClean="0" baseline="2174" sz="1650" spc="4" i="1">
                <a:latin typeface="Comic Sans MS"/>
                <a:cs typeface="Comic Sans MS"/>
                <a:hlinkClick r:id="rId3"/>
              </a:rPr>
              <a:t>z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-s</a:t>
            </a:r>
            <a:r>
              <a:rPr dirty="0" smtClean="0" baseline="2174" sz="1650" spc="4" i="1">
                <a:latin typeface="Comic Sans MS"/>
                <a:cs typeface="Comic Sans MS"/>
                <a:hlinkClick r:id="rId3"/>
              </a:rPr>
              <a:t>u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p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p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r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.c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m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/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p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s</a:t>
            </a:r>
            <a:r>
              <a:rPr dirty="0" smtClean="0" baseline="2174" sz="1650" spc="4" i="1">
                <a:latin typeface="Comic Sans MS"/>
                <a:cs typeface="Comic Sans MS"/>
                <a:hlinkClick r:id="rId3"/>
              </a:rPr>
              <a:t>i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n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-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se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r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ies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-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5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-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a-p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e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rs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na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l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-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di</a:t>
            </a:r>
            <a:r>
              <a:rPr dirty="0" smtClean="0" baseline="2174" sz="1650" spc="4" i="1">
                <a:latin typeface="Comic Sans MS"/>
                <a:cs typeface="Comic Sans MS"/>
                <a:hlinkClick r:id="rId3"/>
              </a:rPr>
              <a:t>g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ita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l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-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as</a:t>
            </a:r>
            <a:r>
              <a:rPr dirty="0" smtClean="0" baseline="2174" sz="1650" spc="4" i="1">
                <a:latin typeface="Comic Sans MS"/>
                <a:cs typeface="Comic Sans MS"/>
                <a:hlinkClick r:id="rId3"/>
              </a:rPr>
              <a:t>s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i</a:t>
            </a:r>
            <a:r>
              <a:rPr dirty="0" smtClean="0" baseline="2174" sz="1650" spc="4" i="1">
                <a:latin typeface="Comic Sans MS"/>
                <a:cs typeface="Comic Sans MS"/>
                <a:hlinkClick r:id="rId3"/>
              </a:rPr>
              <a:t>s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an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-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1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997</a:t>
            </a:r>
            <a:endParaRPr sz="1100">
              <a:latin typeface="Comic Sans MS"/>
              <a:cs typeface="Comic Sans MS"/>
            </a:endParaRPr>
          </a:p>
          <a:p>
            <a:pPr marL="895096" marR="2710">
              <a:lnSpc>
                <a:spcPts val="1320"/>
              </a:lnSpc>
              <a:spcBef>
                <a:spcPts val="1"/>
              </a:spcBef>
            </a:pPr>
            <a:r>
              <a:rPr dirty="0" smtClean="0" baseline="2174" sz="1650" spc="0" i="1">
                <a:latin typeface="Comic Sans MS"/>
                <a:cs typeface="Comic Sans MS"/>
                <a:hlinkClick r:id="rId4"/>
              </a:rPr>
              <a:t>h</a:t>
            </a:r>
            <a:r>
              <a:rPr dirty="0" smtClean="0" baseline="2174" sz="1650" spc="-4" i="1">
                <a:latin typeface="Comic Sans MS"/>
                <a:cs typeface="Comic Sans MS"/>
                <a:hlinkClick r:id="rId4"/>
              </a:rPr>
              <a:t>t</a:t>
            </a:r>
            <a:r>
              <a:rPr dirty="0" smtClean="0" baseline="2174" sz="1650" spc="-4" i="1">
                <a:latin typeface="Comic Sans MS"/>
                <a:cs typeface="Comic Sans MS"/>
                <a:hlinkClick r:id="rId4"/>
              </a:rPr>
              <a:t>t</a:t>
            </a:r>
            <a:r>
              <a:rPr dirty="0" smtClean="0" baseline="2174" sz="1650" spc="0" i="1">
                <a:latin typeface="Comic Sans MS"/>
                <a:cs typeface="Comic Sans MS"/>
                <a:hlinkClick r:id="rId4"/>
              </a:rPr>
              <a:t>p</a:t>
            </a:r>
            <a:r>
              <a:rPr dirty="0" smtClean="0" baseline="2174" sz="1650" spc="-9" i="1">
                <a:latin typeface="Comic Sans MS"/>
                <a:cs typeface="Comic Sans MS"/>
                <a:hlinkClick r:id="rId4"/>
              </a:rPr>
              <a:t>:</a:t>
            </a:r>
            <a:r>
              <a:rPr dirty="0" smtClean="0" baseline="2174" sz="1650" spc="0" i="1">
                <a:latin typeface="Comic Sans MS"/>
                <a:cs typeface="Comic Sans MS"/>
                <a:hlinkClick r:id="rId4"/>
              </a:rPr>
              <a:t>//www.</a:t>
            </a:r>
            <a:r>
              <a:rPr dirty="0" smtClean="0" baseline="2174" sz="1650" spc="4" i="1">
                <a:latin typeface="Comic Sans MS"/>
                <a:cs typeface="Comic Sans MS"/>
                <a:hlinkClick r:id="rId4"/>
              </a:rPr>
              <a:t>b</a:t>
            </a:r>
            <a:r>
              <a:rPr dirty="0" smtClean="0" baseline="2174" sz="1650" spc="-4" i="1">
                <a:latin typeface="Comic Sans MS"/>
                <a:cs typeface="Comic Sans MS"/>
                <a:hlinkClick r:id="rId4"/>
              </a:rPr>
              <a:t>e</a:t>
            </a:r>
            <a:r>
              <a:rPr dirty="0" smtClean="0" baseline="2174" sz="1650" spc="0" i="1">
                <a:latin typeface="Comic Sans MS"/>
                <a:cs typeface="Comic Sans MS"/>
                <a:hlinkClick r:id="rId4"/>
              </a:rPr>
              <a:t>l</a:t>
            </a:r>
            <a:r>
              <a:rPr dirty="0" smtClean="0" baseline="2174" sz="1650" spc="-4" i="1">
                <a:latin typeface="Comic Sans MS"/>
                <a:cs typeface="Comic Sans MS"/>
                <a:hlinkClick r:id="rId4"/>
              </a:rPr>
              <a:t>l</a:t>
            </a:r>
            <a:r>
              <a:rPr dirty="0" smtClean="0" baseline="2174" sz="1650" spc="0" i="1">
                <a:latin typeface="Comic Sans MS"/>
                <a:cs typeface="Comic Sans MS"/>
                <a:hlinkClick r:id="rId4"/>
              </a:rPr>
              <a:t>.c</a:t>
            </a:r>
            <a:r>
              <a:rPr dirty="0" smtClean="0" baseline="2174" sz="1650" spc="-4" i="1">
                <a:latin typeface="Comic Sans MS"/>
                <a:cs typeface="Comic Sans MS"/>
                <a:hlinkClick r:id="rId4"/>
              </a:rPr>
              <a:t>a</a:t>
            </a:r>
            <a:r>
              <a:rPr dirty="0" smtClean="0" baseline="2174" sz="1650" spc="-14" i="1">
                <a:latin typeface="Comic Sans MS"/>
                <a:cs typeface="Comic Sans MS"/>
                <a:hlinkClick r:id="rId4"/>
              </a:rPr>
              <a:t>/</a:t>
            </a:r>
            <a:r>
              <a:rPr dirty="0" smtClean="0" baseline="2174" sz="1650" spc="0" i="1">
                <a:latin typeface="Comic Sans MS"/>
                <a:cs typeface="Comic Sans MS"/>
                <a:hlinkClick r:id="rId4"/>
              </a:rPr>
              <a:t>M</a:t>
            </a:r>
            <a:r>
              <a:rPr dirty="0" smtClean="0" baseline="2174" sz="1650" spc="-4" i="1">
                <a:latin typeface="Comic Sans MS"/>
                <a:cs typeface="Comic Sans MS"/>
                <a:hlinkClick r:id="rId4"/>
              </a:rPr>
              <a:t>o</a:t>
            </a:r>
            <a:r>
              <a:rPr dirty="0" smtClean="0" baseline="2174" sz="1650" spc="4" i="1">
                <a:latin typeface="Comic Sans MS"/>
                <a:cs typeface="Comic Sans MS"/>
                <a:hlinkClick r:id="rId4"/>
              </a:rPr>
              <a:t>b</a:t>
            </a:r>
            <a:r>
              <a:rPr dirty="0" smtClean="0" baseline="2174" sz="1650" spc="0" i="1">
                <a:latin typeface="Comic Sans MS"/>
                <a:cs typeface="Comic Sans MS"/>
                <a:hlinkClick r:id="rId4"/>
              </a:rPr>
              <a:t>ility</a:t>
            </a:r>
            <a:r>
              <a:rPr dirty="0" smtClean="0" baseline="2174" sz="1650" spc="-14" i="1">
                <a:latin typeface="Comic Sans MS"/>
                <a:cs typeface="Comic Sans MS"/>
                <a:hlinkClick r:id="rId4"/>
              </a:rPr>
              <a:t>/</a:t>
            </a:r>
            <a:r>
              <a:rPr dirty="0" smtClean="0" baseline="2174" sz="1650" spc="0" i="1">
                <a:latin typeface="Comic Sans MS"/>
                <a:cs typeface="Comic Sans MS"/>
                <a:hlinkClick r:id="rId4"/>
              </a:rPr>
              <a:t>Sm</a:t>
            </a:r>
            <a:r>
              <a:rPr dirty="0" smtClean="0" baseline="2174" sz="1650" spc="-4" i="1">
                <a:latin typeface="Comic Sans MS"/>
                <a:cs typeface="Comic Sans MS"/>
                <a:hlinkClick r:id="rId4"/>
              </a:rPr>
              <a:t>a</a:t>
            </a:r>
            <a:r>
              <a:rPr dirty="0" smtClean="0" baseline="2174" sz="1650" spc="-14" i="1">
                <a:latin typeface="Comic Sans MS"/>
                <a:cs typeface="Comic Sans MS"/>
                <a:hlinkClick r:id="rId4"/>
              </a:rPr>
              <a:t>r</a:t>
            </a:r>
            <a:r>
              <a:rPr dirty="0" smtClean="0" baseline="2174" sz="1650" spc="-4" i="1">
                <a:latin typeface="Comic Sans MS"/>
                <a:cs typeface="Comic Sans MS"/>
                <a:hlinkClick r:id="rId4"/>
              </a:rPr>
              <a:t>t</a:t>
            </a:r>
            <a:r>
              <a:rPr dirty="0" smtClean="0" baseline="2174" sz="1650" spc="0" i="1">
                <a:latin typeface="Comic Sans MS"/>
                <a:cs typeface="Comic Sans MS"/>
                <a:hlinkClick r:id="rId4"/>
              </a:rPr>
              <a:t>p</a:t>
            </a:r>
            <a:r>
              <a:rPr dirty="0" smtClean="0" baseline="2174" sz="1650" spc="-4" i="1">
                <a:latin typeface="Comic Sans MS"/>
                <a:cs typeface="Comic Sans MS"/>
                <a:hlinkClick r:id="rId4"/>
              </a:rPr>
              <a:t>h</a:t>
            </a:r>
            <a:r>
              <a:rPr dirty="0" smtClean="0" baseline="2174" sz="1650" spc="-4" i="1">
                <a:latin typeface="Comic Sans MS"/>
                <a:cs typeface="Comic Sans MS"/>
                <a:hlinkClick r:id="rId4"/>
              </a:rPr>
              <a:t>o</a:t>
            </a:r>
            <a:r>
              <a:rPr dirty="0" smtClean="0" baseline="2174" sz="1650" spc="0" i="1">
                <a:latin typeface="Comic Sans MS"/>
                <a:cs typeface="Comic Sans MS"/>
                <a:hlinkClick r:id="rId4"/>
              </a:rPr>
              <a:t>n</a:t>
            </a:r>
            <a:r>
              <a:rPr dirty="0" smtClean="0" baseline="2174" sz="1650" spc="-4" i="1">
                <a:latin typeface="Comic Sans MS"/>
                <a:cs typeface="Comic Sans MS"/>
                <a:hlinkClick r:id="rId4"/>
              </a:rPr>
              <a:t>e</a:t>
            </a:r>
            <a:r>
              <a:rPr dirty="0" smtClean="0" baseline="2174" sz="1650" spc="0" i="1">
                <a:latin typeface="Comic Sans MS"/>
                <a:cs typeface="Comic Sans MS"/>
                <a:hlinkClick r:id="rId4"/>
              </a:rPr>
              <a:t>s</a:t>
            </a:r>
            <a:r>
              <a:rPr dirty="0" smtClean="0" baseline="2174" sz="1650" spc="-4" i="1">
                <a:latin typeface="Comic Sans MS"/>
                <a:cs typeface="Comic Sans MS"/>
                <a:hlinkClick r:id="rId4"/>
              </a:rPr>
              <a:t>_</a:t>
            </a:r>
            <a:r>
              <a:rPr dirty="0" smtClean="0" baseline="2174" sz="1650" spc="0" i="1">
                <a:latin typeface="Comic Sans MS"/>
                <a:cs typeface="Comic Sans MS"/>
                <a:hlinkClick r:id="rId4"/>
              </a:rPr>
              <a:t>and</a:t>
            </a:r>
            <a:r>
              <a:rPr dirty="0" smtClean="0" baseline="2174" sz="1650" spc="-9" i="1">
                <a:latin typeface="Comic Sans MS"/>
                <a:cs typeface="Comic Sans MS"/>
                <a:hlinkClick r:id="rId4"/>
              </a:rPr>
              <a:t>_</a:t>
            </a:r>
            <a:r>
              <a:rPr dirty="0" smtClean="0" baseline="2174" sz="1650" spc="-4" i="1">
                <a:latin typeface="Comic Sans MS"/>
                <a:cs typeface="Comic Sans MS"/>
                <a:hlinkClick r:id="rId4"/>
              </a:rPr>
              <a:t>m</a:t>
            </a:r>
            <a:r>
              <a:rPr dirty="0" smtClean="0" baseline="2174" sz="1650" spc="-4" i="1">
                <a:latin typeface="Comic Sans MS"/>
                <a:cs typeface="Comic Sans MS"/>
                <a:hlinkClick r:id="rId4"/>
              </a:rPr>
              <a:t>o</a:t>
            </a:r>
            <a:r>
              <a:rPr dirty="0" smtClean="0" baseline="2174" sz="1650" spc="-4" i="1">
                <a:latin typeface="Comic Sans MS"/>
                <a:cs typeface="Comic Sans MS"/>
                <a:hlinkClick r:id="rId4"/>
              </a:rPr>
              <a:t>b</a:t>
            </a:r>
            <a:r>
              <a:rPr dirty="0" smtClean="0" baseline="2174" sz="1650" spc="0" i="1">
                <a:latin typeface="Comic Sans MS"/>
                <a:cs typeface="Comic Sans MS"/>
                <a:hlinkClick r:id="rId4"/>
              </a:rPr>
              <a:t>il</a:t>
            </a:r>
            <a:r>
              <a:rPr dirty="0" smtClean="0" baseline="2174" sz="1650" spc="-4" i="1">
                <a:latin typeface="Comic Sans MS"/>
                <a:cs typeface="Comic Sans MS"/>
                <a:hlinkClick r:id="rId4"/>
              </a:rPr>
              <a:t>e</a:t>
            </a:r>
            <a:r>
              <a:rPr dirty="0" smtClean="0" baseline="2174" sz="1650" spc="0" i="1">
                <a:latin typeface="Comic Sans MS"/>
                <a:cs typeface="Comic Sans MS"/>
                <a:hlinkClick r:id="rId4"/>
              </a:rPr>
              <a:t>_in</a:t>
            </a:r>
            <a:r>
              <a:rPr dirty="0" smtClean="0" baseline="2174" sz="1650" spc="-14" i="1">
                <a:latin typeface="Comic Sans MS"/>
                <a:cs typeface="Comic Sans MS"/>
                <a:hlinkClick r:id="rId4"/>
              </a:rPr>
              <a:t>t</a:t>
            </a:r>
            <a:r>
              <a:rPr dirty="0" smtClean="0" baseline="2174" sz="1650" spc="-4" i="1">
                <a:latin typeface="Comic Sans MS"/>
                <a:cs typeface="Comic Sans MS"/>
                <a:hlinkClick r:id="rId4"/>
              </a:rPr>
              <a:t>e</a:t>
            </a:r>
            <a:r>
              <a:rPr dirty="0" smtClean="0" baseline="2174" sz="1650" spc="0" i="1">
                <a:latin typeface="Comic Sans MS"/>
                <a:cs typeface="Comic Sans MS"/>
                <a:hlinkClick r:id="rId4"/>
              </a:rPr>
              <a:t>r</a:t>
            </a:r>
            <a:r>
              <a:rPr dirty="0" smtClean="0" baseline="2174" sz="1650" spc="-4" i="1">
                <a:latin typeface="Comic Sans MS"/>
                <a:cs typeface="Comic Sans MS"/>
                <a:hlinkClick r:id="rId4"/>
              </a:rPr>
              <a:t>n</a:t>
            </a:r>
            <a:r>
              <a:rPr dirty="0" smtClean="0" baseline="2174" sz="1650" spc="-4" i="1">
                <a:latin typeface="Comic Sans MS"/>
                <a:cs typeface="Comic Sans MS"/>
                <a:hlinkClick r:id="rId4"/>
              </a:rPr>
              <a:t>e</a:t>
            </a:r>
            <a:r>
              <a:rPr dirty="0" smtClean="0" baseline="2174" sz="1650" spc="-4" i="1">
                <a:latin typeface="Comic Sans MS"/>
                <a:cs typeface="Comic Sans MS"/>
                <a:hlinkClick r:id="rId4"/>
              </a:rPr>
              <a:t>t</a:t>
            </a:r>
            <a:r>
              <a:rPr dirty="0" smtClean="0" baseline="2174" sz="1650" spc="-9" i="1">
                <a:latin typeface="Comic Sans MS"/>
                <a:cs typeface="Comic Sans MS"/>
                <a:hlinkClick r:id="rId4"/>
              </a:rPr>
              <a:t>_</a:t>
            </a:r>
            <a:r>
              <a:rPr dirty="0" smtClean="0" baseline="2174" sz="1650" spc="0" i="1">
                <a:latin typeface="Comic Sans MS"/>
                <a:cs typeface="Comic Sans MS"/>
                <a:hlinkClick r:id="rId4"/>
              </a:rPr>
              <a:t>d</a:t>
            </a:r>
            <a:r>
              <a:rPr dirty="0" smtClean="0" baseline="2174" sz="1650" spc="-4" i="1">
                <a:latin typeface="Comic Sans MS"/>
                <a:cs typeface="Comic Sans MS"/>
                <a:hlinkClick r:id="rId4"/>
              </a:rPr>
              <a:t>e</a:t>
            </a:r>
            <a:r>
              <a:rPr dirty="0" smtClean="0" baseline="2174" sz="1650" spc="0" i="1">
                <a:latin typeface="Comic Sans MS"/>
                <a:cs typeface="Comic Sans MS"/>
                <a:hlinkClick r:id="rId4"/>
              </a:rPr>
              <a:t>vic</a:t>
            </a:r>
            <a:r>
              <a:rPr dirty="0" smtClean="0" baseline="2174" sz="1650" spc="-4" i="1">
                <a:latin typeface="Comic Sans MS"/>
                <a:cs typeface="Comic Sans MS"/>
                <a:hlinkClick r:id="rId4"/>
              </a:rPr>
              <a:t>e</a:t>
            </a:r>
            <a:r>
              <a:rPr dirty="0" smtClean="0" baseline="2174" sz="1650" spc="0" i="1">
                <a:latin typeface="Comic Sans MS"/>
                <a:cs typeface="Comic Sans MS"/>
                <a:hlinkClick r:id="rId4"/>
              </a:rPr>
              <a:t>s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15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771775" y="3645027"/>
            <a:ext cx="2638425" cy="173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62329" y="270791"/>
            <a:ext cx="559247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ers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for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Org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ni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z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ions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729" y="1126789"/>
            <a:ext cx="4754153" cy="1293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dirty="0" smtClean="0" baseline="439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4242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Netw</a:t>
            </a:r>
            <a:r>
              <a:rPr dirty="0" smtClean="0" baseline="3261" sz="3300" spc="-9">
                <a:latin typeface="Comic Sans MS"/>
                <a:cs typeface="Comic Sans MS"/>
              </a:rPr>
              <a:t>o</a:t>
            </a:r>
            <a:r>
              <a:rPr dirty="0" smtClean="0" baseline="3261" sz="3300" spc="0">
                <a:latin typeface="Comic Sans MS"/>
                <a:cs typeface="Comic Sans MS"/>
              </a:rPr>
              <a:t>rk</a:t>
            </a:r>
            <a:r>
              <a:rPr dirty="0" smtClean="0" baseline="3261" sz="3300" spc="-73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servers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C</a:t>
            </a:r>
            <a:r>
              <a:rPr dirty="0" smtClean="0" sz="1800" spc="-4">
                <a:latin typeface="Comic Sans MS"/>
                <a:cs typeface="Comic Sans MS"/>
              </a:rPr>
              <a:t>e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tr</a:t>
            </a:r>
            <a:r>
              <a:rPr dirty="0" smtClean="0" sz="1800" spc="4">
                <a:latin typeface="Comic Sans MS"/>
                <a:cs typeface="Comic Sans MS"/>
              </a:rPr>
              <a:t>a</a:t>
            </a:r>
            <a:r>
              <a:rPr dirty="0" smtClean="0" sz="1800" spc="0">
                <a:latin typeface="Comic Sans MS"/>
                <a:cs typeface="Comic Sans MS"/>
              </a:rPr>
              <a:t>lized</a:t>
            </a:r>
            <a:r>
              <a:rPr dirty="0" smtClean="0" sz="1800" spc="-2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co</a:t>
            </a:r>
            <a:r>
              <a:rPr dirty="0" smtClean="0" sz="1800" spc="4">
                <a:latin typeface="Comic Sans MS"/>
                <a:cs typeface="Comic Sans MS"/>
              </a:rPr>
              <a:t>m</a:t>
            </a:r>
            <a:r>
              <a:rPr dirty="0" smtClean="0" sz="1800" spc="0">
                <a:latin typeface="Comic Sans MS"/>
                <a:cs typeface="Comic Sans MS"/>
              </a:rPr>
              <a:t>puter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80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All</a:t>
            </a:r>
            <a:r>
              <a:rPr dirty="0" smtClean="0" sz="1800" spc="-2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o</a:t>
            </a:r>
            <a:r>
              <a:rPr dirty="0" smtClean="0" sz="1800" spc="4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her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co</a:t>
            </a:r>
            <a:r>
              <a:rPr dirty="0" smtClean="0" sz="1800" spc="9">
                <a:latin typeface="Comic Sans MS"/>
                <a:cs typeface="Comic Sans MS"/>
              </a:rPr>
              <a:t>m</a:t>
            </a:r>
            <a:r>
              <a:rPr dirty="0" smtClean="0" sz="1800" spc="0">
                <a:latin typeface="Comic Sans MS"/>
                <a:cs typeface="Comic Sans MS"/>
              </a:rPr>
              <a:t>puters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co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ect</a:t>
            </a:r>
            <a:endParaRPr sz="1800">
              <a:latin typeface="Comic Sans MS"/>
              <a:cs typeface="Comic Sans MS"/>
            </a:endParaRPr>
          </a:p>
          <a:p>
            <a:pPr marL="434848">
              <a:lnSpc>
                <a:spcPts val="2460"/>
              </a:lnSpc>
              <a:spcBef>
                <a:spcPts val="203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Provides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access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to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et</a:t>
            </a:r>
            <a:r>
              <a:rPr dirty="0" smtClean="0" sz="1800" spc="4">
                <a:latin typeface="Comic Sans MS"/>
                <a:cs typeface="Comic Sans MS"/>
              </a:rPr>
              <a:t>w</a:t>
            </a:r>
            <a:r>
              <a:rPr dirty="0" smtClean="0" sz="1800" spc="0">
                <a:latin typeface="Comic Sans MS"/>
                <a:cs typeface="Comic Sans MS"/>
              </a:rPr>
              <a:t>ork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resources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4877" y="2491372"/>
            <a:ext cx="3925617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1668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161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328" sz="2700" spc="-4">
                <a:latin typeface="Comic Sans MS"/>
                <a:cs typeface="Comic Sans MS"/>
              </a:rPr>
              <a:t>M</a:t>
            </a:r>
            <a:r>
              <a:rPr dirty="0" smtClean="0" baseline="1328" sz="2700" spc="0">
                <a:latin typeface="Comic Sans MS"/>
                <a:cs typeface="Comic Sans MS"/>
              </a:rPr>
              <a:t>ultiple</a:t>
            </a:r>
            <a:r>
              <a:rPr dirty="0" smtClean="0" baseline="1328" sz="2700" spc="-24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servers</a:t>
            </a:r>
            <a:r>
              <a:rPr dirty="0" smtClean="0" baseline="1328" sz="2700" spc="0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are</a:t>
            </a:r>
            <a:r>
              <a:rPr dirty="0" smtClean="0" baseline="1328" sz="2700" spc="0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called</a:t>
            </a:r>
            <a:r>
              <a:rPr dirty="0" smtClean="0" baseline="1328" sz="2700" spc="0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s</a:t>
            </a:r>
            <a:r>
              <a:rPr dirty="0" smtClean="0" baseline="1328" sz="2700" spc="-4">
                <a:latin typeface="Comic Sans MS"/>
                <a:cs typeface="Comic Sans MS"/>
              </a:rPr>
              <a:t>e</a:t>
            </a:r>
            <a:r>
              <a:rPr dirty="0" smtClean="0" baseline="1328" sz="2700" spc="0">
                <a:latin typeface="Comic Sans MS"/>
                <a:cs typeface="Comic Sans MS"/>
              </a:rPr>
              <a:t>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8245" y="2495743"/>
            <a:ext cx="69195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far</a:t>
            </a:r>
            <a:r>
              <a:rPr dirty="0" smtClean="0" baseline="2657" sz="2700" spc="4">
                <a:latin typeface="Comic Sans MS"/>
                <a:cs typeface="Comic Sans MS"/>
              </a:rPr>
              <a:t>m</a:t>
            </a:r>
            <a:r>
              <a:rPr dirty="0" smtClean="0" baseline="2657" sz="2700" spc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877" y="2820690"/>
            <a:ext cx="976221" cy="2586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1668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161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Often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6375" y="2825067"/>
            <a:ext cx="71738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simply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0400" y="2825067"/>
            <a:ext cx="176870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6042" y="2825067"/>
            <a:ext cx="991594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power</a:t>
            </a:r>
            <a:r>
              <a:rPr dirty="0" smtClean="0" baseline="2657" sz="2700" spc="-9">
                <a:latin typeface="Comic Sans MS"/>
                <a:cs typeface="Comic Sans MS"/>
              </a:rPr>
              <a:t>f</a:t>
            </a:r>
            <a:r>
              <a:rPr dirty="0" smtClean="0" baseline="2657" sz="2700" spc="0">
                <a:latin typeface="Comic Sans MS"/>
                <a:cs typeface="Comic Sans MS"/>
              </a:rPr>
              <a:t>ul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6356" y="2825067"/>
            <a:ext cx="90430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d</a:t>
            </a:r>
            <a:r>
              <a:rPr dirty="0" smtClean="0" baseline="2657" sz="2700" spc="-9">
                <a:latin typeface="Comic Sans MS"/>
                <a:cs typeface="Comic Sans MS"/>
              </a:rPr>
              <a:t>e</a:t>
            </a:r>
            <a:r>
              <a:rPr dirty="0" smtClean="0" baseline="2657" sz="2700" spc="0">
                <a:latin typeface="Comic Sans MS"/>
                <a:cs typeface="Comic Sans MS"/>
              </a:rPr>
              <a:t>sktop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5253" y="6247655"/>
            <a:ext cx="287087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 b="1">
                <a:latin typeface="Comic Sans MS"/>
                <a:cs typeface="Comic Sans MS"/>
              </a:rPr>
              <a:t>Sour</a:t>
            </a:r>
            <a:r>
              <a:rPr dirty="0" smtClean="0" baseline="2174" sz="1650" spc="-4" b="1">
                <a:latin typeface="Comic Sans MS"/>
                <a:cs typeface="Comic Sans MS"/>
              </a:rPr>
              <a:t>c</a:t>
            </a:r>
            <a:r>
              <a:rPr dirty="0" smtClean="0" baseline="2174" sz="1650" spc="-4" b="1">
                <a:latin typeface="Comic Sans MS"/>
                <a:cs typeface="Comic Sans MS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</a:rPr>
              <a:t>:</a:t>
            </a:r>
            <a:r>
              <a:rPr dirty="0" smtClean="0" baseline="2174" sz="1650" spc="-34">
                <a:latin typeface="Comic Sans MS"/>
                <a:cs typeface="Comic Sans MS"/>
              </a:rPr>
              <a:t> 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h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p</a:t>
            </a:r>
            <a:r>
              <a:rPr dirty="0" smtClean="0" baseline="2174" sz="1650" spc="-9" i="1">
                <a:latin typeface="Comic Sans MS"/>
                <a:cs typeface="Comic Sans MS"/>
                <a:hlinkClick r:id="rId3"/>
              </a:rPr>
              <a:t>: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//a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r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nicsy</a:t>
            </a:r>
            <a:r>
              <a:rPr dirty="0" smtClean="0" baseline="2174" sz="1650" spc="4" i="1">
                <a:latin typeface="Comic Sans MS"/>
                <a:cs typeface="Comic Sans MS"/>
                <a:hlinkClick r:id="rId3"/>
              </a:rPr>
              <a:t>s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.c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m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/s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e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rv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e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rs.h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m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16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619631" y="2780931"/>
            <a:ext cx="5981700" cy="3095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2329" y="270791"/>
            <a:ext cx="559247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ers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for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Org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ni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z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ions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9867" y="270791"/>
            <a:ext cx="13145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729" y="1126789"/>
            <a:ext cx="3623263" cy="964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dirty="0" smtClean="0" baseline="439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4242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M</a:t>
            </a:r>
            <a:r>
              <a:rPr dirty="0" smtClean="0" baseline="3261" sz="3300" spc="9">
                <a:latin typeface="Comic Sans MS"/>
                <a:cs typeface="Comic Sans MS"/>
              </a:rPr>
              <a:t>a</a:t>
            </a:r>
            <a:r>
              <a:rPr dirty="0" smtClean="0" baseline="3261" sz="3300" spc="0">
                <a:latin typeface="Comic Sans MS"/>
                <a:cs typeface="Comic Sans MS"/>
              </a:rPr>
              <a:t>inframes</a:t>
            </a:r>
            <a:endParaRPr sz="22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Comic Sans MS"/>
                <a:cs typeface="Comic Sans MS"/>
              </a:rPr>
              <a:t>U</a:t>
            </a:r>
            <a:r>
              <a:rPr dirty="0" smtClean="0" sz="1800" spc="0">
                <a:latin typeface="Comic Sans MS"/>
                <a:cs typeface="Comic Sans MS"/>
              </a:rPr>
              <a:t>sed</a:t>
            </a:r>
            <a:r>
              <a:rPr dirty="0" smtClean="0" sz="1800" spc="-1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in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large</a:t>
            </a:r>
            <a:r>
              <a:rPr dirty="0" smtClean="0" sz="1800" spc="-1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org</a:t>
            </a:r>
            <a:r>
              <a:rPr dirty="0" smtClean="0" sz="1800" spc="4">
                <a:latin typeface="Comic Sans MS"/>
                <a:cs typeface="Comic Sans MS"/>
              </a:rPr>
              <a:t>a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iz</a:t>
            </a:r>
            <a:r>
              <a:rPr dirty="0" smtClean="0" sz="1800" spc="4">
                <a:latin typeface="Comic Sans MS"/>
                <a:cs typeface="Comic Sans MS"/>
              </a:rPr>
              <a:t>a</a:t>
            </a:r>
            <a:r>
              <a:rPr dirty="0" smtClean="0" sz="1800" spc="0">
                <a:latin typeface="Comic Sans MS"/>
                <a:cs typeface="Comic Sans MS"/>
              </a:rPr>
              <a:t>ti</a:t>
            </a:r>
            <a:r>
              <a:rPr dirty="0" smtClean="0" sz="1800" spc="4">
                <a:latin typeface="Comic Sans MS"/>
                <a:cs typeface="Comic Sans MS"/>
              </a:rPr>
              <a:t>o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ts val="2460"/>
              </a:lnSpc>
              <a:spcBef>
                <a:spcPts val="203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Ha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dle</a:t>
            </a:r>
            <a:r>
              <a:rPr dirty="0" smtClean="0" sz="1800" spc="-1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t</a:t>
            </a:r>
            <a:r>
              <a:rPr dirty="0" smtClean="0" sz="1800" spc="4">
                <a:latin typeface="Comic Sans MS"/>
                <a:cs typeface="Comic Sans MS"/>
              </a:rPr>
              <a:t>h</a:t>
            </a:r>
            <a:r>
              <a:rPr dirty="0" smtClean="0" sz="1800" spc="0">
                <a:latin typeface="Comic Sans MS"/>
                <a:cs typeface="Comic Sans MS"/>
              </a:rPr>
              <a:t>ousa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ds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of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users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877" y="2162188"/>
            <a:ext cx="950579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1668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161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328" sz="2700" spc="4">
                <a:latin typeface="Comic Sans MS"/>
                <a:cs typeface="Comic Sans MS"/>
              </a:rPr>
              <a:t>U</a:t>
            </a:r>
            <a:r>
              <a:rPr dirty="0" smtClean="0" baseline="1328" sz="2700" spc="0">
                <a:latin typeface="Comic Sans MS"/>
                <a:cs typeface="Comic Sans MS"/>
              </a:rPr>
              <a:t>sers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0273" y="2166559"/>
            <a:ext cx="75933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access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8597" y="2166559"/>
            <a:ext cx="90225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t</a:t>
            </a:r>
            <a:r>
              <a:rPr dirty="0" smtClean="0" baseline="2657" sz="2700" spc="4">
                <a:latin typeface="Comic Sans MS"/>
                <a:cs typeface="Comic Sans MS"/>
              </a:rPr>
              <a:t>h</a:t>
            </a:r>
            <a:r>
              <a:rPr dirty="0" smtClean="0" baseline="2657" sz="2700" spc="0">
                <a:latin typeface="Comic Sans MS"/>
                <a:cs typeface="Comic Sans MS"/>
              </a:rPr>
              <a:t>rough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7740" y="2166559"/>
            <a:ext cx="17666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3134" y="2166559"/>
            <a:ext cx="94497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4">
                <a:latin typeface="Comic Sans MS"/>
                <a:cs typeface="Comic Sans MS"/>
              </a:rPr>
              <a:t>t</a:t>
            </a:r>
            <a:r>
              <a:rPr dirty="0" smtClean="0" baseline="2657" sz="2700" spc="0">
                <a:latin typeface="Comic Sans MS"/>
                <a:cs typeface="Comic Sans MS"/>
              </a:rPr>
              <a:t>ermi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al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4055" y="6247655"/>
            <a:ext cx="585243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 b="1">
                <a:latin typeface="Comic Sans MS"/>
                <a:cs typeface="Comic Sans MS"/>
              </a:rPr>
              <a:t>Sour</a:t>
            </a:r>
            <a:r>
              <a:rPr dirty="0" smtClean="0" baseline="2174" sz="1650" spc="-4" b="1">
                <a:latin typeface="Comic Sans MS"/>
                <a:cs typeface="Comic Sans MS"/>
              </a:rPr>
              <a:t>c</a:t>
            </a:r>
            <a:r>
              <a:rPr dirty="0" smtClean="0" baseline="2174" sz="1650" spc="-4" b="1">
                <a:latin typeface="Comic Sans MS"/>
                <a:cs typeface="Comic Sans MS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</a:rPr>
              <a:t>:</a:t>
            </a:r>
            <a:r>
              <a:rPr dirty="0" smtClean="0" baseline="2174" sz="1650" spc="-34">
                <a:latin typeface="Comic Sans MS"/>
                <a:cs typeface="Comic Sans MS"/>
              </a:rPr>
              <a:t> 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h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p</a:t>
            </a:r>
            <a:r>
              <a:rPr dirty="0" smtClean="0" baseline="2174" sz="1650" spc="-9" i="1">
                <a:latin typeface="Comic Sans MS"/>
                <a:cs typeface="Comic Sans MS"/>
                <a:hlinkClick r:id="rId3"/>
              </a:rPr>
              <a:t>: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//bl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g.</a:t>
            </a:r>
            <a:r>
              <a:rPr dirty="0" smtClean="0" baseline="2174" sz="1650" spc="4" i="1">
                <a:latin typeface="Comic Sans MS"/>
                <a:cs typeface="Comic Sans MS"/>
                <a:hlinkClick r:id="rId3"/>
              </a:rPr>
              <a:t>s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yn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c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so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r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.c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m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/2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0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1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4/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0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7/</a:t>
            </a:r>
            <a:r>
              <a:rPr dirty="0" smtClean="0" baseline="2174" sz="1650" spc="-9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f</a:t>
            </a:r>
            <a:r>
              <a:rPr dirty="0" smtClean="0" baseline="2174" sz="1650" spc="4" i="1">
                <a:latin typeface="Comic Sans MS"/>
                <a:cs typeface="Comic Sans MS"/>
                <a:hlinkClick r:id="rId3"/>
              </a:rPr>
              <a:t>f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l</a:t>
            </a:r>
            <a:r>
              <a:rPr dirty="0" smtClean="0" baseline="2174" sz="1650" spc="-9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adin</a:t>
            </a:r>
            <a:r>
              <a:rPr dirty="0" smtClean="0" baseline="2174" sz="1650" spc="4" i="1">
                <a:latin typeface="Comic Sans MS"/>
                <a:cs typeface="Comic Sans MS"/>
                <a:hlinkClick r:id="rId3"/>
              </a:rPr>
              <a:t>g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-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m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ainfra</a:t>
            </a:r>
            <a:r>
              <a:rPr dirty="0" smtClean="0" baseline="2174" sz="1650" spc="-9" i="1">
                <a:latin typeface="Comic Sans MS"/>
                <a:cs typeface="Comic Sans MS"/>
                <a:hlinkClick r:id="rId3"/>
              </a:rPr>
              <a:t>m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e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-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h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a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d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p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-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m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uc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h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-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c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a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n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-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sa</a:t>
            </a:r>
            <a:r>
              <a:rPr dirty="0" smtClean="0" baseline="2174" sz="1650" spc="4" i="1">
                <a:latin typeface="Comic Sans MS"/>
                <a:cs typeface="Comic Sans MS"/>
                <a:hlinkClick r:id="rId3"/>
              </a:rPr>
              <a:t>v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e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17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411730" y="3212973"/>
            <a:ext cx="3327400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2329" y="270791"/>
            <a:ext cx="559247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ers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for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Org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ni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z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ions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89867" y="270791"/>
            <a:ext cx="13145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729" y="1126789"/>
            <a:ext cx="4755747" cy="964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dirty="0" smtClean="0" baseline="439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4242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Supercomp</a:t>
            </a:r>
            <a:r>
              <a:rPr dirty="0" smtClean="0" baseline="3261" sz="3300" spc="-4">
                <a:latin typeface="Comic Sans MS"/>
                <a:cs typeface="Comic Sans MS"/>
              </a:rPr>
              <a:t>u</a:t>
            </a:r>
            <a:r>
              <a:rPr dirty="0" smtClean="0" baseline="3261" sz="3300" spc="0">
                <a:latin typeface="Comic Sans MS"/>
                <a:cs typeface="Comic Sans MS"/>
              </a:rPr>
              <a:t>ters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The</a:t>
            </a:r>
            <a:r>
              <a:rPr dirty="0" smtClean="0" sz="1800" spc="-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m</a:t>
            </a:r>
            <a:r>
              <a:rPr dirty="0" smtClean="0" sz="1800" spc="4">
                <a:latin typeface="Comic Sans MS"/>
                <a:cs typeface="Comic Sans MS"/>
              </a:rPr>
              <a:t>o</a:t>
            </a:r>
            <a:r>
              <a:rPr dirty="0" smtClean="0" sz="1800" spc="0">
                <a:latin typeface="Comic Sans MS"/>
                <a:cs typeface="Comic Sans MS"/>
              </a:rPr>
              <a:t>st</a:t>
            </a:r>
            <a:r>
              <a:rPr dirty="0" smtClean="0" sz="1800" spc="-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powerful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compu</a:t>
            </a:r>
            <a:r>
              <a:rPr dirty="0" smtClean="0" sz="1800" spc="4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ers</a:t>
            </a:r>
            <a:endParaRPr sz="1800">
              <a:latin typeface="Comic Sans MS"/>
              <a:cs typeface="Comic Sans MS"/>
            </a:endParaRPr>
          </a:p>
          <a:p>
            <a:pPr marL="434848">
              <a:lnSpc>
                <a:spcPts val="2460"/>
              </a:lnSpc>
              <a:spcBef>
                <a:spcPts val="203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Ha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dle</a:t>
            </a:r>
            <a:r>
              <a:rPr dirty="0" smtClean="0" sz="1800" spc="-1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large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a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d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co</a:t>
            </a:r>
            <a:r>
              <a:rPr dirty="0" smtClean="0" sz="1800" spc="4">
                <a:latin typeface="Comic Sans MS"/>
                <a:cs typeface="Comic Sans MS"/>
              </a:rPr>
              <a:t>m</a:t>
            </a:r>
            <a:r>
              <a:rPr dirty="0" smtClean="0" sz="1800" spc="0">
                <a:latin typeface="Comic Sans MS"/>
                <a:cs typeface="Comic Sans MS"/>
              </a:rPr>
              <a:t>pl</a:t>
            </a:r>
            <a:r>
              <a:rPr dirty="0" smtClean="0" sz="1800" spc="-4">
                <a:latin typeface="Comic Sans MS"/>
                <a:cs typeface="Comic Sans MS"/>
              </a:rPr>
              <a:t>e</a:t>
            </a:r>
            <a:r>
              <a:rPr dirty="0" smtClean="0" sz="1800" spc="0">
                <a:latin typeface="Comic Sans MS"/>
                <a:cs typeface="Comic Sans MS"/>
              </a:rPr>
              <a:t>x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calcula</a:t>
            </a:r>
            <a:r>
              <a:rPr dirty="0" smtClean="0" sz="1800" spc="4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io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877" y="2162188"/>
            <a:ext cx="3940447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1668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161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Process</a:t>
            </a:r>
            <a:r>
              <a:rPr dirty="0" smtClean="0" baseline="1328" sz="2700" spc="-14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trillio</a:t>
            </a:r>
            <a:r>
              <a:rPr dirty="0" smtClean="0" baseline="1328" sz="2700" spc="4"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latin typeface="Comic Sans MS"/>
                <a:cs typeface="Comic Sans MS"/>
              </a:rPr>
              <a:t>s</a:t>
            </a:r>
            <a:r>
              <a:rPr dirty="0" smtClean="0" baseline="1328" sz="2700" spc="-29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of</a:t>
            </a:r>
            <a:r>
              <a:rPr dirty="0" smtClean="0" baseline="1328" sz="2700" spc="0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operatio</a:t>
            </a:r>
            <a:r>
              <a:rPr dirty="0" smtClean="0" baseline="1328" sz="2700" spc="9"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latin typeface="Comic Sans MS"/>
                <a:cs typeface="Comic Sans MS"/>
              </a:rPr>
              <a:t>s</a:t>
            </a:r>
            <a:r>
              <a:rPr dirty="0" smtClean="0" baseline="1328" sz="2700" spc="0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per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23333" y="2166559"/>
            <a:ext cx="7878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s</a:t>
            </a:r>
            <a:r>
              <a:rPr dirty="0" smtClean="0" baseline="2657" sz="2700" spc="-4">
                <a:latin typeface="Comic Sans MS"/>
                <a:cs typeface="Comic Sans MS"/>
              </a:rPr>
              <a:t>e</a:t>
            </a:r>
            <a:r>
              <a:rPr dirty="0" smtClean="0" baseline="2657" sz="2700" spc="0">
                <a:latin typeface="Comic Sans MS"/>
                <a:cs typeface="Comic Sans MS"/>
              </a:rPr>
              <a:t>co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877" y="2491372"/>
            <a:ext cx="956397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1668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161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Fou</a:t>
            </a:r>
            <a:r>
              <a:rPr dirty="0" smtClean="0" baseline="1328" sz="2700" spc="4"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6216" y="2495743"/>
            <a:ext cx="24341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in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7448" y="2495743"/>
            <a:ext cx="10068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res</a:t>
            </a:r>
            <a:r>
              <a:rPr dirty="0" smtClean="0" baseline="2657" sz="2700" spc="-4">
                <a:latin typeface="Comic Sans MS"/>
                <a:cs typeface="Comic Sans MS"/>
              </a:rPr>
              <a:t>e</a:t>
            </a:r>
            <a:r>
              <a:rPr dirty="0" smtClean="0" baseline="2657" sz="2700" spc="0">
                <a:latin typeface="Comic Sans MS"/>
                <a:cs typeface="Comic Sans MS"/>
              </a:rPr>
              <a:t>arch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3803" y="2495743"/>
            <a:ext cx="147742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org</a:t>
            </a:r>
            <a:r>
              <a:rPr dirty="0" smtClean="0" baseline="2657" sz="2700" spc="4">
                <a:latin typeface="Comic Sans MS"/>
                <a:cs typeface="Comic Sans MS"/>
              </a:rPr>
              <a:t>a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iz</a:t>
            </a:r>
            <a:r>
              <a:rPr dirty="0" smtClean="0" baseline="2657" sz="2700" spc="4">
                <a:latin typeface="Comic Sans MS"/>
                <a:cs typeface="Comic Sans MS"/>
              </a:rPr>
              <a:t>a</a:t>
            </a:r>
            <a:r>
              <a:rPr dirty="0" smtClean="0" baseline="2657" sz="2700" spc="0">
                <a:latin typeface="Comic Sans MS"/>
                <a:cs typeface="Comic Sans MS"/>
              </a:rPr>
              <a:t>ti</a:t>
            </a:r>
            <a:r>
              <a:rPr dirty="0" smtClean="0" baseline="2657" sz="2700" spc="4">
                <a:latin typeface="Comic Sans MS"/>
                <a:cs typeface="Comic Sans MS"/>
              </a:rPr>
              <a:t>o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18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62329" y="270791"/>
            <a:ext cx="411593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ers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in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Society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729" y="1126789"/>
            <a:ext cx="5250176" cy="2025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439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4242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More</a:t>
            </a:r>
            <a:r>
              <a:rPr dirty="0" smtClean="0" baseline="3261" sz="3300" spc="-53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impact</a:t>
            </a:r>
            <a:r>
              <a:rPr dirty="0" smtClean="0" baseline="3261" sz="3300" spc="-52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than</a:t>
            </a:r>
            <a:r>
              <a:rPr dirty="0" smtClean="0" baseline="3261" sz="3300" spc="-45">
                <a:latin typeface="Comic Sans MS"/>
                <a:cs typeface="Comic Sans MS"/>
              </a:rPr>
              <a:t> </a:t>
            </a:r>
            <a:r>
              <a:rPr dirty="0" smtClean="0" baseline="3261" sz="3300" spc="4">
                <a:latin typeface="Comic Sans MS"/>
                <a:cs typeface="Comic Sans MS"/>
              </a:rPr>
              <a:t>a</a:t>
            </a:r>
            <a:r>
              <a:rPr dirty="0" smtClean="0" baseline="3261" sz="3300" spc="0">
                <a:latin typeface="Comic Sans MS"/>
                <a:cs typeface="Comic Sans MS"/>
              </a:rPr>
              <a:t>ny</a:t>
            </a:r>
            <a:r>
              <a:rPr dirty="0" smtClean="0" baseline="3261" sz="3300" spc="-19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other</a:t>
            </a:r>
            <a:r>
              <a:rPr dirty="0" smtClean="0" baseline="3261" sz="3300" spc="-32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inventi</a:t>
            </a:r>
            <a:r>
              <a:rPr dirty="0" smtClean="0" baseline="3261" sz="3300" spc="-9">
                <a:latin typeface="Comic Sans MS"/>
                <a:cs typeface="Comic Sans MS"/>
              </a:rPr>
              <a:t>o</a:t>
            </a:r>
            <a:r>
              <a:rPr dirty="0" smtClean="0" baseline="3261" sz="3300" spc="0">
                <a:latin typeface="Comic Sans MS"/>
                <a:cs typeface="Comic Sans MS"/>
              </a:rPr>
              <a:t>n</a:t>
            </a:r>
            <a:endParaRPr sz="2200">
              <a:latin typeface="Comic Sans MS"/>
              <a:cs typeface="Comic Sans MS"/>
            </a:endParaRPr>
          </a:p>
          <a:p>
            <a:pPr marL="434848" marR="41833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Cha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ged</a:t>
            </a:r>
            <a:r>
              <a:rPr dirty="0" smtClean="0" sz="1800" spc="-1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w</a:t>
            </a:r>
            <a:r>
              <a:rPr dirty="0" smtClean="0" sz="1800" spc="4">
                <a:latin typeface="Comic Sans MS"/>
                <a:cs typeface="Comic Sans MS"/>
              </a:rPr>
              <a:t>o</a:t>
            </a:r>
            <a:r>
              <a:rPr dirty="0" smtClean="0" sz="1800" spc="0">
                <a:latin typeface="Comic Sans MS"/>
                <a:cs typeface="Comic Sans MS"/>
              </a:rPr>
              <a:t>rk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a</a:t>
            </a:r>
            <a:r>
              <a:rPr dirty="0" smtClean="0" sz="1800" spc="9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d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leisure</a:t>
            </a:r>
            <a:r>
              <a:rPr dirty="0" smtClean="0" sz="1800" spc="-1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ac</a:t>
            </a:r>
            <a:r>
              <a:rPr dirty="0" smtClean="0" sz="1800" spc="4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ivities</a:t>
            </a:r>
            <a:endParaRPr sz="1800">
              <a:latin typeface="Comic Sans MS"/>
              <a:cs typeface="Comic Sans MS"/>
            </a:endParaRPr>
          </a:p>
          <a:p>
            <a:pPr marL="434848" marR="41833">
              <a:lnSpc>
                <a:spcPct val="116129"/>
              </a:lnSpc>
              <a:spcBef>
                <a:spcPts val="80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Comic Sans MS"/>
                <a:cs typeface="Comic Sans MS"/>
              </a:rPr>
              <a:t>U</a:t>
            </a:r>
            <a:r>
              <a:rPr dirty="0" smtClean="0" sz="1800" spc="0">
                <a:latin typeface="Comic Sans MS"/>
                <a:cs typeface="Comic Sans MS"/>
              </a:rPr>
              <a:t>sed</a:t>
            </a:r>
            <a:r>
              <a:rPr dirty="0" smtClean="0" sz="1800" spc="-1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by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all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dem</a:t>
            </a:r>
            <a:r>
              <a:rPr dirty="0" smtClean="0" sz="1800" spc="4">
                <a:latin typeface="Comic Sans MS"/>
                <a:cs typeface="Comic Sans MS"/>
              </a:rPr>
              <a:t>o</a:t>
            </a:r>
            <a:r>
              <a:rPr dirty="0" smtClean="0" sz="1800" spc="0">
                <a:latin typeface="Comic Sans MS"/>
                <a:cs typeface="Comic Sans MS"/>
              </a:rPr>
              <a:t>gr</a:t>
            </a:r>
            <a:r>
              <a:rPr dirty="0" smtClean="0" sz="1800" spc="4">
                <a:latin typeface="Comic Sans MS"/>
                <a:cs typeface="Comic Sans MS"/>
              </a:rPr>
              <a:t>a</a:t>
            </a:r>
            <a:r>
              <a:rPr dirty="0" smtClean="0" sz="1800" spc="0">
                <a:latin typeface="Comic Sans MS"/>
                <a:cs typeface="Comic Sans MS"/>
              </a:rPr>
              <a:t>phic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groups</a:t>
            </a:r>
            <a:endParaRPr sz="1800">
              <a:latin typeface="Comic Sans MS"/>
              <a:cs typeface="Comic Sans MS"/>
            </a:endParaRPr>
          </a:p>
          <a:p>
            <a:pPr marL="12700" marR="41833">
              <a:lnSpc>
                <a:spcPct val="116129"/>
              </a:lnSpc>
              <a:spcBef>
                <a:spcPts val="120"/>
              </a:spcBef>
            </a:pPr>
            <a:r>
              <a:rPr dirty="0" smtClean="0" sz="205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sz="2050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Comic Sans MS"/>
                <a:cs typeface="Comic Sans MS"/>
              </a:rPr>
              <a:t>C</a:t>
            </a:r>
            <a:r>
              <a:rPr dirty="0" smtClean="0" sz="2200" spc="-4">
                <a:latin typeface="Comic Sans MS"/>
                <a:cs typeface="Comic Sans MS"/>
              </a:rPr>
              <a:t>o</a:t>
            </a:r>
            <a:r>
              <a:rPr dirty="0" smtClean="0" sz="2200" spc="0">
                <a:latin typeface="Comic Sans MS"/>
                <a:cs typeface="Comic Sans MS"/>
              </a:rPr>
              <a:t>mput</a:t>
            </a:r>
            <a:r>
              <a:rPr dirty="0" smtClean="0" sz="2200" spc="-9">
                <a:latin typeface="Comic Sans MS"/>
                <a:cs typeface="Comic Sans MS"/>
              </a:rPr>
              <a:t>e</a:t>
            </a:r>
            <a:r>
              <a:rPr dirty="0" smtClean="0" sz="2200" spc="0">
                <a:latin typeface="Comic Sans MS"/>
                <a:cs typeface="Comic Sans MS"/>
              </a:rPr>
              <a:t>rs</a:t>
            </a:r>
            <a:r>
              <a:rPr dirty="0" smtClean="0" sz="2200" spc="-58">
                <a:latin typeface="Comic Sans MS"/>
                <a:cs typeface="Comic Sans MS"/>
              </a:rPr>
              <a:t> </a:t>
            </a:r>
            <a:r>
              <a:rPr dirty="0" smtClean="0" sz="2200" spc="0">
                <a:latin typeface="Comic Sans MS"/>
                <a:cs typeface="Comic Sans MS"/>
              </a:rPr>
              <a:t>are</a:t>
            </a:r>
            <a:r>
              <a:rPr dirty="0" smtClean="0" sz="2200" spc="-33">
                <a:latin typeface="Comic Sans MS"/>
                <a:cs typeface="Comic Sans MS"/>
              </a:rPr>
              <a:t> </a:t>
            </a:r>
            <a:r>
              <a:rPr dirty="0" smtClean="0" sz="2200" spc="0">
                <a:latin typeface="Comic Sans MS"/>
                <a:cs typeface="Comic Sans MS"/>
              </a:rPr>
              <a:t>important</a:t>
            </a:r>
            <a:r>
              <a:rPr dirty="0" smtClean="0" sz="2200" spc="-60">
                <a:latin typeface="Comic Sans MS"/>
                <a:cs typeface="Comic Sans MS"/>
              </a:rPr>
              <a:t> </a:t>
            </a:r>
            <a:r>
              <a:rPr dirty="0" smtClean="0" sz="2200" spc="0">
                <a:latin typeface="Comic Sans MS"/>
                <a:cs typeface="Comic Sans MS"/>
              </a:rPr>
              <a:t>because</a:t>
            </a:r>
            <a:endParaRPr sz="2200">
              <a:latin typeface="Comic Sans MS"/>
              <a:cs typeface="Comic Sans MS"/>
            </a:endParaRPr>
          </a:p>
          <a:p>
            <a:pPr marL="434848" marR="41833">
              <a:lnSpc>
                <a:spcPct val="116129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Provide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i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form</a:t>
            </a:r>
            <a:r>
              <a:rPr dirty="0" smtClean="0" sz="1800" spc="4">
                <a:latin typeface="Comic Sans MS"/>
                <a:cs typeface="Comic Sans MS"/>
              </a:rPr>
              <a:t>a</a:t>
            </a:r>
            <a:r>
              <a:rPr dirty="0" smtClean="0" sz="1800" spc="0">
                <a:latin typeface="Comic Sans MS"/>
                <a:cs typeface="Comic Sans MS"/>
              </a:rPr>
              <a:t>ti</a:t>
            </a:r>
            <a:r>
              <a:rPr dirty="0" smtClean="0" sz="1800" spc="4">
                <a:latin typeface="Comic Sans MS"/>
                <a:cs typeface="Comic Sans MS"/>
              </a:rPr>
              <a:t>o</a:t>
            </a:r>
            <a:r>
              <a:rPr dirty="0" smtClean="0" sz="1800" spc="0">
                <a:latin typeface="Comic Sans MS"/>
                <a:cs typeface="Comic Sans MS"/>
              </a:rPr>
              <a:t>n</a:t>
            </a:r>
            <a:r>
              <a:rPr dirty="0" smtClean="0" sz="1800" spc="-1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to</a:t>
            </a:r>
            <a:r>
              <a:rPr dirty="0" smtClean="0" sz="1800" spc="-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users</a:t>
            </a:r>
            <a:endParaRPr sz="1800">
              <a:latin typeface="Comic Sans MS"/>
              <a:cs typeface="Comic Sans MS"/>
            </a:endParaRPr>
          </a:p>
          <a:p>
            <a:pPr marL="434848" marR="41833">
              <a:lnSpc>
                <a:spcPts val="2460"/>
              </a:lnSpc>
              <a:spcBef>
                <a:spcPts val="208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Informa</a:t>
            </a:r>
            <a:r>
              <a:rPr dirty="0" smtClean="0" sz="1800" spc="4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ion</a:t>
            </a:r>
            <a:r>
              <a:rPr dirty="0" smtClean="0" sz="1800" spc="-2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is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critical</a:t>
            </a:r>
            <a:r>
              <a:rPr dirty="0" smtClean="0" sz="1800" spc="-1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to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society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877" y="3223273"/>
            <a:ext cx="2606668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1668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161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328" sz="2700" spc="-4">
                <a:latin typeface="Comic Sans MS"/>
                <a:cs typeface="Comic Sans MS"/>
              </a:rPr>
              <a:t>M</a:t>
            </a:r>
            <a:r>
              <a:rPr dirty="0" smtClean="0" baseline="1328" sz="2700" spc="0">
                <a:latin typeface="Comic Sans MS"/>
                <a:cs typeface="Comic Sans MS"/>
              </a:rPr>
              <a:t>a</a:t>
            </a:r>
            <a:r>
              <a:rPr dirty="0" smtClean="0" baseline="1328" sz="2700" spc="4"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latin typeface="Comic Sans MS"/>
                <a:cs typeface="Comic Sans MS"/>
              </a:rPr>
              <a:t>a</a:t>
            </a:r>
            <a:r>
              <a:rPr dirty="0" smtClean="0" baseline="1328" sz="2700" spc="4">
                <a:latin typeface="Comic Sans MS"/>
                <a:cs typeface="Comic Sans MS"/>
              </a:rPr>
              <a:t>g</a:t>
            </a:r>
            <a:r>
              <a:rPr dirty="0" smtClean="0" baseline="1328" sz="2700" spc="0">
                <a:latin typeface="Comic Sans MS"/>
                <a:cs typeface="Comic Sans MS"/>
              </a:rPr>
              <a:t>i</a:t>
            </a:r>
            <a:r>
              <a:rPr dirty="0" smtClean="0" baseline="1328" sz="2700" spc="4"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latin typeface="Comic Sans MS"/>
                <a:cs typeface="Comic Sans MS"/>
              </a:rPr>
              <a:t>g</a:t>
            </a:r>
            <a:r>
              <a:rPr dirty="0" smtClean="0" baseline="1328" sz="2700" spc="-49"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latin typeface="Comic Sans MS"/>
                <a:cs typeface="Comic Sans MS"/>
              </a:rPr>
              <a:t>i</a:t>
            </a:r>
            <a:r>
              <a:rPr dirty="0" smtClean="0" baseline="1328" sz="2700" spc="4"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latin typeface="Comic Sans MS"/>
                <a:cs typeface="Comic Sans MS"/>
              </a:rPr>
              <a:t>form</a:t>
            </a:r>
            <a:r>
              <a:rPr dirty="0" smtClean="0" baseline="1328" sz="2700" spc="4">
                <a:latin typeface="Comic Sans MS"/>
                <a:cs typeface="Comic Sans MS"/>
              </a:rPr>
              <a:t>a</a:t>
            </a:r>
            <a:r>
              <a:rPr dirty="0" smtClean="0" baseline="1328" sz="2700" spc="0">
                <a:latin typeface="Comic Sans MS"/>
                <a:cs typeface="Comic Sans MS"/>
              </a:rPr>
              <a:t>ti</a:t>
            </a:r>
            <a:r>
              <a:rPr dirty="0" smtClean="0" baseline="1328" sz="2700" spc="4">
                <a:latin typeface="Comic Sans MS"/>
                <a:cs typeface="Comic Sans MS"/>
              </a:rPr>
              <a:t>o</a:t>
            </a:r>
            <a:r>
              <a:rPr dirty="0" smtClean="0" baseline="1328" sz="2700" spc="0">
                <a:latin typeface="Comic Sans MS"/>
                <a:cs typeface="Comic Sans MS"/>
              </a:rPr>
              <a:t>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7394" y="3227644"/>
            <a:ext cx="23504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is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9710" y="3227644"/>
            <a:ext cx="96016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dif</a:t>
            </a:r>
            <a:r>
              <a:rPr dirty="0" smtClean="0" baseline="2657" sz="2700" spc="-9">
                <a:latin typeface="Comic Sans MS"/>
                <a:cs typeface="Comic Sans MS"/>
              </a:rPr>
              <a:t>f</a:t>
            </a:r>
            <a:r>
              <a:rPr dirty="0" smtClean="0" baseline="2657" sz="2700" spc="0">
                <a:latin typeface="Comic Sans MS"/>
                <a:cs typeface="Comic Sans MS"/>
              </a:rPr>
              <a:t>icult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19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62329" y="270791"/>
            <a:ext cx="411593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ers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in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Society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6046" y="270791"/>
            <a:ext cx="13145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729" y="1126789"/>
            <a:ext cx="4677154" cy="635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dirty="0" smtClean="0" baseline="439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4242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C</a:t>
            </a:r>
            <a:r>
              <a:rPr dirty="0" smtClean="0" baseline="3261" sz="3300" spc="-4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mput</a:t>
            </a:r>
            <a:r>
              <a:rPr dirty="0" smtClean="0" baseline="3261" sz="3300" spc="-9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rs</a:t>
            </a:r>
            <a:r>
              <a:rPr dirty="0" smtClean="0" baseline="3261" sz="3300" spc="-58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at</a:t>
            </a:r>
            <a:r>
              <a:rPr dirty="0" smtClean="0" baseline="3261" sz="3300" spc="-21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3261" sz="3300" spc="4">
                <a:solidFill>
                  <a:srgbClr val="252525"/>
                </a:solidFill>
                <a:latin typeface="Comic Sans MS"/>
                <a:cs typeface="Comic Sans MS"/>
              </a:rPr>
              <a:t>h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ome</a:t>
            </a:r>
            <a:endParaRPr sz="2200">
              <a:latin typeface="Comic Sans MS"/>
              <a:cs typeface="Comic Sans MS"/>
            </a:endParaRPr>
          </a:p>
          <a:p>
            <a:pPr marL="434848">
              <a:lnSpc>
                <a:spcPts val="2460"/>
              </a:lnSpc>
              <a:spcBef>
                <a:spcPts val="64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4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y</a:t>
            </a:r>
            <a:r>
              <a:rPr dirty="0" smtClean="0" sz="1800" spc="-1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ho</a:t>
            </a:r>
            <a:r>
              <a:rPr dirty="0" smtClean="0" sz="1800" spc="9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es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ha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v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sz="1800" spc="-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u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ltiple</a:t>
            </a:r>
            <a:r>
              <a:rPr dirty="0" smtClean="0" sz="1800" spc="-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co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puters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877" y="1833004"/>
            <a:ext cx="3179252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1668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161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328" sz="2700" spc="-4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baseline="1328" sz="2700" spc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baseline="1328" sz="27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solidFill>
                  <a:srgbClr val="252525"/>
                </a:solidFill>
                <a:latin typeface="Comic Sans MS"/>
                <a:cs typeface="Comic Sans MS"/>
              </a:rPr>
              <a:t>y</a:t>
            </a:r>
            <a:r>
              <a:rPr dirty="0" smtClean="0" baseline="1328" sz="2700" spc="-1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solidFill>
                  <a:srgbClr val="252525"/>
                </a:solidFill>
                <a:latin typeface="Comic Sans MS"/>
                <a:cs typeface="Comic Sans MS"/>
              </a:rPr>
              <a:t>Pakist</a:t>
            </a:r>
            <a:r>
              <a:rPr dirty="0" smtClean="0" baseline="1328" sz="2700" spc="4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baseline="1328" sz="27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baseline="1328" sz="2700" spc="0">
                <a:solidFill>
                  <a:srgbClr val="252525"/>
                </a:solidFill>
                <a:latin typeface="Comic Sans MS"/>
                <a:cs typeface="Comic Sans MS"/>
              </a:rPr>
              <a:t>i</a:t>
            </a:r>
            <a:r>
              <a:rPr dirty="0" smtClean="0" baseline="1328" sz="2700" spc="-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solidFill>
                  <a:srgbClr val="252525"/>
                </a:solidFill>
                <a:latin typeface="Comic Sans MS"/>
                <a:cs typeface="Comic Sans MS"/>
              </a:rPr>
              <a:t>ho</a:t>
            </a:r>
            <a:r>
              <a:rPr dirty="0" smtClean="0" baseline="1328" sz="2700" spc="9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baseline="1328" sz="2700" spc="0">
                <a:solidFill>
                  <a:srgbClr val="252525"/>
                </a:solidFill>
                <a:latin typeface="Comic Sans MS"/>
                <a:cs typeface="Comic Sans MS"/>
              </a:rPr>
              <a:t>es</a:t>
            </a:r>
            <a:r>
              <a:rPr dirty="0" smtClean="0" baseline="1328" sz="2700" spc="-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1328" sz="2700" spc="0">
                <a:solidFill>
                  <a:srgbClr val="252525"/>
                </a:solidFill>
                <a:latin typeface="Comic Sans MS"/>
                <a:cs typeface="Comic Sans MS"/>
              </a:rPr>
              <a:t>h</a:t>
            </a:r>
            <a:r>
              <a:rPr dirty="0" smtClean="0" baseline="1328" sz="2700" spc="4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baseline="1328" sz="2700" spc="0">
                <a:solidFill>
                  <a:srgbClr val="252525"/>
                </a:solidFill>
                <a:latin typeface="Comic Sans MS"/>
                <a:cs typeface="Comic Sans MS"/>
              </a:rPr>
              <a:t>ve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2095" y="1837375"/>
            <a:ext cx="100107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I</a:t>
            </a:r>
            <a:r>
              <a:rPr dirty="0" smtClean="0" baseline="2657" sz="27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ter</a:t>
            </a:r>
            <a:r>
              <a:rPr dirty="0" smtClean="0" baseline="2657" sz="27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et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877" y="2162188"/>
            <a:ext cx="2416066" cy="1369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085"/>
              </a:lnSpc>
              <a:spcBef>
                <a:spcPts val="104"/>
              </a:spcBef>
            </a:pPr>
            <a:r>
              <a:rPr dirty="0" smtClean="0" baseline="3337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322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Computers</a:t>
            </a:r>
            <a:r>
              <a:rPr dirty="0" smtClean="0" baseline="2657" sz="2700" spc="-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are</a:t>
            </a:r>
            <a:r>
              <a:rPr dirty="0" smtClean="0" baseline="2657" sz="2700" spc="14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used</a:t>
            </a:r>
            <a:endParaRPr sz="1800">
              <a:latin typeface="Comic Sans MS"/>
              <a:cs typeface="Comic Sans MS"/>
            </a:endParaRPr>
          </a:p>
          <a:p>
            <a:pPr marL="435127" marR="349593" algn="just">
              <a:lnSpc>
                <a:spcPct val="116129"/>
              </a:lnSpc>
            </a:pPr>
            <a:r>
              <a:rPr dirty="0" smtClean="0" sz="1500" spc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dirty="0" smtClean="0" sz="1500" spc="-129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>
                <a:solidFill>
                  <a:srgbClr val="252525"/>
                </a:solidFill>
                <a:latin typeface="Comic Sans MS"/>
                <a:cs typeface="Comic Sans MS"/>
              </a:rPr>
              <a:t>On</a:t>
            </a:r>
            <a:r>
              <a:rPr dirty="0" smtClean="0" sz="1500" spc="-4">
                <a:solidFill>
                  <a:srgbClr val="252525"/>
                </a:solidFill>
                <a:latin typeface="Comic Sans MS"/>
                <a:cs typeface="Comic Sans MS"/>
              </a:rPr>
              <a:t>l</a:t>
            </a:r>
            <a:r>
              <a:rPr dirty="0" smtClean="0" sz="1500" spc="0">
                <a:solidFill>
                  <a:srgbClr val="252525"/>
                </a:solidFill>
                <a:latin typeface="Comic Sans MS"/>
                <a:cs typeface="Comic Sans MS"/>
              </a:rPr>
              <a:t>ine</a:t>
            </a:r>
            <a:r>
              <a:rPr dirty="0" smtClean="0" sz="1500" spc="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500" spc="0">
                <a:solidFill>
                  <a:srgbClr val="252525"/>
                </a:solidFill>
                <a:latin typeface="Comic Sans MS"/>
                <a:cs typeface="Comic Sans MS"/>
              </a:rPr>
              <a:t>shopping</a:t>
            </a:r>
            <a:endParaRPr sz="1500">
              <a:latin typeface="Comic Sans MS"/>
              <a:cs typeface="Comic Sans MS"/>
            </a:endParaRPr>
          </a:p>
          <a:p>
            <a:pPr marL="435127" marR="428592" algn="just">
              <a:lnSpc>
                <a:spcPct val="119381"/>
              </a:lnSpc>
              <a:spcBef>
                <a:spcPts val="55"/>
              </a:spcBef>
            </a:pPr>
            <a:r>
              <a:rPr dirty="0" smtClean="0" sz="1500" spc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dirty="0" smtClean="0" sz="1500" spc="-129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sz="1500" spc="-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500" spc="0">
                <a:solidFill>
                  <a:srgbClr val="252525"/>
                </a:solidFill>
                <a:latin typeface="Comic Sans MS"/>
                <a:cs typeface="Comic Sans MS"/>
              </a:rPr>
              <a:t>tertai</a:t>
            </a:r>
            <a:r>
              <a:rPr dirty="0" smtClean="0" sz="1500" spc="-9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500" spc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sz="1500" spc="-4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sz="1500" spc="0">
                <a:solidFill>
                  <a:srgbClr val="252525"/>
                </a:solidFill>
                <a:latin typeface="Comic Sans MS"/>
                <a:cs typeface="Comic Sans MS"/>
              </a:rPr>
              <a:t>nt</a:t>
            </a:r>
            <a:r>
              <a:rPr dirty="0" smtClean="0" sz="15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500" spc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dirty="0" smtClean="0" sz="1500" spc="-129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>
                <a:solidFill>
                  <a:srgbClr val="252525"/>
                </a:solidFill>
                <a:latin typeface="Comic Sans MS"/>
                <a:cs typeface="Comic Sans MS"/>
              </a:rPr>
              <a:t>Commu</a:t>
            </a:r>
            <a:r>
              <a:rPr dirty="0" smtClean="0" sz="1500" spc="-9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500" spc="0">
                <a:solidFill>
                  <a:srgbClr val="252525"/>
                </a:solidFill>
                <a:latin typeface="Comic Sans MS"/>
                <a:cs typeface="Comic Sans MS"/>
              </a:rPr>
              <a:t>ication</a:t>
            </a:r>
            <a:r>
              <a:rPr dirty="0" smtClean="0" sz="15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500" spc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dirty="0" smtClean="0" sz="1500" spc="-129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>
                <a:solidFill>
                  <a:srgbClr val="252525"/>
                </a:solidFill>
                <a:latin typeface="Comic Sans MS"/>
                <a:cs typeface="Comic Sans MS"/>
              </a:rPr>
              <a:t>L</a:t>
            </a:r>
            <a:r>
              <a:rPr dirty="0" smtClean="0" sz="1500" spc="-4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sz="1500" spc="0">
                <a:solidFill>
                  <a:srgbClr val="252525"/>
                </a:solidFill>
                <a:latin typeface="Comic Sans MS"/>
                <a:cs typeface="Comic Sans MS"/>
              </a:rPr>
              <a:t>ar</a:t>
            </a:r>
            <a:r>
              <a:rPr dirty="0" smtClean="0" sz="1500" spc="-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500" spc="0">
                <a:solidFill>
                  <a:srgbClr val="252525"/>
                </a:solidFill>
                <a:latin typeface="Comic Sans MS"/>
                <a:cs typeface="Comic Sans MS"/>
              </a:rPr>
              <a:t>ing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6401" y="2166559"/>
            <a:ext cx="40593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for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>
                <a:latin typeface="Comic Sans MS"/>
                <a:cs typeface="Comic Sans MS"/>
              </a:rPr>
              <a:t>20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62329" y="270791"/>
            <a:ext cx="350942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Tent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ti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v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</a:t>
            </a:r>
            <a:r>
              <a:rPr dirty="0" smtClean="0" baseline="1494" sz="4800" spc="-19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Grad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ng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6905" y="270791"/>
            <a:ext cx="157421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Cri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eria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729" y="1126789"/>
            <a:ext cx="3028847" cy="964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dirty="0" smtClean="0" baseline="439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4242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Exams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Final</a:t>
            </a:r>
            <a:r>
              <a:rPr dirty="0" smtClean="0" sz="1800" spc="-2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x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: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4" b="1">
                <a:solidFill>
                  <a:srgbClr val="252525"/>
                </a:solidFill>
                <a:latin typeface="Comic Sans MS"/>
                <a:cs typeface="Comic Sans MS"/>
              </a:rPr>
              <a:t>50%</a:t>
            </a:r>
            <a:endParaRPr sz="1800">
              <a:latin typeface="Comic Sans MS"/>
              <a:cs typeface="Comic Sans MS"/>
            </a:endParaRPr>
          </a:p>
          <a:p>
            <a:pPr marL="434848">
              <a:lnSpc>
                <a:spcPts val="2460"/>
              </a:lnSpc>
              <a:spcBef>
                <a:spcPts val="203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4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id</a:t>
            </a:r>
            <a:r>
              <a:rPr dirty="0" smtClean="0" sz="1800" spc="-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Term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x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: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4" b="1">
                <a:solidFill>
                  <a:srgbClr val="252525"/>
                </a:solidFill>
                <a:latin typeface="Comic Sans MS"/>
                <a:cs typeface="Comic Sans MS"/>
              </a:rPr>
              <a:t>25%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729" y="2516931"/>
            <a:ext cx="2646402" cy="964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92">
              <a:lnSpc>
                <a:spcPts val="2480"/>
              </a:lnSpc>
              <a:spcBef>
                <a:spcPts val="124"/>
              </a:spcBef>
            </a:pPr>
            <a:r>
              <a:rPr dirty="0" smtClean="0" baseline="439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4242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Sess</a:t>
            </a:r>
            <a:r>
              <a:rPr dirty="0" smtClean="0" baseline="3261" sz="3300" spc="-4">
                <a:solidFill>
                  <a:srgbClr val="252525"/>
                </a:solidFill>
                <a:latin typeface="Comic Sans MS"/>
                <a:cs typeface="Comic Sans MS"/>
              </a:rPr>
              <a:t>i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onal</a:t>
            </a:r>
            <a:endParaRPr sz="22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Assig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me</a:t>
            </a:r>
            <a:r>
              <a:rPr dirty="0" smtClean="0" sz="1800" spc="-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ts:</a:t>
            </a:r>
            <a:r>
              <a:rPr dirty="0" smtClean="0" sz="1800" spc="-3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1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0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%</a:t>
            </a:r>
            <a:endParaRPr sz="1800">
              <a:latin typeface="Comic Sans MS"/>
              <a:cs typeface="Comic Sans MS"/>
            </a:endParaRPr>
          </a:p>
          <a:p>
            <a:pPr marL="434848" marR="34992">
              <a:lnSpc>
                <a:spcPts val="2460"/>
              </a:lnSpc>
              <a:spcBef>
                <a:spcPts val="203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Quizzes:</a:t>
            </a:r>
            <a:r>
              <a:rPr dirty="0" smtClean="0" sz="1800" spc="-2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1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0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%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877" y="3552457"/>
            <a:ext cx="879500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1668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161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328" sz="2700" spc="0">
                <a:solidFill>
                  <a:srgbClr val="252525"/>
                </a:solidFill>
                <a:latin typeface="Comic Sans MS"/>
                <a:cs typeface="Comic Sans MS"/>
              </a:rPr>
              <a:t>Re</a:t>
            </a:r>
            <a:r>
              <a:rPr dirty="0" smtClean="0" baseline="1328" sz="2700" spc="-4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r>
              <a:rPr dirty="0" smtClean="0" baseline="1328" sz="2700" spc="0">
                <a:solidFill>
                  <a:srgbClr val="252525"/>
                </a:solidFill>
                <a:latin typeface="Comic Sans MS"/>
                <a:cs typeface="Comic Sans MS"/>
              </a:rPr>
              <a:t>t: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0092" y="3556828"/>
            <a:ext cx="387116" cy="253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4">
                <a:solidFill>
                  <a:srgbClr val="252525"/>
                </a:solidFill>
                <a:latin typeface="Comic Sans MS"/>
                <a:cs typeface="Comic Sans MS"/>
              </a:rPr>
              <a:t>5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%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62329" y="270791"/>
            <a:ext cx="546829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ers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in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Society</a:t>
            </a:r>
            <a:r>
              <a:rPr dirty="0" smtClean="0" baseline="1494" sz="4800" spc="25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2729" y="1126789"/>
            <a:ext cx="1765581" cy="1365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49">
              <a:lnSpc>
                <a:spcPts val="2480"/>
              </a:lnSpc>
              <a:spcBef>
                <a:spcPts val="124"/>
              </a:spcBef>
            </a:pPr>
            <a:r>
              <a:rPr dirty="0" smtClean="0" baseline="439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4242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C</a:t>
            </a:r>
            <a:r>
              <a:rPr dirty="0" smtClean="0" baseline="3261" sz="3300" spc="-4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mput</a:t>
            </a:r>
            <a:r>
              <a:rPr dirty="0" smtClean="0" baseline="3261" sz="3300" spc="-9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rs</a:t>
            </a:r>
            <a:endParaRPr sz="22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Computer</a:t>
            </a:r>
            <a:endParaRPr sz="18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  <a:spcBef>
                <a:spcPts val="80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Computer</a:t>
            </a:r>
            <a:endParaRPr sz="1800">
              <a:latin typeface="Comic Sans MS"/>
              <a:cs typeface="Comic Sans MS"/>
            </a:endParaRPr>
          </a:p>
          <a:p>
            <a:pPr marL="12700" marR="3549">
              <a:lnSpc>
                <a:spcPts val="2985"/>
              </a:lnSpc>
              <a:spcBef>
                <a:spcPts val="269"/>
              </a:spcBef>
            </a:pPr>
            <a:r>
              <a:rPr dirty="0" smtClean="0" baseline="-146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-1414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1087" sz="3300" spc="0">
                <a:solidFill>
                  <a:srgbClr val="252525"/>
                </a:solidFill>
                <a:latin typeface="Comic Sans MS"/>
                <a:cs typeface="Comic Sans MS"/>
              </a:rPr>
              <a:t>C</a:t>
            </a:r>
            <a:r>
              <a:rPr dirty="0" smtClean="0" baseline="-1087" sz="3300" spc="-4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baseline="-1087" sz="3300" spc="0">
                <a:solidFill>
                  <a:srgbClr val="252525"/>
                </a:solidFill>
                <a:latin typeface="Comic Sans MS"/>
                <a:cs typeface="Comic Sans MS"/>
              </a:rPr>
              <a:t>mput</a:t>
            </a:r>
            <a:r>
              <a:rPr dirty="0" smtClean="0" baseline="-1087" sz="3300" spc="-9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baseline="-1087" sz="3300" spc="0">
                <a:solidFill>
                  <a:srgbClr val="252525"/>
                </a:solidFill>
                <a:latin typeface="Comic Sans MS"/>
                <a:cs typeface="Comic Sans MS"/>
              </a:rPr>
              <a:t>rs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6437" y="1126789"/>
            <a:ext cx="3949876" cy="13652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14" marR="35084">
              <a:lnSpc>
                <a:spcPts val="2480"/>
              </a:lnSpc>
              <a:spcBef>
                <a:spcPts val="124"/>
              </a:spcBef>
            </a:pP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in</a:t>
            </a:r>
            <a:r>
              <a:rPr dirty="0" smtClean="0" baseline="3261" sz="3300" spc="-17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edu</a:t>
            </a:r>
            <a:r>
              <a:rPr dirty="0" smtClean="0" baseline="3261" sz="3300" spc="-4">
                <a:solidFill>
                  <a:srgbClr val="252525"/>
                </a:solidFill>
                <a:latin typeface="Comic Sans MS"/>
                <a:cs typeface="Comic Sans MS"/>
              </a:rPr>
              <a:t>c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ation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19961"/>
              </a:lnSpc>
            </a:pP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literacy</a:t>
            </a:r>
            <a:r>
              <a:rPr dirty="0" smtClean="0" sz="1800" spc="-4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required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at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all</a:t>
            </a:r>
            <a:r>
              <a:rPr dirty="0" smtClean="0" sz="1800" spc="-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leve</a:t>
            </a:r>
            <a:r>
              <a:rPr dirty="0" smtClean="0" sz="1800" spc="-4">
                <a:solidFill>
                  <a:srgbClr val="252525"/>
                </a:solidFill>
                <a:latin typeface="Comic Sans MS"/>
                <a:cs typeface="Comic Sans MS"/>
              </a:rPr>
              <a:t>l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k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w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ledge</a:t>
            </a:r>
            <a:r>
              <a:rPr dirty="0" smtClean="0" sz="1800" spc="-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prerequisite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for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several</a:t>
            </a:r>
            <a:endParaRPr sz="1800">
              <a:latin typeface="Comic Sans MS"/>
              <a:cs typeface="Comic Sans MS"/>
            </a:endParaRPr>
          </a:p>
          <a:p>
            <a:pPr marL="23514" marR="35084">
              <a:lnSpc>
                <a:spcPts val="2985"/>
              </a:lnSpc>
              <a:spcBef>
                <a:spcPts val="189"/>
              </a:spcBef>
            </a:pPr>
            <a:r>
              <a:rPr dirty="0" smtClean="0" baseline="-1087" sz="3300" spc="0">
                <a:solidFill>
                  <a:srgbClr val="252525"/>
                </a:solidFill>
                <a:latin typeface="Comic Sans MS"/>
                <a:cs typeface="Comic Sans MS"/>
              </a:rPr>
              <a:t>in</a:t>
            </a:r>
            <a:r>
              <a:rPr dirty="0" smtClean="0" baseline="-1087" sz="3300" spc="-17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-1087" sz="3300" spc="0">
                <a:solidFill>
                  <a:srgbClr val="252525"/>
                </a:solidFill>
                <a:latin typeface="Comic Sans MS"/>
                <a:cs typeface="Comic Sans MS"/>
              </a:rPr>
              <a:t>small</a:t>
            </a:r>
            <a:r>
              <a:rPr dirty="0" smtClean="0" baseline="-1087" sz="3300" spc="14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-1087" sz="3300" spc="0">
                <a:solidFill>
                  <a:srgbClr val="252525"/>
                </a:solidFill>
                <a:latin typeface="Comic Sans MS"/>
                <a:cs typeface="Comic Sans MS"/>
              </a:rPr>
              <a:t>business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2588" y="1837375"/>
            <a:ext cx="126478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educatio</a:t>
            </a:r>
            <a:r>
              <a:rPr dirty="0" smtClean="0" baseline="2657" sz="2700" spc="9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al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6119" y="1837375"/>
            <a:ext cx="91214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degrees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729" y="2564524"/>
            <a:ext cx="4906006" cy="13194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4848" marR="34945">
              <a:lnSpc>
                <a:spcPts val="2085"/>
              </a:lnSpc>
              <a:spcBef>
                <a:spcPts val="104"/>
              </a:spcBef>
            </a:pPr>
            <a:r>
              <a:rPr dirty="0" smtClean="0" baseline="3337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322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657" sz="2700" spc="-4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akes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busi</a:t>
            </a:r>
            <a:r>
              <a:rPr dirty="0" smtClean="0" baseline="2657" sz="27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ess</a:t>
            </a:r>
            <a:r>
              <a:rPr dirty="0" smtClean="0" baseline="2657" sz="2700" spc="-4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r>
              <a:rPr dirty="0" smtClean="0" baseline="2657" sz="2700" spc="-1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baseline="2657" sz="2700" spc="4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re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profitable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Allows</a:t>
            </a:r>
            <a:r>
              <a:rPr dirty="0" smtClean="0" sz="1800" spc="-1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ow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ers</a:t>
            </a:r>
            <a:r>
              <a:rPr dirty="0" smtClean="0" sz="1800" spc="-14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to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age</a:t>
            </a:r>
            <a:endParaRPr sz="1800">
              <a:latin typeface="Comic Sans MS"/>
              <a:cs typeface="Comic Sans MS"/>
            </a:endParaRPr>
          </a:p>
          <a:p>
            <a:pPr marL="12700" marR="34945">
              <a:lnSpc>
                <a:spcPct val="116129"/>
              </a:lnSpc>
              <a:spcBef>
                <a:spcPts val="120"/>
              </a:spcBef>
            </a:pPr>
            <a:r>
              <a:rPr dirty="0" smtClean="0" sz="205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sz="2050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2200" spc="0">
                <a:solidFill>
                  <a:srgbClr val="252525"/>
                </a:solidFill>
                <a:latin typeface="Comic Sans MS"/>
                <a:cs typeface="Comic Sans MS"/>
              </a:rPr>
              <a:t>C</a:t>
            </a:r>
            <a:r>
              <a:rPr dirty="0" smtClean="0" sz="2200" spc="-4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sz="2200" spc="0">
                <a:solidFill>
                  <a:srgbClr val="252525"/>
                </a:solidFill>
                <a:latin typeface="Comic Sans MS"/>
                <a:cs typeface="Comic Sans MS"/>
              </a:rPr>
              <a:t>mput</a:t>
            </a:r>
            <a:r>
              <a:rPr dirty="0" smtClean="0" sz="2200" spc="-9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sz="2200" spc="0">
                <a:solidFill>
                  <a:srgbClr val="252525"/>
                </a:solidFill>
                <a:latin typeface="Comic Sans MS"/>
                <a:cs typeface="Comic Sans MS"/>
              </a:rPr>
              <a:t>rs</a:t>
            </a:r>
            <a:r>
              <a:rPr dirty="0" smtClean="0" sz="2200" spc="-58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2200" spc="0">
                <a:solidFill>
                  <a:srgbClr val="252525"/>
                </a:solidFill>
                <a:latin typeface="Comic Sans MS"/>
                <a:cs typeface="Comic Sans MS"/>
              </a:rPr>
              <a:t>in</a:t>
            </a:r>
            <a:r>
              <a:rPr dirty="0" smtClean="0" sz="2200" spc="-17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2200" spc="0">
                <a:solidFill>
                  <a:srgbClr val="252525"/>
                </a:solidFill>
                <a:latin typeface="Comic Sans MS"/>
                <a:cs typeface="Comic Sans MS"/>
              </a:rPr>
              <a:t>industry</a:t>
            </a:r>
            <a:endParaRPr sz="2200">
              <a:latin typeface="Comic Sans MS"/>
              <a:cs typeface="Comic Sans MS"/>
            </a:endParaRPr>
          </a:p>
          <a:p>
            <a:pPr marL="434848">
              <a:lnSpc>
                <a:spcPts val="2460"/>
              </a:lnSpc>
              <a:spcBef>
                <a:spcPts val="183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Computers</a:t>
            </a:r>
            <a:r>
              <a:rPr dirty="0" smtClean="0" sz="1800" spc="-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are</a:t>
            </a:r>
            <a:r>
              <a:rPr dirty="0" smtClean="0" sz="1800" spc="14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used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to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desi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g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products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877" y="3954793"/>
            <a:ext cx="1334340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1668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161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328" sz="2700" spc="0">
                <a:solidFill>
                  <a:srgbClr val="252525"/>
                </a:solidFill>
                <a:latin typeface="Comic Sans MS"/>
                <a:cs typeface="Comic Sans MS"/>
              </a:rPr>
              <a:t>Asse</a:t>
            </a:r>
            <a:r>
              <a:rPr dirty="0" smtClean="0" baseline="1328" sz="2700" spc="4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baseline="1328" sz="2700" spc="0">
                <a:solidFill>
                  <a:srgbClr val="252525"/>
                </a:solidFill>
                <a:latin typeface="Comic Sans MS"/>
                <a:cs typeface="Comic Sans MS"/>
              </a:rPr>
              <a:t>bly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2721" y="3959164"/>
            <a:ext cx="54256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lines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2961" y="3959164"/>
            <a:ext cx="4117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are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3356" y="3959164"/>
            <a:ext cx="118766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au</a:t>
            </a:r>
            <a:r>
              <a:rPr dirty="0" smtClean="0" baseline="2657" sz="2700" spc="4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baseline="2657" sz="2700" spc="4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baseline="2657" sz="2700" spc="4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012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>
                <a:latin typeface="Comic Sans MS"/>
                <a:cs typeface="Comic Sans MS"/>
              </a:rPr>
              <a:t>21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62329" y="270791"/>
            <a:ext cx="5468296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ers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in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Society</a:t>
            </a:r>
            <a:r>
              <a:rPr dirty="0" smtClean="0" baseline="1494" sz="4800" spc="25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729" y="1126789"/>
            <a:ext cx="5740390" cy="2245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dirty="0" smtClean="0" baseline="439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4242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C</a:t>
            </a:r>
            <a:r>
              <a:rPr dirty="0" smtClean="0" baseline="3261" sz="3300" spc="-4">
                <a:latin typeface="Comic Sans MS"/>
                <a:cs typeface="Comic Sans MS"/>
              </a:rPr>
              <a:t>o</a:t>
            </a:r>
            <a:r>
              <a:rPr dirty="0" smtClean="0" baseline="3261" sz="3300" spc="0">
                <a:latin typeface="Comic Sans MS"/>
                <a:cs typeface="Comic Sans MS"/>
              </a:rPr>
              <a:t>mput</a:t>
            </a:r>
            <a:r>
              <a:rPr dirty="0" smtClean="0" baseline="3261" sz="3300" spc="-9">
                <a:latin typeface="Comic Sans MS"/>
                <a:cs typeface="Comic Sans MS"/>
              </a:rPr>
              <a:t>e</a:t>
            </a:r>
            <a:r>
              <a:rPr dirty="0" smtClean="0" baseline="3261" sz="3300" spc="0">
                <a:latin typeface="Comic Sans MS"/>
                <a:cs typeface="Comic Sans MS"/>
              </a:rPr>
              <a:t>rs</a:t>
            </a:r>
            <a:r>
              <a:rPr dirty="0" smtClean="0" baseline="3261" sz="3300" spc="-58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in</a:t>
            </a:r>
            <a:r>
              <a:rPr dirty="0" smtClean="0" baseline="3261" sz="3300" spc="-17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government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Necessary</a:t>
            </a:r>
            <a:r>
              <a:rPr dirty="0" smtClean="0" sz="1800" spc="-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to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4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rack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da</a:t>
            </a:r>
            <a:r>
              <a:rPr dirty="0" smtClean="0" sz="1800" spc="4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a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for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populati</a:t>
            </a:r>
            <a:r>
              <a:rPr dirty="0" smtClean="0" sz="1800" spc="4">
                <a:latin typeface="Comic Sans MS"/>
                <a:cs typeface="Comic Sans MS"/>
              </a:rPr>
              <a:t>o</a:t>
            </a:r>
            <a:r>
              <a:rPr dirty="0" smtClean="0" sz="1800" spc="0">
                <a:latin typeface="Comic Sans MS"/>
                <a:cs typeface="Comic Sans MS"/>
              </a:rPr>
              <a:t>n</a:t>
            </a:r>
            <a:endParaRPr sz="1800">
              <a:latin typeface="Comic Sans MS"/>
              <a:cs typeface="Comic Sans MS"/>
            </a:endParaRPr>
          </a:p>
          <a:p>
            <a:pPr marL="857275" marR="34945">
              <a:lnSpc>
                <a:spcPct val="116129"/>
              </a:lnSpc>
              <a:spcBef>
                <a:spcPts val="65"/>
              </a:spcBef>
            </a:pPr>
            <a:r>
              <a:rPr dirty="0" smtClean="0" sz="1500" spc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dirty="0" smtClean="0" sz="1500" spc="-129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Poli</a:t>
            </a:r>
            <a:r>
              <a:rPr dirty="0" smtClean="0" sz="1500" spc="-4">
                <a:latin typeface="Comic Sans MS"/>
                <a:cs typeface="Comic Sans MS"/>
              </a:rPr>
              <a:t>c</a:t>
            </a:r>
            <a:r>
              <a:rPr dirty="0" smtClean="0" sz="1500" spc="0">
                <a:latin typeface="Comic Sans MS"/>
                <a:cs typeface="Comic Sans MS"/>
              </a:rPr>
              <a:t>e</a:t>
            </a:r>
            <a:r>
              <a:rPr dirty="0" smtClean="0" sz="1500" spc="0">
                <a:latin typeface="Comic Sans MS"/>
                <a:cs typeface="Comic Sans MS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o</a:t>
            </a:r>
            <a:r>
              <a:rPr dirty="0" smtClean="0" sz="1500" spc="4">
                <a:latin typeface="Comic Sans MS"/>
                <a:cs typeface="Comic Sans MS"/>
              </a:rPr>
              <a:t>f</a:t>
            </a:r>
            <a:r>
              <a:rPr dirty="0" smtClean="0" sz="1500" spc="4">
                <a:latin typeface="Comic Sans MS"/>
                <a:cs typeface="Comic Sans MS"/>
              </a:rPr>
              <a:t>f</a:t>
            </a:r>
            <a:r>
              <a:rPr dirty="0" smtClean="0" sz="1500" spc="0">
                <a:latin typeface="Comic Sans MS"/>
                <a:cs typeface="Comic Sans MS"/>
              </a:rPr>
              <a:t>ic</a:t>
            </a:r>
            <a:r>
              <a:rPr dirty="0" smtClean="0" sz="1500" spc="-9">
                <a:latin typeface="Comic Sans MS"/>
                <a:cs typeface="Comic Sans MS"/>
              </a:rPr>
              <a:t>e</a:t>
            </a:r>
            <a:r>
              <a:rPr dirty="0" smtClean="0" sz="1500" spc="0">
                <a:latin typeface="Comic Sans MS"/>
                <a:cs typeface="Comic Sans MS"/>
              </a:rPr>
              <a:t>rs</a:t>
            </a:r>
            <a:endParaRPr sz="1500">
              <a:latin typeface="Comic Sans MS"/>
              <a:cs typeface="Comic Sans MS"/>
            </a:endParaRPr>
          </a:p>
          <a:p>
            <a:pPr marL="857275" marR="34945">
              <a:lnSpc>
                <a:spcPct val="116129"/>
              </a:lnSpc>
              <a:spcBef>
                <a:spcPts val="55"/>
              </a:spcBef>
            </a:pPr>
            <a:r>
              <a:rPr dirty="0" smtClean="0" sz="1500" spc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dirty="0" smtClean="0" sz="1500" spc="-129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Tax</a:t>
            </a:r>
            <a:r>
              <a:rPr dirty="0" smtClean="0" sz="1500" spc="-9">
                <a:latin typeface="Comic Sans MS"/>
                <a:cs typeface="Comic Sans MS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ca</a:t>
            </a:r>
            <a:r>
              <a:rPr dirty="0" smtClean="0" sz="1500" spc="-4">
                <a:latin typeface="Comic Sans MS"/>
                <a:cs typeface="Comic Sans MS"/>
              </a:rPr>
              <a:t>l</a:t>
            </a:r>
            <a:r>
              <a:rPr dirty="0" smtClean="0" sz="1500" spc="0">
                <a:latin typeface="Comic Sans MS"/>
                <a:cs typeface="Comic Sans MS"/>
              </a:rPr>
              <a:t>cu</a:t>
            </a:r>
            <a:r>
              <a:rPr dirty="0" smtClean="0" sz="1500" spc="-4">
                <a:latin typeface="Comic Sans MS"/>
                <a:cs typeface="Comic Sans MS"/>
              </a:rPr>
              <a:t>l</a:t>
            </a:r>
            <a:r>
              <a:rPr dirty="0" smtClean="0" sz="1500" spc="0">
                <a:latin typeface="Comic Sans MS"/>
                <a:cs typeface="Comic Sans MS"/>
              </a:rPr>
              <a:t>ation</a:t>
            </a:r>
            <a:r>
              <a:rPr dirty="0" smtClean="0" sz="1500" spc="29">
                <a:latin typeface="Comic Sans MS"/>
                <a:cs typeface="Comic Sans MS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a</a:t>
            </a:r>
            <a:r>
              <a:rPr dirty="0" smtClean="0" sz="1500" spc="-4">
                <a:latin typeface="Comic Sans MS"/>
                <a:cs typeface="Comic Sans MS"/>
              </a:rPr>
              <a:t>n</a:t>
            </a:r>
            <a:r>
              <a:rPr dirty="0" smtClean="0" sz="1500" spc="0">
                <a:latin typeface="Comic Sans MS"/>
                <a:cs typeface="Comic Sans MS"/>
              </a:rPr>
              <a:t>d</a:t>
            </a:r>
            <a:r>
              <a:rPr dirty="0" smtClean="0" sz="1500" spc="0">
                <a:latin typeface="Comic Sans MS"/>
                <a:cs typeface="Comic Sans MS"/>
              </a:rPr>
              <a:t> </a:t>
            </a:r>
            <a:r>
              <a:rPr dirty="0" smtClean="0" sz="1500" spc="-4">
                <a:latin typeface="Comic Sans MS"/>
                <a:cs typeface="Comic Sans MS"/>
              </a:rPr>
              <a:t>c</a:t>
            </a:r>
            <a:r>
              <a:rPr dirty="0" smtClean="0" sz="1500" spc="0">
                <a:latin typeface="Comic Sans MS"/>
                <a:cs typeface="Comic Sans MS"/>
              </a:rPr>
              <a:t>oll</a:t>
            </a:r>
            <a:r>
              <a:rPr dirty="0" smtClean="0" sz="1500" spc="-9">
                <a:latin typeface="Comic Sans MS"/>
                <a:cs typeface="Comic Sans MS"/>
              </a:rPr>
              <a:t>e</a:t>
            </a:r>
            <a:r>
              <a:rPr dirty="0" smtClean="0" sz="1500" spc="0">
                <a:latin typeface="Comic Sans MS"/>
                <a:cs typeface="Comic Sans MS"/>
              </a:rPr>
              <a:t>ction</a:t>
            </a:r>
            <a:endParaRPr sz="15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70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Gover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me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ts</a:t>
            </a:r>
            <a:r>
              <a:rPr dirty="0" smtClean="0" sz="1800" spc="-2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were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4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he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first</a:t>
            </a:r>
            <a:r>
              <a:rPr dirty="0" smtClean="0" sz="1800" spc="-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co</a:t>
            </a:r>
            <a:r>
              <a:rPr dirty="0" smtClean="0" sz="1800" spc="4">
                <a:latin typeface="Comic Sans MS"/>
                <a:cs typeface="Comic Sans MS"/>
              </a:rPr>
              <a:t>m</a:t>
            </a:r>
            <a:r>
              <a:rPr dirty="0" smtClean="0" sz="1800" spc="0">
                <a:latin typeface="Comic Sans MS"/>
                <a:cs typeface="Comic Sans MS"/>
              </a:rPr>
              <a:t>puter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users</a:t>
            </a:r>
            <a:endParaRPr sz="1800">
              <a:latin typeface="Comic Sans MS"/>
              <a:cs typeface="Comic Sans MS"/>
            </a:endParaRPr>
          </a:p>
          <a:p>
            <a:pPr marL="12700" marR="34945">
              <a:lnSpc>
                <a:spcPct val="116129"/>
              </a:lnSpc>
              <a:spcBef>
                <a:spcPts val="120"/>
              </a:spcBef>
            </a:pPr>
            <a:r>
              <a:rPr dirty="0" smtClean="0" sz="205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sz="2050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Comic Sans MS"/>
                <a:cs typeface="Comic Sans MS"/>
              </a:rPr>
              <a:t>C</a:t>
            </a:r>
            <a:r>
              <a:rPr dirty="0" smtClean="0" sz="2200" spc="-4">
                <a:latin typeface="Comic Sans MS"/>
                <a:cs typeface="Comic Sans MS"/>
              </a:rPr>
              <a:t>o</a:t>
            </a:r>
            <a:r>
              <a:rPr dirty="0" smtClean="0" sz="2200" spc="0">
                <a:latin typeface="Comic Sans MS"/>
                <a:cs typeface="Comic Sans MS"/>
              </a:rPr>
              <a:t>mput</a:t>
            </a:r>
            <a:r>
              <a:rPr dirty="0" smtClean="0" sz="2200" spc="-9">
                <a:latin typeface="Comic Sans MS"/>
                <a:cs typeface="Comic Sans MS"/>
              </a:rPr>
              <a:t>e</a:t>
            </a:r>
            <a:r>
              <a:rPr dirty="0" smtClean="0" sz="2200" spc="0">
                <a:latin typeface="Comic Sans MS"/>
                <a:cs typeface="Comic Sans MS"/>
              </a:rPr>
              <a:t>rs</a:t>
            </a:r>
            <a:r>
              <a:rPr dirty="0" smtClean="0" sz="2200" spc="-58">
                <a:latin typeface="Comic Sans MS"/>
                <a:cs typeface="Comic Sans MS"/>
              </a:rPr>
              <a:t> </a:t>
            </a:r>
            <a:r>
              <a:rPr dirty="0" smtClean="0" sz="2200" spc="0">
                <a:latin typeface="Comic Sans MS"/>
                <a:cs typeface="Comic Sans MS"/>
              </a:rPr>
              <a:t>in</a:t>
            </a:r>
            <a:r>
              <a:rPr dirty="0" smtClean="0" sz="2200" spc="-17">
                <a:latin typeface="Comic Sans MS"/>
                <a:cs typeface="Comic Sans MS"/>
              </a:rPr>
              <a:t> </a:t>
            </a:r>
            <a:r>
              <a:rPr dirty="0" smtClean="0" sz="2200" spc="0">
                <a:latin typeface="Comic Sans MS"/>
                <a:cs typeface="Comic Sans MS"/>
              </a:rPr>
              <a:t>technology</a:t>
            </a:r>
            <a:endParaRPr sz="2200">
              <a:latin typeface="Comic Sans MS"/>
              <a:cs typeface="Comic Sans MS"/>
            </a:endParaRPr>
          </a:p>
          <a:p>
            <a:pPr marL="434848">
              <a:lnSpc>
                <a:spcPts val="2460"/>
              </a:lnSpc>
              <a:spcBef>
                <a:spcPts val="188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Adv</a:t>
            </a:r>
            <a:r>
              <a:rPr dirty="0" smtClean="0" sz="1800" spc="4">
                <a:latin typeface="Comic Sans MS"/>
                <a:cs typeface="Comic Sans MS"/>
              </a:rPr>
              <a:t>a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ceme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t</a:t>
            </a:r>
            <a:r>
              <a:rPr dirty="0" smtClean="0" sz="1800" spc="-2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in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a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y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tech</a:t>
            </a:r>
            <a:r>
              <a:rPr dirty="0" smtClean="0" sz="1800" spc="9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ologic</a:t>
            </a:r>
            <a:r>
              <a:rPr dirty="0" smtClean="0" sz="1800" spc="4">
                <a:latin typeface="Comic Sans MS"/>
                <a:cs typeface="Comic Sans MS"/>
              </a:rPr>
              <a:t>a</a:t>
            </a:r>
            <a:r>
              <a:rPr dirty="0" smtClean="0" sz="1800" spc="0">
                <a:latin typeface="Comic Sans MS"/>
                <a:cs typeface="Comic Sans MS"/>
              </a:rPr>
              <a:t>l</a:t>
            </a:r>
            <a:r>
              <a:rPr dirty="0" smtClean="0" sz="1800" spc="-3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fie</a:t>
            </a:r>
            <a:r>
              <a:rPr dirty="0" smtClean="0" sz="1800" spc="-4">
                <a:latin typeface="Comic Sans MS"/>
                <a:cs typeface="Comic Sans MS"/>
              </a:rPr>
              <a:t>l</a:t>
            </a:r>
            <a:r>
              <a:rPr dirty="0" smtClean="0" sz="1800" spc="0">
                <a:latin typeface="Comic Sans MS"/>
                <a:cs typeface="Comic Sans MS"/>
              </a:rPr>
              <a:t>d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4">
                <a:latin typeface="Comic Sans MS"/>
                <a:cs typeface="Comic Sans MS"/>
              </a:rPr>
              <a:t>w</a:t>
            </a:r>
            <a:r>
              <a:rPr dirty="0" smtClean="0" sz="1800" spc="0">
                <a:latin typeface="Comic Sans MS"/>
                <a:cs typeface="Comic Sans MS"/>
              </a:rPr>
              <a:t>it</a:t>
            </a:r>
            <a:r>
              <a:rPr dirty="0" smtClean="0" sz="1800" spc="4">
                <a:latin typeface="Comic Sans MS"/>
                <a:cs typeface="Comic Sans MS"/>
              </a:rPr>
              <a:t>h</a:t>
            </a:r>
            <a:r>
              <a:rPr dirty="0" smtClean="0" sz="1800" spc="0">
                <a:latin typeface="Comic Sans MS"/>
                <a:cs typeface="Comic Sans MS"/>
              </a:rPr>
              <a:t>out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0190" y="3117916"/>
            <a:ext cx="117068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co</a:t>
            </a:r>
            <a:r>
              <a:rPr dirty="0" smtClean="0" baseline="2657" sz="2700" spc="4">
                <a:latin typeface="Comic Sans MS"/>
                <a:cs typeface="Comic Sans MS"/>
              </a:rPr>
              <a:t>m</a:t>
            </a:r>
            <a:r>
              <a:rPr dirty="0" smtClean="0" baseline="2657" sz="2700" spc="0">
                <a:latin typeface="Comic Sans MS"/>
                <a:cs typeface="Comic Sans MS"/>
              </a:rPr>
              <a:t>puters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9538" y="3117916"/>
            <a:ext cx="12874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u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t</a:t>
            </a:r>
            <a:r>
              <a:rPr dirty="0" smtClean="0" baseline="2657" sz="2700" spc="4">
                <a:latin typeface="Comic Sans MS"/>
                <a:cs typeface="Comic Sans MS"/>
              </a:rPr>
              <a:t>h</a:t>
            </a:r>
            <a:r>
              <a:rPr dirty="0" smtClean="0" baseline="2657" sz="2700" spc="0">
                <a:latin typeface="Comic Sans MS"/>
                <a:cs typeface="Comic Sans MS"/>
              </a:rPr>
              <a:t>i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kable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877" y="3442729"/>
            <a:ext cx="3188170" cy="22470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5"/>
              </a:lnSpc>
              <a:spcBef>
                <a:spcPts val="104"/>
              </a:spcBef>
            </a:pPr>
            <a:r>
              <a:rPr dirty="0" smtClean="0" baseline="3337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322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All</a:t>
            </a:r>
            <a:r>
              <a:rPr dirty="0" smtClean="0" baseline="2657" sz="2700" spc="-29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tech</a:t>
            </a:r>
            <a:r>
              <a:rPr dirty="0" smtClean="0" baseline="2657" sz="2700" spc="9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ologies</a:t>
            </a:r>
            <a:r>
              <a:rPr dirty="0" smtClean="0" baseline="2657" sz="2700" spc="-14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de</a:t>
            </a:r>
            <a:r>
              <a:rPr dirty="0" smtClean="0" baseline="2657" sz="2700" spc="-4">
                <a:latin typeface="Comic Sans MS"/>
                <a:cs typeface="Comic Sans MS"/>
              </a:rPr>
              <a:t>p</a:t>
            </a:r>
            <a:r>
              <a:rPr dirty="0" smtClean="0" baseline="2657" sz="2700" spc="0">
                <a:latin typeface="Comic Sans MS"/>
                <a:cs typeface="Comic Sans MS"/>
              </a:rPr>
              <a:t>ende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t</a:t>
            </a:r>
            <a:endParaRPr sz="1800">
              <a:latin typeface="Comic Sans MS"/>
              <a:cs typeface="Comic Sans MS"/>
            </a:endParaRPr>
          </a:p>
          <a:p>
            <a:pPr marL="12700" marR="34945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Application</a:t>
            </a:r>
            <a:r>
              <a:rPr dirty="0" smtClean="0" sz="1800" spc="-2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areas</a:t>
            </a:r>
            <a:endParaRPr sz="1800">
              <a:latin typeface="Comic Sans MS"/>
              <a:cs typeface="Comic Sans MS"/>
            </a:endParaRPr>
          </a:p>
          <a:p>
            <a:pPr marL="435127" marR="892275" algn="just">
              <a:lnSpc>
                <a:spcPct val="116129"/>
              </a:lnSpc>
              <a:spcBef>
                <a:spcPts val="65"/>
              </a:spcBef>
            </a:pPr>
            <a:r>
              <a:rPr dirty="0" smtClean="0" sz="1500" spc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dirty="0" smtClean="0" sz="1500" spc="-129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E</a:t>
            </a:r>
            <a:r>
              <a:rPr dirty="0" smtClean="0" sz="1500" spc="-4">
                <a:latin typeface="Comic Sans MS"/>
                <a:cs typeface="Comic Sans MS"/>
              </a:rPr>
              <a:t>n</a:t>
            </a:r>
            <a:r>
              <a:rPr dirty="0" smtClean="0" sz="1500" spc="-4">
                <a:latin typeface="Comic Sans MS"/>
                <a:cs typeface="Comic Sans MS"/>
              </a:rPr>
              <a:t>e</a:t>
            </a:r>
            <a:r>
              <a:rPr dirty="0" smtClean="0" sz="1500" spc="0">
                <a:latin typeface="Comic Sans MS"/>
                <a:cs typeface="Comic Sans MS"/>
              </a:rPr>
              <a:t>r</a:t>
            </a:r>
            <a:r>
              <a:rPr dirty="0" smtClean="0" sz="1500" spc="-4">
                <a:latin typeface="Comic Sans MS"/>
                <a:cs typeface="Comic Sans MS"/>
              </a:rPr>
              <a:t>g</a:t>
            </a:r>
            <a:r>
              <a:rPr dirty="0" smtClean="0" sz="1500" spc="0">
                <a:latin typeface="Comic Sans MS"/>
                <a:cs typeface="Comic Sans MS"/>
              </a:rPr>
              <a:t>y</a:t>
            </a:r>
            <a:r>
              <a:rPr dirty="0" smtClean="0" sz="1500" spc="19">
                <a:latin typeface="Comic Sans MS"/>
                <a:cs typeface="Comic Sans MS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monitoring</a:t>
            </a:r>
            <a:endParaRPr sz="1500">
              <a:latin typeface="Comic Sans MS"/>
              <a:cs typeface="Comic Sans MS"/>
            </a:endParaRPr>
          </a:p>
          <a:p>
            <a:pPr marL="435127" marR="1372911" algn="just">
              <a:lnSpc>
                <a:spcPct val="116129"/>
              </a:lnSpc>
              <a:spcBef>
                <a:spcPts val="55"/>
              </a:spcBef>
            </a:pPr>
            <a:r>
              <a:rPr dirty="0" smtClean="0" sz="1500" spc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dirty="0" smtClean="0" sz="1500" spc="-129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Co</a:t>
            </a:r>
            <a:r>
              <a:rPr dirty="0" smtClean="0" sz="1500" spc="-4">
                <a:latin typeface="Comic Sans MS"/>
                <a:cs typeface="Comic Sans MS"/>
              </a:rPr>
              <a:t>n</a:t>
            </a:r>
            <a:r>
              <a:rPr dirty="0" smtClean="0" sz="1500" spc="0">
                <a:latin typeface="Comic Sans MS"/>
                <a:cs typeface="Comic Sans MS"/>
              </a:rPr>
              <a:t>struction</a:t>
            </a:r>
            <a:endParaRPr sz="1500">
              <a:latin typeface="Comic Sans MS"/>
              <a:cs typeface="Comic Sans MS"/>
            </a:endParaRPr>
          </a:p>
          <a:p>
            <a:pPr marL="435127" marR="1483954" algn="just">
              <a:lnSpc>
                <a:spcPct val="119265"/>
              </a:lnSpc>
              <a:spcBef>
                <a:spcPts val="55"/>
              </a:spcBef>
            </a:pPr>
            <a:r>
              <a:rPr dirty="0" smtClean="0" sz="1500" spc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dirty="0" smtClean="0" sz="1500" spc="-129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dirty="0" smtClean="0" sz="1500" spc="-4">
                <a:latin typeface="Comic Sans MS"/>
                <a:cs typeface="Comic Sans MS"/>
              </a:rPr>
              <a:t>A</a:t>
            </a:r>
            <a:r>
              <a:rPr dirty="0" smtClean="0" sz="1500" spc="-4">
                <a:latin typeface="Comic Sans MS"/>
                <a:cs typeface="Comic Sans MS"/>
              </a:rPr>
              <a:t>g</a:t>
            </a:r>
            <a:r>
              <a:rPr dirty="0" smtClean="0" sz="1500" spc="0">
                <a:latin typeface="Comic Sans MS"/>
                <a:cs typeface="Comic Sans MS"/>
              </a:rPr>
              <a:t>ricu</a:t>
            </a:r>
            <a:r>
              <a:rPr dirty="0" smtClean="0" sz="1500" spc="-4">
                <a:latin typeface="Comic Sans MS"/>
                <a:cs typeface="Comic Sans MS"/>
              </a:rPr>
              <a:t>l</a:t>
            </a:r>
            <a:r>
              <a:rPr dirty="0" smtClean="0" sz="1500" spc="0">
                <a:latin typeface="Comic Sans MS"/>
                <a:cs typeface="Comic Sans MS"/>
              </a:rPr>
              <a:t>ture</a:t>
            </a:r>
            <a:r>
              <a:rPr dirty="0" smtClean="0" sz="1500" spc="0">
                <a:latin typeface="Comic Sans MS"/>
                <a:cs typeface="Comic Sans MS"/>
              </a:rPr>
              <a:t> </a:t>
            </a:r>
            <a:r>
              <a:rPr dirty="0" smtClean="0" sz="1500" spc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dirty="0" smtClean="0" sz="1500" spc="-129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dirty="0" smtClean="0" sz="1500" spc="-4">
                <a:latin typeface="Comic Sans MS"/>
                <a:cs typeface="Comic Sans MS"/>
              </a:rPr>
              <a:t>A</a:t>
            </a:r>
            <a:r>
              <a:rPr dirty="0" smtClean="0" sz="1500" spc="0">
                <a:latin typeface="Comic Sans MS"/>
                <a:cs typeface="Comic Sans MS"/>
              </a:rPr>
              <a:t>ut</a:t>
            </a:r>
            <a:r>
              <a:rPr dirty="0" smtClean="0" sz="1500" spc="4">
                <a:latin typeface="Comic Sans MS"/>
                <a:cs typeface="Comic Sans MS"/>
              </a:rPr>
              <a:t>o</a:t>
            </a:r>
            <a:r>
              <a:rPr dirty="0" smtClean="0" sz="1500" spc="0">
                <a:latin typeface="Comic Sans MS"/>
                <a:cs typeface="Comic Sans MS"/>
              </a:rPr>
              <a:t>mobile</a:t>
            </a:r>
            <a:r>
              <a:rPr dirty="0" smtClean="0" sz="1500" spc="0">
                <a:latin typeface="Comic Sans MS"/>
                <a:cs typeface="Comic Sans MS"/>
              </a:rPr>
              <a:t> </a:t>
            </a:r>
            <a:r>
              <a:rPr dirty="0" smtClean="0" sz="1500" spc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dirty="0" smtClean="0" sz="1500" spc="-129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T</a:t>
            </a:r>
            <a:r>
              <a:rPr dirty="0" smtClean="0" sz="1500" spc="-4">
                <a:latin typeface="Comic Sans MS"/>
                <a:cs typeface="Comic Sans MS"/>
              </a:rPr>
              <a:t>e</a:t>
            </a:r>
            <a:r>
              <a:rPr dirty="0" smtClean="0" sz="1500" spc="0">
                <a:latin typeface="Comic Sans MS"/>
                <a:cs typeface="Comic Sans MS"/>
              </a:rPr>
              <a:t>xtile</a:t>
            </a:r>
            <a:endParaRPr sz="1500">
              <a:latin typeface="Comic Sans MS"/>
              <a:cs typeface="Comic Sans MS"/>
            </a:endParaRPr>
          </a:p>
          <a:p>
            <a:pPr marL="435127" marR="1616702" algn="just">
              <a:lnSpc>
                <a:spcPct val="116129"/>
              </a:lnSpc>
            </a:pPr>
            <a:r>
              <a:rPr dirty="0" smtClean="0" sz="1500" spc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dirty="0" smtClean="0" sz="1500" spc="-129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Tra</a:t>
            </a:r>
            <a:r>
              <a:rPr dirty="0" smtClean="0" sz="1500" spc="-4">
                <a:latin typeface="Comic Sans MS"/>
                <a:cs typeface="Comic Sans MS"/>
              </a:rPr>
              <a:t>n</a:t>
            </a:r>
            <a:r>
              <a:rPr dirty="0" smtClean="0" sz="1500" spc="0">
                <a:latin typeface="Comic Sans MS"/>
                <a:cs typeface="Comic Sans MS"/>
              </a:rPr>
              <a:t>sp</a:t>
            </a:r>
            <a:r>
              <a:rPr dirty="0" smtClean="0" sz="1500" spc="4">
                <a:latin typeface="Comic Sans MS"/>
                <a:cs typeface="Comic Sans MS"/>
              </a:rPr>
              <a:t>o</a:t>
            </a:r>
            <a:r>
              <a:rPr dirty="0" smtClean="0" sz="1500" spc="0">
                <a:latin typeface="Comic Sans MS"/>
                <a:cs typeface="Comic Sans MS"/>
              </a:rPr>
              <a:t>rt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1467" y="3447100"/>
            <a:ext cx="29956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on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8934" y="3447100"/>
            <a:ext cx="10594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co</a:t>
            </a:r>
            <a:r>
              <a:rPr dirty="0" smtClean="0" baseline="2657" sz="2700" spc="4">
                <a:latin typeface="Comic Sans MS"/>
                <a:cs typeface="Comic Sans MS"/>
              </a:rPr>
              <a:t>m</a:t>
            </a:r>
            <a:r>
              <a:rPr dirty="0" smtClean="0" baseline="2657" sz="2700" spc="0">
                <a:latin typeface="Comic Sans MS"/>
                <a:cs typeface="Comic Sans MS"/>
              </a:rPr>
              <a:t>puter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>
                <a:latin typeface="Comic Sans MS"/>
                <a:cs typeface="Comic Sans MS"/>
              </a:rPr>
              <a:t>22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79514" y="3716997"/>
            <a:ext cx="4361180" cy="23762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74752" y="3712235"/>
            <a:ext cx="4370705" cy="2385822"/>
          </a:xfrm>
          <a:custGeom>
            <a:avLst/>
            <a:gdLst/>
            <a:ahLst/>
            <a:cxnLst/>
            <a:rect l="l" t="t" r="r" b="b"/>
            <a:pathLst>
              <a:path w="4370705" h="2385822">
                <a:moveTo>
                  <a:pt x="0" y="2385822"/>
                </a:moveTo>
                <a:lnTo>
                  <a:pt x="4370705" y="2385822"/>
                </a:lnTo>
                <a:lnTo>
                  <a:pt x="4370705" y="0"/>
                </a:lnTo>
                <a:lnTo>
                  <a:pt x="0" y="0"/>
                </a:lnTo>
                <a:lnTo>
                  <a:pt x="0" y="23858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700524" y="3716997"/>
            <a:ext cx="4361180" cy="23762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695825" y="3712235"/>
            <a:ext cx="4370705" cy="2385822"/>
          </a:xfrm>
          <a:custGeom>
            <a:avLst/>
            <a:gdLst/>
            <a:ahLst/>
            <a:cxnLst/>
            <a:rect l="l" t="t" r="r" b="b"/>
            <a:pathLst>
              <a:path w="4370705" h="2385822">
                <a:moveTo>
                  <a:pt x="0" y="2385822"/>
                </a:moveTo>
                <a:lnTo>
                  <a:pt x="4370705" y="2385822"/>
                </a:lnTo>
                <a:lnTo>
                  <a:pt x="4370705" y="0"/>
                </a:lnTo>
                <a:lnTo>
                  <a:pt x="0" y="0"/>
                </a:lnTo>
                <a:lnTo>
                  <a:pt x="0" y="23858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62329" y="270791"/>
            <a:ext cx="411593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ers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in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Society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6046" y="270791"/>
            <a:ext cx="131457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(con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.)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729" y="1126789"/>
            <a:ext cx="7508648" cy="2514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071">
              <a:lnSpc>
                <a:spcPts val="2480"/>
              </a:lnSpc>
              <a:spcBef>
                <a:spcPts val="124"/>
              </a:spcBef>
            </a:pPr>
            <a:r>
              <a:rPr dirty="0" smtClean="0" baseline="439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4242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C</a:t>
            </a:r>
            <a:r>
              <a:rPr dirty="0" smtClean="0" baseline="3261" sz="3300" spc="-4">
                <a:latin typeface="Comic Sans MS"/>
                <a:cs typeface="Comic Sans MS"/>
              </a:rPr>
              <a:t>o</a:t>
            </a:r>
            <a:r>
              <a:rPr dirty="0" smtClean="0" baseline="3261" sz="3300" spc="0">
                <a:latin typeface="Comic Sans MS"/>
                <a:cs typeface="Comic Sans MS"/>
              </a:rPr>
              <a:t>mput</a:t>
            </a:r>
            <a:r>
              <a:rPr dirty="0" smtClean="0" baseline="3261" sz="3300" spc="-9">
                <a:latin typeface="Comic Sans MS"/>
                <a:cs typeface="Comic Sans MS"/>
              </a:rPr>
              <a:t>e</a:t>
            </a:r>
            <a:r>
              <a:rPr dirty="0" smtClean="0" baseline="3261" sz="3300" spc="0">
                <a:latin typeface="Comic Sans MS"/>
                <a:cs typeface="Comic Sans MS"/>
              </a:rPr>
              <a:t>rs</a:t>
            </a:r>
            <a:r>
              <a:rPr dirty="0" smtClean="0" baseline="3261" sz="3300" spc="-58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in</a:t>
            </a:r>
            <a:r>
              <a:rPr dirty="0" smtClean="0" baseline="3261" sz="3300" spc="-17">
                <a:latin typeface="Comic Sans MS"/>
                <a:cs typeface="Comic Sans MS"/>
              </a:rPr>
              <a:t> </a:t>
            </a:r>
            <a:r>
              <a:rPr dirty="0" smtClean="0" baseline="3261" sz="3300" spc="4">
                <a:latin typeface="Comic Sans MS"/>
                <a:cs typeface="Comic Sans MS"/>
              </a:rPr>
              <a:t>h</a:t>
            </a:r>
            <a:r>
              <a:rPr dirty="0" smtClean="0" baseline="3261" sz="3300" spc="0">
                <a:latin typeface="Comic Sans MS"/>
                <a:cs typeface="Comic Sans MS"/>
              </a:rPr>
              <a:t>ealthcare</a:t>
            </a:r>
            <a:endParaRPr sz="2200">
              <a:latin typeface="Comic Sans MS"/>
              <a:cs typeface="Comic Sans MS"/>
            </a:endParaRPr>
          </a:p>
          <a:p>
            <a:pPr marL="434848" marR="40071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Revolutio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ized</a:t>
            </a:r>
            <a:r>
              <a:rPr dirty="0" smtClean="0" sz="1800" spc="-3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heal</a:t>
            </a:r>
            <a:r>
              <a:rPr dirty="0" smtClean="0" sz="1800" spc="4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hcare</a:t>
            </a:r>
            <a:endParaRPr sz="1800">
              <a:latin typeface="Comic Sans MS"/>
              <a:cs typeface="Comic Sans MS"/>
            </a:endParaRPr>
          </a:p>
          <a:p>
            <a:pPr marL="434848" marR="40071">
              <a:lnSpc>
                <a:spcPct val="116129"/>
              </a:lnSpc>
              <a:spcBef>
                <a:spcPts val="80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New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trea</a:t>
            </a:r>
            <a:r>
              <a:rPr dirty="0" smtClean="0" sz="1800" spc="4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me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ts</a:t>
            </a:r>
            <a:r>
              <a:rPr dirty="0" smtClean="0" sz="1800" spc="-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possible</a:t>
            </a:r>
            <a:endParaRPr sz="1800">
              <a:latin typeface="Comic Sans MS"/>
              <a:cs typeface="Comic Sans MS"/>
            </a:endParaRPr>
          </a:p>
          <a:p>
            <a:pPr marL="434848" marR="40071">
              <a:lnSpc>
                <a:spcPct val="116129"/>
              </a:lnSpc>
              <a:spcBef>
                <a:spcPts val="80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Scheduling</a:t>
            </a:r>
            <a:r>
              <a:rPr dirty="0" smtClean="0" sz="1800" spc="-2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of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patie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ts</a:t>
            </a:r>
            <a:r>
              <a:rPr dirty="0" smtClean="0" sz="1800" spc="-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improved</a:t>
            </a:r>
            <a:endParaRPr sz="1800">
              <a:latin typeface="Comic Sans MS"/>
              <a:cs typeface="Comic Sans MS"/>
            </a:endParaRPr>
          </a:p>
          <a:p>
            <a:pPr marL="434848" marR="40071">
              <a:lnSpc>
                <a:spcPct val="116129"/>
              </a:lnSpc>
              <a:spcBef>
                <a:spcPts val="80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D</a:t>
            </a:r>
            <a:r>
              <a:rPr dirty="0" smtClean="0" sz="1800" spc="-4">
                <a:latin typeface="Comic Sans MS"/>
                <a:cs typeface="Comic Sans MS"/>
              </a:rPr>
              <a:t>e</a:t>
            </a:r>
            <a:r>
              <a:rPr dirty="0" smtClean="0" sz="1800" spc="0">
                <a:latin typeface="Comic Sans MS"/>
                <a:cs typeface="Comic Sans MS"/>
              </a:rPr>
              <a:t>livery</a:t>
            </a:r>
            <a:r>
              <a:rPr dirty="0" smtClean="0" sz="1800" spc="-1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of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4">
                <a:latin typeface="Comic Sans MS"/>
                <a:cs typeface="Comic Sans MS"/>
              </a:rPr>
              <a:t>m</a:t>
            </a:r>
            <a:r>
              <a:rPr dirty="0" smtClean="0" sz="1800" spc="0">
                <a:latin typeface="Comic Sans MS"/>
                <a:cs typeface="Comic Sans MS"/>
              </a:rPr>
              <a:t>edicine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is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safer</a:t>
            </a:r>
            <a:endParaRPr sz="18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  <a:spcBef>
                <a:spcPts val="85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4">
                <a:latin typeface="Comic Sans MS"/>
                <a:cs typeface="Comic Sans MS"/>
              </a:rPr>
              <a:t>E</a:t>
            </a:r>
            <a:r>
              <a:rPr dirty="0" smtClean="0" sz="1800" spc="-4">
                <a:latin typeface="Comic Sans MS"/>
                <a:cs typeface="Comic Sans MS"/>
              </a:rPr>
              <a:t>-</a:t>
            </a:r>
            <a:r>
              <a:rPr dirty="0" smtClean="0" sz="1800" spc="0">
                <a:latin typeface="Comic Sans MS"/>
                <a:cs typeface="Comic Sans MS"/>
              </a:rPr>
              <a:t>healthcare,</a:t>
            </a:r>
            <a:r>
              <a:rPr dirty="0" smtClean="0" sz="1800" spc="-1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re</a:t>
            </a:r>
            <a:r>
              <a:rPr dirty="0" smtClean="0" sz="1800" spc="-9">
                <a:latin typeface="Comic Sans MS"/>
                <a:cs typeface="Comic Sans MS"/>
              </a:rPr>
              <a:t>l</a:t>
            </a:r>
            <a:r>
              <a:rPr dirty="0" smtClean="0" sz="1800" spc="0">
                <a:latin typeface="Comic Sans MS"/>
                <a:cs typeface="Comic Sans MS"/>
              </a:rPr>
              <a:t>atio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ship</a:t>
            </a:r>
            <a:r>
              <a:rPr dirty="0" smtClean="0" sz="1800" spc="-2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betwe</a:t>
            </a:r>
            <a:r>
              <a:rPr dirty="0" smtClean="0" sz="1800" spc="-4">
                <a:latin typeface="Comic Sans MS"/>
                <a:cs typeface="Comic Sans MS"/>
              </a:rPr>
              <a:t>e</a:t>
            </a:r>
            <a:r>
              <a:rPr dirty="0" smtClean="0" sz="1800" spc="0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healthcare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orga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iza</a:t>
            </a:r>
            <a:r>
              <a:rPr dirty="0" smtClean="0" sz="1800" spc="4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ion</a:t>
            </a:r>
            <a:r>
              <a:rPr dirty="0" smtClean="0" sz="1800" spc="-3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a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  <a:p>
            <a:pPr marL="857275" marR="40071">
              <a:lnSpc>
                <a:spcPct val="116129"/>
              </a:lnSpc>
              <a:spcBef>
                <a:spcPts val="65"/>
              </a:spcBef>
            </a:pPr>
            <a:r>
              <a:rPr dirty="0" smtClean="0" sz="1500" spc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dirty="0" smtClean="0" sz="1500" spc="-129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dirty="0" smtClean="0" sz="1500" spc="-4">
                <a:latin typeface="Comic Sans MS"/>
                <a:cs typeface="Comic Sans MS"/>
              </a:rPr>
              <a:t>A</a:t>
            </a:r>
            <a:r>
              <a:rPr dirty="0" smtClean="0" sz="1500" spc="0">
                <a:latin typeface="Comic Sans MS"/>
                <a:cs typeface="Comic Sans MS"/>
              </a:rPr>
              <a:t>pplication</a:t>
            </a:r>
            <a:r>
              <a:rPr dirty="0" smtClean="0" sz="1500" spc="4">
                <a:latin typeface="Comic Sans MS"/>
                <a:cs typeface="Comic Sans MS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of</a:t>
            </a:r>
            <a:r>
              <a:rPr dirty="0" smtClean="0" sz="1500" spc="9">
                <a:latin typeface="Comic Sans MS"/>
                <a:cs typeface="Comic Sans MS"/>
              </a:rPr>
              <a:t> </a:t>
            </a:r>
            <a:r>
              <a:rPr dirty="0" smtClean="0" sz="1500" spc="-4">
                <a:latin typeface="Comic Sans MS"/>
                <a:cs typeface="Comic Sans MS"/>
              </a:rPr>
              <a:t>i</a:t>
            </a:r>
            <a:r>
              <a:rPr dirty="0" smtClean="0" sz="1500" spc="0">
                <a:latin typeface="Comic Sans MS"/>
                <a:cs typeface="Comic Sans MS"/>
              </a:rPr>
              <a:t>nt</a:t>
            </a:r>
            <a:r>
              <a:rPr dirty="0" smtClean="0" sz="1500" spc="-9">
                <a:latin typeface="Comic Sans MS"/>
                <a:cs typeface="Comic Sans MS"/>
              </a:rPr>
              <a:t>e</a:t>
            </a:r>
            <a:r>
              <a:rPr dirty="0" smtClean="0" sz="1500" spc="0">
                <a:latin typeface="Comic Sans MS"/>
                <a:cs typeface="Comic Sans MS"/>
              </a:rPr>
              <a:t>r</a:t>
            </a:r>
            <a:r>
              <a:rPr dirty="0" smtClean="0" sz="1500" spc="-4">
                <a:latin typeface="Comic Sans MS"/>
                <a:cs typeface="Comic Sans MS"/>
              </a:rPr>
              <a:t>n</a:t>
            </a:r>
            <a:r>
              <a:rPr dirty="0" smtClean="0" sz="1500" spc="-4">
                <a:latin typeface="Comic Sans MS"/>
                <a:cs typeface="Comic Sans MS"/>
              </a:rPr>
              <a:t>e</a:t>
            </a:r>
            <a:r>
              <a:rPr dirty="0" smtClean="0" sz="1500" spc="0">
                <a:latin typeface="Comic Sans MS"/>
                <a:cs typeface="Comic Sans MS"/>
              </a:rPr>
              <a:t>t</a:t>
            </a:r>
            <a:r>
              <a:rPr dirty="0" smtClean="0" sz="1500" spc="54">
                <a:latin typeface="Comic Sans MS"/>
                <a:cs typeface="Comic Sans MS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a</a:t>
            </a:r>
            <a:r>
              <a:rPr dirty="0" smtClean="0" sz="1500" spc="-4">
                <a:latin typeface="Comic Sans MS"/>
                <a:cs typeface="Comic Sans MS"/>
              </a:rPr>
              <a:t>n</a:t>
            </a:r>
            <a:r>
              <a:rPr dirty="0" smtClean="0" sz="1500" spc="0">
                <a:latin typeface="Comic Sans MS"/>
                <a:cs typeface="Comic Sans MS"/>
              </a:rPr>
              <a:t>d</a:t>
            </a:r>
            <a:r>
              <a:rPr dirty="0" smtClean="0" sz="1500" spc="0">
                <a:latin typeface="Comic Sans MS"/>
                <a:cs typeface="Comic Sans MS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r</a:t>
            </a:r>
            <a:r>
              <a:rPr dirty="0" smtClean="0" sz="1500" spc="-4">
                <a:latin typeface="Comic Sans MS"/>
                <a:cs typeface="Comic Sans MS"/>
              </a:rPr>
              <a:t>e</a:t>
            </a:r>
            <a:r>
              <a:rPr dirty="0" smtClean="0" sz="1500" spc="0">
                <a:latin typeface="Comic Sans MS"/>
                <a:cs typeface="Comic Sans MS"/>
              </a:rPr>
              <a:t>lat</a:t>
            </a:r>
            <a:r>
              <a:rPr dirty="0" smtClean="0" sz="1500" spc="-4">
                <a:latin typeface="Comic Sans MS"/>
                <a:cs typeface="Comic Sans MS"/>
              </a:rPr>
              <a:t>e</a:t>
            </a:r>
            <a:r>
              <a:rPr dirty="0" smtClean="0" sz="1500" spc="0">
                <a:latin typeface="Comic Sans MS"/>
                <a:cs typeface="Comic Sans MS"/>
              </a:rPr>
              <a:t>d</a:t>
            </a:r>
            <a:r>
              <a:rPr dirty="0" smtClean="0" sz="1500" spc="14">
                <a:latin typeface="Comic Sans MS"/>
                <a:cs typeface="Comic Sans MS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te</a:t>
            </a:r>
            <a:r>
              <a:rPr dirty="0" smtClean="0" sz="1500" spc="-4">
                <a:latin typeface="Comic Sans MS"/>
                <a:cs typeface="Comic Sans MS"/>
              </a:rPr>
              <a:t>c</a:t>
            </a:r>
            <a:r>
              <a:rPr dirty="0" smtClean="0" sz="1500" spc="0">
                <a:latin typeface="Comic Sans MS"/>
                <a:cs typeface="Comic Sans MS"/>
              </a:rPr>
              <a:t>h</a:t>
            </a:r>
            <a:r>
              <a:rPr dirty="0" smtClean="0" sz="1500" spc="-9">
                <a:latin typeface="Comic Sans MS"/>
                <a:cs typeface="Comic Sans MS"/>
              </a:rPr>
              <a:t>n</a:t>
            </a:r>
            <a:r>
              <a:rPr dirty="0" smtClean="0" sz="1500" spc="0">
                <a:latin typeface="Comic Sans MS"/>
                <a:cs typeface="Comic Sans MS"/>
              </a:rPr>
              <a:t>ology</a:t>
            </a:r>
            <a:endParaRPr sz="1500">
              <a:latin typeface="Comic Sans MS"/>
              <a:cs typeface="Comic Sans MS"/>
            </a:endParaRPr>
          </a:p>
          <a:p>
            <a:pPr marL="857275" marR="40071">
              <a:lnSpc>
                <a:spcPct val="116129"/>
              </a:lnSpc>
              <a:spcBef>
                <a:spcPts val="55"/>
              </a:spcBef>
            </a:pPr>
            <a:r>
              <a:rPr dirty="0" smtClean="0" sz="1500" spc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dirty="0" smtClean="0" sz="1500" spc="-129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I</a:t>
            </a:r>
            <a:r>
              <a:rPr dirty="0" smtClean="0" sz="1500" spc="-4">
                <a:latin typeface="Comic Sans MS"/>
                <a:cs typeface="Comic Sans MS"/>
              </a:rPr>
              <a:t>m</a:t>
            </a:r>
            <a:r>
              <a:rPr dirty="0" smtClean="0" sz="1500" spc="0">
                <a:latin typeface="Comic Sans MS"/>
                <a:cs typeface="Comic Sans MS"/>
              </a:rPr>
              <a:t>pr</a:t>
            </a:r>
            <a:r>
              <a:rPr dirty="0" smtClean="0" sz="1500" spc="4">
                <a:latin typeface="Comic Sans MS"/>
                <a:cs typeface="Comic Sans MS"/>
              </a:rPr>
              <a:t>o</a:t>
            </a:r>
            <a:r>
              <a:rPr dirty="0" smtClean="0" sz="1500" spc="0">
                <a:latin typeface="Comic Sans MS"/>
                <a:cs typeface="Comic Sans MS"/>
              </a:rPr>
              <a:t>ve</a:t>
            </a:r>
            <a:r>
              <a:rPr dirty="0" smtClean="0" sz="1500" spc="-4">
                <a:latin typeface="Comic Sans MS"/>
                <a:cs typeface="Comic Sans MS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ac</a:t>
            </a:r>
            <a:r>
              <a:rPr dirty="0" smtClean="0" sz="1500" spc="-4">
                <a:latin typeface="Comic Sans MS"/>
                <a:cs typeface="Comic Sans MS"/>
              </a:rPr>
              <a:t>c</a:t>
            </a:r>
            <a:r>
              <a:rPr dirty="0" smtClean="0" sz="1500" spc="-4">
                <a:latin typeface="Comic Sans MS"/>
                <a:cs typeface="Comic Sans MS"/>
              </a:rPr>
              <a:t>e</a:t>
            </a:r>
            <a:r>
              <a:rPr dirty="0" smtClean="0" sz="1500" spc="0">
                <a:latin typeface="Comic Sans MS"/>
                <a:cs typeface="Comic Sans MS"/>
              </a:rPr>
              <a:t>ss,</a:t>
            </a:r>
            <a:r>
              <a:rPr dirty="0" smtClean="0" sz="1500" spc="9">
                <a:latin typeface="Comic Sans MS"/>
                <a:cs typeface="Comic Sans MS"/>
              </a:rPr>
              <a:t> </a:t>
            </a:r>
            <a:r>
              <a:rPr dirty="0" smtClean="0" sz="1500" spc="-9">
                <a:latin typeface="Comic Sans MS"/>
                <a:cs typeface="Comic Sans MS"/>
              </a:rPr>
              <a:t>e</a:t>
            </a:r>
            <a:r>
              <a:rPr dirty="0" smtClean="0" sz="1500" spc="4">
                <a:latin typeface="Comic Sans MS"/>
                <a:cs typeface="Comic Sans MS"/>
              </a:rPr>
              <a:t>f</a:t>
            </a:r>
            <a:r>
              <a:rPr dirty="0" smtClean="0" sz="1500" spc="4">
                <a:latin typeface="Comic Sans MS"/>
                <a:cs typeface="Comic Sans MS"/>
              </a:rPr>
              <a:t>f</a:t>
            </a:r>
            <a:r>
              <a:rPr dirty="0" smtClean="0" sz="1500" spc="0">
                <a:latin typeface="Comic Sans MS"/>
                <a:cs typeface="Comic Sans MS"/>
              </a:rPr>
              <a:t>ici</a:t>
            </a:r>
            <a:r>
              <a:rPr dirty="0" smtClean="0" sz="1500" spc="-9">
                <a:latin typeface="Comic Sans MS"/>
                <a:cs typeface="Comic Sans MS"/>
              </a:rPr>
              <a:t>e</a:t>
            </a:r>
            <a:r>
              <a:rPr dirty="0" smtClean="0" sz="1500" spc="0">
                <a:latin typeface="Comic Sans MS"/>
                <a:cs typeface="Comic Sans MS"/>
              </a:rPr>
              <a:t>n</a:t>
            </a:r>
            <a:r>
              <a:rPr dirty="0" smtClean="0" sz="1500" spc="-9">
                <a:latin typeface="Comic Sans MS"/>
                <a:cs typeface="Comic Sans MS"/>
              </a:rPr>
              <a:t>c</a:t>
            </a:r>
            <a:r>
              <a:rPr dirty="0" smtClean="0" sz="1500" spc="0">
                <a:latin typeface="Comic Sans MS"/>
                <a:cs typeface="Comic Sans MS"/>
              </a:rPr>
              <a:t>y,</a:t>
            </a:r>
            <a:r>
              <a:rPr dirty="0" smtClean="0" sz="1500" spc="34">
                <a:latin typeface="Comic Sans MS"/>
                <a:cs typeface="Comic Sans MS"/>
              </a:rPr>
              <a:t> </a:t>
            </a:r>
            <a:r>
              <a:rPr dirty="0" smtClean="0" sz="1500" spc="-4">
                <a:latin typeface="Comic Sans MS"/>
                <a:cs typeface="Comic Sans MS"/>
              </a:rPr>
              <a:t>e</a:t>
            </a:r>
            <a:r>
              <a:rPr dirty="0" smtClean="0" sz="1500" spc="4">
                <a:latin typeface="Comic Sans MS"/>
                <a:cs typeface="Comic Sans MS"/>
              </a:rPr>
              <a:t>f</a:t>
            </a:r>
            <a:r>
              <a:rPr dirty="0" smtClean="0" sz="1500" spc="4">
                <a:latin typeface="Comic Sans MS"/>
                <a:cs typeface="Comic Sans MS"/>
              </a:rPr>
              <a:t>f</a:t>
            </a:r>
            <a:r>
              <a:rPr dirty="0" smtClean="0" sz="1500" spc="-4">
                <a:latin typeface="Comic Sans MS"/>
                <a:cs typeface="Comic Sans MS"/>
              </a:rPr>
              <a:t>e</a:t>
            </a:r>
            <a:r>
              <a:rPr dirty="0" smtClean="0" sz="1500" spc="0">
                <a:latin typeface="Comic Sans MS"/>
                <a:cs typeface="Comic Sans MS"/>
              </a:rPr>
              <a:t>ctive</a:t>
            </a:r>
            <a:r>
              <a:rPr dirty="0" smtClean="0" sz="1500" spc="-9">
                <a:latin typeface="Comic Sans MS"/>
                <a:cs typeface="Comic Sans MS"/>
              </a:rPr>
              <a:t>n</a:t>
            </a:r>
            <a:r>
              <a:rPr dirty="0" smtClean="0" sz="1500" spc="-4">
                <a:latin typeface="Comic Sans MS"/>
                <a:cs typeface="Comic Sans MS"/>
              </a:rPr>
              <a:t>e</a:t>
            </a:r>
            <a:r>
              <a:rPr dirty="0" smtClean="0" sz="1500" spc="0">
                <a:latin typeface="Comic Sans MS"/>
                <a:cs typeface="Comic Sans MS"/>
              </a:rPr>
              <a:t>ss,</a:t>
            </a:r>
            <a:r>
              <a:rPr dirty="0" smtClean="0" sz="1500" spc="25">
                <a:latin typeface="Comic Sans MS"/>
                <a:cs typeface="Comic Sans MS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quality</a:t>
            </a:r>
            <a:r>
              <a:rPr dirty="0" smtClean="0" sz="1500" spc="-4">
                <a:latin typeface="Comic Sans MS"/>
                <a:cs typeface="Comic Sans MS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of</a:t>
            </a:r>
            <a:r>
              <a:rPr dirty="0" smtClean="0" sz="1500" spc="9">
                <a:latin typeface="Comic Sans MS"/>
                <a:cs typeface="Comic Sans MS"/>
              </a:rPr>
              <a:t> </a:t>
            </a:r>
            <a:r>
              <a:rPr dirty="0" smtClean="0" sz="1500" spc="-4">
                <a:latin typeface="Comic Sans MS"/>
                <a:cs typeface="Comic Sans MS"/>
              </a:rPr>
              <a:t>h</a:t>
            </a:r>
            <a:r>
              <a:rPr dirty="0" smtClean="0" sz="1500" spc="-4">
                <a:latin typeface="Comic Sans MS"/>
                <a:cs typeface="Comic Sans MS"/>
              </a:rPr>
              <a:t>e</a:t>
            </a:r>
            <a:r>
              <a:rPr dirty="0" smtClean="0" sz="1500" spc="0">
                <a:latin typeface="Comic Sans MS"/>
                <a:cs typeface="Comic Sans MS"/>
              </a:rPr>
              <a:t>alth</a:t>
            </a:r>
            <a:r>
              <a:rPr dirty="0" smtClean="0" sz="1500" spc="0">
                <a:latin typeface="Comic Sans MS"/>
                <a:cs typeface="Comic Sans MS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pr</a:t>
            </a:r>
            <a:r>
              <a:rPr dirty="0" smtClean="0" sz="1500" spc="4">
                <a:latin typeface="Comic Sans MS"/>
                <a:cs typeface="Comic Sans MS"/>
              </a:rPr>
              <a:t>o</a:t>
            </a:r>
            <a:r>
              <a:rPr dirty="0" smtClean="0" sz="1500" spc="0">
                <a:latin typeface="Comic Sans MS"/>
                <a:cs typeface="Comic Sans MS"/>
              </a:rPr>
              <a:t>c</a:t>
            </a:r>
            <a:r>
              <a:rPr dirty="0" smtClean="0" sz="1500" spc="-9">
                <a:latin typeface="Comic Sans MS"/>
                <a:cs typeface="Comic Sans MS"/>
              </a:rPr>
              <a:t>e</a:t>
            </a:r>
            <a:r>
              <a:rPr dirty="0" smtClean="0" sz="1500" spc="0">
                <a:latin typeface="Comic Sans MS"/>
                <a:cs typeface="Comic Sans MS"/>
              </a:rPr>
              <a:t>sses</a:t>
            </a:r>
            <a:endParaRPr sz="15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2654" y="2825067"/>
            <a:ext cx="824353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patient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9891" y="6247655"/>
            <a:ext cx="411645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 b="1">
                <a:latin typeface="Comic Sans MS"/>
                <a:cs typeface="Comic Sans MS"/>
              </a:rPr>
              <a:t>Sour</a:t>
            </a:r>
            <a:r>
              <a:rPr dirty="0" smtClean="0" baseline="2174" sz="1650" spc="-4" b="1">
                <a:latin typeface="Comic Sans MS"/>
                <a:cs typeface="Comic Sans MS"/>
              </a:rPr>
              <a:t>c</a:t>
            </a:r>
            <a:r>
              <a:rPr dirty="0" smtClean="0" baseline="2174" sz="1650" spc="-4" b="1">
                <a:latin typeface="Comic Sans MS"/>
                <a:cs typeface="Comic Sans MS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</a:rPr>
              <a:t>:</a:t>
            </a:r>
            <a:r>
              <a:rPr dirty="0" smtClean="0" baseline="2174" sz="1650" spc="-34">
                <a:latin typeface="Comic Sans MS"/>
                <a:cs typeface="Comic Sans MS"/>
              </a:rPr>
              <a:t> 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h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p</a:t>
            </a:r>
            <a:r>
              <a:rPr dirty="0" smtClean="0" baseline="2174" sz="1650" spc="-9" i="1">
                <a:latin typeface="Comic Sans MS"/>
                <a:cs typeface="Comic Sans MS"/>
                <a:hlinkClick r:id="rId3"/>
              </a:rPr>
              <a:t>: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//b</a:t>
            </a:r>
            <a:r>
              <a:rPr dirty="0" smtClean="0" baseline="2174" sz="1650" spc="4" i="1">
                <a:latin typeface="Comic Sans MS"/>
                <a:cs typeface="Comic Sans MS"/>
                <a:hlinkClick r:id="rId3"/>
              </a:rPr>
              <a:t>b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c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r.uwat</a:t>
            </a:r>
            <a:r>
              <a:rPr dirty="0" smtClean="0" baseline="2174" sz="1650" spc="-9" i="1">
                <a:latin typeface="Comic Sans MS"/>
                <a:cs typeface="Comic Sans MS"/>
                <a:hlinkClick r:id="rId3"/>
              </a:rPr>
              <a:t>e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r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l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o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.c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a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/~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x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27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l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iang/se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e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h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e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a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l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h</a:t>
            </a:r>
            <a:r>
              <a:rPr dirty="0" smtClean="0" baseline="2174" sz="1650" spc="-9" i="1">
                <a:latin typeface="Comic Sans MS"/>
                <a:cs typeface="Comic Sans MS"/>
                <a:hlinkClick r:id="rId3"/>
              </a:rPr>
              <a:t>b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i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b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.h</a:t>
            </a:r>
            <a:r>
              <a:rPr dirty="0" smtClean="0" baseline="2174" sz="1650" spc="-4" i="1">
                <a:latin typeface="Comic Sans MS"/>
                <a:cs typeface="Comic Sans MS"/>
                <a:hlinkClick r:id="rId3"/>
              </a:rPr>
              <a:t>t</a:t>
            </a:r>
            <a:r>
              <a:rPr dirty="0" smtClean="0" baseline="2174" sz="1650" spc="0" i="1">
                <a:latin typeface="Comic Sans MS"/>
                <a:cs typeface="Comic Sans MS"/>
                <a:hlinkClick r:id="rId3"/>
              </a:rPr>
              <a:t>m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1032" y="6567740"/>
            <a:ext cx="26867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-4">
                <a:latin typeface="Comic Sans MS"/>
                <a:cs typeface="Comic Sans MS"/>
              </a:rPr>
              <a:t>23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752" y="3712235"/>
            <a:ext cx="4370705" cy="23858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695825" y="3712235"/>
            <a:ext cx="4370705" cy="23858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2329" y="270791"/>
            <a:ext cx="3588899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Aca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d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emic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Hones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729" y="1126789"/>
            <a:ext cx="6698889" cy="9645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dirty="0" smtClean="0" baseline="439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4242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Submit</a:t>
            </a:r>
            <a:r>
              <a:rPr dirty="0" smtClean="0" baseline="3261" sz="3300" spc="-63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a</a:t>
            </a:r>
            <a:r>
              <a:rPr dirty="0" smtClean="0" baseline="3261" sz="3300" spc="4">
                <a:latin typeface="Comic Sans MS"/>
                <a:cs typeface="Comic Sans MS"/>
              </a:rPr>
              <a:t>n</a:t>
            </a:r>
            <a:r>
              <a:rPr dirty="0" smtClean="0" baseline="3261" sz="3300" spc="0">
                <a:latin typeface="Comic Sans MS"/>
                <a:cs typeface="Comic Sans MS"/>
              </a:rPr>
              <a:t>d</a:t>
            </a:r>
            <a:r>
              <a:rPr dirty="0" smtClean="0" baseline="3261" sz="3300" spc="-35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pres</a:t>
            </a:r>
            <a:r>
              <a:rPr dirty="0" smtClean="0" baseline="3261" sz="3300" spc="-4">
                <a:latin typeface="Comic Sans MS"/>
                <a:cs typeface="Comic Sans MS"/>
              </a:rPr>
              <a:t>e</a:t>
            </a:r>
            <a:r>
              <a:rPr dirty="0" smtClean="0" baseline="3261" sz="3300" spc="0">
                <a:latin typeface="Comic Sans MS"/>
                <a:cs typeface="Comic Sans MS"/>
              </a:rPr>
              <a:t>nt</a:t>
            </a:r>
            <a:r>
              <a:rPr dirty="0" smtClean="0" baseline="3261" sz="3300" spc="-63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own</a:t>
            </a:r>
            <a:r>
              <a:rPr dirty="0" smtClean="0" baseline="3261" sz="3300" spc="-28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work</a:t>
            </a:r>
            <a:endParaRPr sz="22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Co</a:t>
            </a:r>
            <a:r>
              <a:rPr dirty="0" smtClean="0" sz="1800" spc="-4">
                <a:latin typeface="Comic Sans MS"/>
                <a:cs typeface="Comic Sans MS"/>
              </a:rPr>
              <a:t>p</a:t>
            </a:r>
            <a:r>
              <a:rPr dirty="0" smtClean="0" sz="1800" spc="0">
                <a:latin typeface="Comic Sans MS"/>
                <a:cs typeface="Comic Sans MS"/>
              </a:rPr>
              <a:t>ied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sta</a:t>
            </a:r>
            <a:r>
              <a:rPr dirty="0" smtClean="0" sz="1800" spc="4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eme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to</a:t>
            </a:r>
            <a:r>
              <a:rPr dirty="0" smtClean="0" sz="1800" spc="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be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“double</a:t>
            </a:r>
            <a:r>
              <a:rPr dirty="0" smtClean="0" sz="1800" spc="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quo</a:t>
            </a:r>
            <a:r>
              <a:rPr dirty="0" smtClean="0" sz="1800" spc="4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ed”</a:t>
            </a:r>
            <a:r>
              <a:rPr dirty="0" smtClean="0" sz="1800" spc="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a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d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ref</a:t>
            </a:r>
            <a:r>
              <a:rPr dirty="0" smtClean="0" sz="1800" spc="-4">
                <a:latin typeface="Comic Sans MS"/>
                <a:cs typeface="Comic Sans MS"/>
              </a:rPr>
              <a:t>e</a:t>
            </a:r>
            <a:r>
              <a:rPr dirty="0" smtClean="0" sz="1800" spc="0">
                <a:latin typeface="Comic Sans MS"/>
                <a:cs typeface="Comic Sans MS"/>
              </a:rPr>
              <a:t>renced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ts val="2460"/>
              </a:lnSpc>
              <a:spcBef>
                <a:spcPts val="203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Ideas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a</a:t>
            </a:r>
            <a:r>
              <a:rPr dirty="0" smtClean="0" sz="1800" spc="9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d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facts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from</a:t>
            </a:r>
            <a:r>
              <a:rPr dirty="0" smtClean="0" sz="1800" spc="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o</a:t>
            </a:r>
            <a:r>
              <a:rPr dirty="0" smtClean="0" sz="1800" spc="4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her</a:t>
            </a:r>
            <a:r>
              <a:rPr dirty="0" smtClean="0" sz="1800" spc="-4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sources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to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be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ref</a:t>
            </a:r>
            <a:r>
              <a:rPr dirty="0" smtClean="0" sz="1800" spc="-9">
                <a:latin typeface="Comic Sans MS"/>
                <a:cs typeface="Comic Sans MS"/>
              </a:rPr>
              <a:t>e</a:t>
            </a:r>
            <a:r>
              <a:rPr dirty="0" smtClean="0" sz="1800" spc="0">
                <a:latin typeface="Comic Sans MS"/>
                <a:cs typeface="Comic Sans MS"/>
              </a:rPr>
              <a:t>renced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729" y="2162188"/>
            <a:ext cx="5682713" cy="990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4848">
              <a:lnSpc>
                <a:spcPts val="2085"/>
              </a:lnSpc>
              <a:spcBef>
                <a:spcPts val="104"/>
              </a:spcBef>
            </a:pPr>
            <a:r>
              <a:rPr dirty="0" smtClean="0" baseline="3337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322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Figures</a:t>
            </a:r>
            <a:r>
              <a:rPr dirty="0" smtClean="0" baseline="2657" sz="2700" spc="-34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a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d</a:t>
            </a:r>
            <a:r>
              <a:rPr dirty="0" smtClean="0" baseline="2657" sz="2700" spc="0">
                <a:latin typeface="Comic Sans MS"/>
                <a:cs typeface="Comic Sans MS"/>
              </a:rPr>
              <a:t> </a:t>
            </a:r>
            <a:r>
              <a:rPr dirty="0" smtClean="0" baseline="2657" sz="2700" spc="4">
                <a:latin typeface="Comic Sans MS"/>
                <a:cs typeface="Comic Sans MS"/>
              </a:rPr>
              <a:t>t</a:t>
            </a:r>
            <a:r>
              <a:rPr dirty="0" smtClean="0" baseline="2657" sz="2700" spc="0">
                <a:latin typeface="Comic Sans MS"/>
                <a:cs typeface="Comic Sans MS"/>
              </a:rPr>
              <a:t>ables</a:t>
            </a:r>
            <a:r>
              <a:rPr dirty="0" smtClean="0" baseline="2657" sz="2700" spc="-9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from</a:t>
            </a:r>
            <a:r>
              <a:rPr dirty="0" smtClean="0" baseline="2657" sz="2700" spc="0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o</a:t>
            </a:r>
            <a:r>
              <a:rPr dirty="0" smtClean="0" baseline="2657" sz="2700" spc="4">
                <a:latin typeface="Comic Sans MS"/>
                <a:cs typeface="Comic Sans MS"/>
              </a:rPr>
              <a:t>t</a:t>
            </a:r>
            <a:r>
              <a:rPr dirty="0" smtClean="0" baseline="2657" sz="2700" spc="0">
                <a:latin typeface="Comic Sans MS"/>
                <a:cs typeface="Comic Sans MS"/>
              </a:rPr>
              <a:t>her</a:t>
            </a:r>
            <a:r>
              <a:rPr dirty="0" smtClean="0" baseline="2657" sz="2700" spc="-4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sources</a:t>
            </a:r>
            <a:r>
              <a:rPr dirty="0" smtClean="0" baseline="2657" sz="2700" spc="0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allowed</a:t>
            </a:r>
            <a:endParaRPr sz="1800">
              <a:latin typeface="Comic Sans MS"/>
              <a:cs typeface="Comic Sans MS"/>
            </a:endParaRPr>
          </a:p>
          <a:p>
            <a:pPr marL="12700" marR="34945">
              <a:lnSpc>
                <a:spcPct val="116129"/>
              </a:lnSpc>
              <a:spcBef>
                <a:spcPts val="15"/>
              </a:spcBef>
            </a:pPr>
            <a:r>
              <a:rPr dirty="0" smtClean="0" sz="205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sz="2050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Comic Sans MS"/>
                <a:cs typeface="Comic Sans MS"/>
              </a:rPr>
              <a:t>Stu</a:t>
            </a:r>
            <a:r>
              <a:rPr dirty="0" smtClean="0" sz="2200" spc="-4">
                <a:latin typeface="Comic Sans MS"/>
                <a:cs typeface="Comic Sans MS"/>
              </a:rPr>
              <a:t>d</a:t>
            </a:r>
            <a:r>
              <a:rPr dirty="0" smtClean="0" sz="2200" spc="0">
                <a:latin typeface="Comic Sans MS"/>
                <a:cs typeface="Comic Sans MS"/>
              </a:rPr>
              <a:t>ents</a:t>
            </a:r>
            <a:r>
              <a:rPr dirty="0" smtClean="0" sz="2200" spc="-69">
                <a:latin typeface="Comic Sans MS"/>
                <a:cs typeface="Comic Sans MS"/>
              </a:rPr>
              <a:t> </a:t>
            </a:r>
            <a:r>
              <a:rPr dirty="0" smtClean="0" sz="2200" spc="0">
                <a:latin typeface="Comic Sans MS"/>
                <a:cs typeface="Comic Sans MS"/>
              </a:rPr>
              <a:t>to</a:t>
            </a:r>
            <a:r>
              <a:rPr dirty="0" smtClean="0" sz="2200" spc="-11">
                <a:latin typeface="Comic Sans MS"/>
                <a:cs typeface="Comic Sans MS"/>
              </a:rPr>
              <a:t> </a:t>
            </a:r>
            <a:r>
              <a:rPr dirty="0" smtClean="0" sz="2200" spc="0">
                <a:latin typeface="Comic Sans MS"/>
                <a:cs typeface="Comic Sans MS"/>
              </a:rPr>
              <a:t>be</a:t>
            </a:r>
            <a:r>
              <a:rPr dirty="0" smtClean="0" sz="2200" spc="-25">
                <a:latin typeface="Comic Sans MS"/>
                <a:cs typeface="Comic Sans MS"/>
              </a:rPr>
              <a:t> </a:t>
            </a:r>
            <a:r>
              <a:rPr dirty="0" smtClean="0" sz="2200" spc="4">
                <a:latin typeface="Comic Sans MS"/>
                <a:cs typeface="Comic Sans MS"/>
              </a:rPr>
              <a:t>a</a:t>
            </a:r>
            <a:r>
              <a:rPr dirty="0" smtClean="0" sz="2200" spc="0">
                <a:latin typeface="Comic Sans MS"/>
                <a:cs typeface="Comic Sans MS"/>
              </a:rPr>
              <a:t>warded</a:t>
            </a:r>
            <a:r>
              <a:rPr dirty="0" smtClean="0" sz="2200" spc="-74">
                <a:latin typeface="Comic Sans MS"/>
                <a:cs typeface="Comic Sans MS"/>
              </a:rPr>
              <a:t> </a:t>
            </a:r>
            <a:r>
              <a:rPr dirty="0" smtClean="0" sz="2200" spc="0">
                <a:latin typeface="Comic Sans MS"/>
                <a:cs typeface="Comic Sans MS"/>
              </a:rPr>
              <a:t>‘F’</a:t>
            </a:r>
            <a:r>
              <a:rPr dirty="0" smtClean="0" sz="2200" spc="-6">
                <a:latin typeface="Comic Sans MS"/>
                <a:cs typeface="Comic Sans MS"/>
              </a:rPr>
              <a:t> </a:t>
            </a:r>
            <a:r>
              <a:rPr dirty="0" smtClean="0" sz="2200" spc="0">
                <a:latin typeface="Comic Sans MS"/>
                <a:cs typeface="Comic Sans MS"/>
              </a:rPr>
              <a:t>grade</a:t>
            </a:r>
            <a:r>
              <a:rPr dirty="0" smtClean="0" sz="2200" spc="-48">
                <a:latin typeface="Comic Sans MS"/>
                <a:cs typeface="Comic Sans MS"/>
              </a:rPr>
              <a:t> </a:t>
            </a:r>
            <a:r>
              <a:rPr dirty="0" smtClean="0" sz="2200" spc="0">
                <a:latin typeface="Comic Sans MS"/>
                <a:cs typeface="Comic Sans MS"/>
              </a:rPr>
              <a:t>if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ts val="2460"/>
              </a:lnSpc>
              <a:spcBef>
                <a:spcPts val="188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R</a:t>
            </a:r>
            <a:r>
              <a:rPr dirty="0" smtClean="0" sz="1800" spc="-9">
                <a:latin typeface="Comic Sans MS"/>
                <a:cs typeface="Comic Sans MS"/>
              </a:rPr>
              <a:t>e</a:t>
            </a:r>
            <a:r>
              <a:rPr dirty="0" smtClean="0" sz="1800" spc="0">
                <a:latin typeface="Comic Sans MS"/>
                <a:cs typeface="Comic Sans MS"/>
              </a:rPr>
              <a:t>po</a:t>
            </a:r>
            <a:r>
              <a:rPr dirty="0" smtClean="0" sz="1800" spc="-4">
                <a:latin typeface="Comic Sans MS"/>
                <a:cs typeface="Comic Sans MS"/>
              </a:rPr>
              <a:t>r</a:t>
            </a:r>
            <a:r>
              <a:rPr dirty="0" smtClean="0" sz="1800" spc="0">
                <a:latin typeface="Comic Sans MS"/>
                <a:cs typeface="Comic Sans MS"/>
              </a:rPr>
              <a:t>ted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work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of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others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wi</a:t>
            </a:r>
            <a:r>
              <a:rPr dirty="0" smtClean="0" sz="1800" spc="4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hout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re</a:t>
            </a:r>
            <a:r>
              <a:rPr dirty="0" smtClean="0" sz="1800" spc="-9">
                <a:latin typeface="Comic Sans MS"/>
                <a:cs typeface="Comic Sans MS"/>
              </a:rPr>
              <a:t>f</a:t>
            </a:r>
            <a:r>
              <a:rPr dirty="0" smtClean="0" sz="1800" spc="0">
                <a:latin typeface="Comic Sans MS"/>
                <a:cs typeface="Comic Sans MS"/>
              </a:rPr>
              <a:t>er</a:t>
            </a:r>
            <a:r>
              <a:rPr dirty="0" smtClean="0" sz="1800" spc="-9">
                <a:latin typeface="Comic Sans MS"/>
                <a:cs typeface="Comic Sans MS"/>
              </a:rPr>
              <a:t>e</a:t>
            </a:r>
            <a:r>
              <a:rPr dirty="0" smtClean="0" sz="1800" spc="0">
                <a:latin typeface="Comic Sans MS"/>
                <a:cs typeface="Comic Sans MS"/>
              </a:rPr>
              <a:t>nce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43498" y="2166559"/>
            <a:ext cx="48224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o</a:t>
            </a:r>
            <a:r>
              <a:rPr dirty="0" smtClean="0" baseline="2657" sz="2700" spc="9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ly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2930" y="2166559"/>
            <a:ext cx="23995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if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1418" y="2166559"/>
            <a:ext cx="126704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re</a:t>
            </a:r>
            <a:r>
              <a:rPr dirty="0" smtClean="0" baseline="2657" sz="2700" spc="-4">
                <a:latin typeface="Comic Sans MS"/>
                <a:cs typeface="Comic Sans MS"/>
              </a:rPr>
              <a:t>f</a:t>
            </a:r>
            <a:r>
              <a:rPr dirty="0" smtClean="0" baseline="2657" sz="2700" spc="0">
                <a:latin typeface="Comic Sans MS"/>
                <a:cs typeface="Comic Sans MS"/>
              </a:rPr>
              <a:t>erenced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729" y="3223273"/>
            <a:ext cx="3623010" cy="21971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4848">
              <a:lnSpc>
                <a:spcPts val="2085"/>
              </a:lnSpc>
              <a:spcBef>
                <a:spcPts val="104"/>
              </a:spcBef>
            </a:pPr>
            <a:r>
              <a:rPr dirty="0" smtClean="0" baseline="3337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322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Col</a:t>
            </a:r>
            <a:r>
              <a:rPr dirty="0" smtClean="0" baseline="2657" sz="2700" spc="-4">
                <a:latin typeface="Comic Sans MS"/>
                <a:cs typeface="Comic Sans MS"/>
              </a:rPr>
              <a:t>l</a:t>
            </a:r>
            <a:r>
              <a:rPr dirty="0" smtClean="0" baseline="2657" sz="2700" spc="0">
                <a:latin typeface="Comic Sans MS"/>
                <a:cs typeface="Comic Sans MS"/>
              </a:rPr>
              <a:t>abor</a:t>
            </a:r>
            <a:r>
              <a:rPr dirty="0" smtClean="0" baseline="2657" sz="2700" spc="4">
                <a:latin typeface="Comic Sans MS"/>
                <a:cs typeface="Comic Sans MS"/>
              </a:rPr>
              <a:t>a</a:t>
            </a:r>
            <a:r>
              <a:rPr dirty="0" smtClean="0" baseline="2657" sz="2700" spc="0">
                <a:latin typeface="Comic Sans MS"/>
                <a:cs typeface="Comic Sans MS"/>
              </a:rPr>
              <a:t>ted</a:t>
            </a:r>
            <a:r>
              <a:rPr dirty="0" smtClean="0" baseline="2657" sz="2700" spc="-9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excessively</a:t>
            </a:r>
            <a:r>
              <a:rPr dirty="0" smtClean="0" baseline="2657" sz="2700" spc="0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in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Fou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d</a:t>
            </a:r>
            <a:r>
              <a:rPr dirty="0" smtClean="0" sz="1800" spc="-1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to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4">
                <a:latin typeface="Comic Sans MS"/>
                <a:cs typeface="Comic Sans MS"/>
              </a:rPr>
              <a:t>h</a:t>
            </a:r>
            <a:r>
              <a:rPr dirty="0" smtClean="0" sz="1800" spc="0">
                <a:latin typeface="Comic Sans MS"/>
                <a:cs typeface="Comic Sans MS"/>
              </a:rPr>
              <a:t>ave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chea</a:t>
            </a:r>
            <a:r>
              <a:rPr dirty="0" smtClean="0" sz="1800" spc="9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ed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e</a:t>
            </a:r>
            <a:r>
              <a:rPr dirty="0" smtClean="0" sz="1800" spc="-4">
                <a:latin typeface="Comic Sans MS"/>
                <a:cs typeface="Comic Sans MS"/>
              </a:rPr>
              <a:t>.</a:t>
            </a:r>
            <a:r>
              <a:rPr dirty="0" smtClean="0" sz="1800" spc="0">
                <a:latin typeface="Comic Sans MS"/>
                <a:cs typeface="Comic Sans MS"/>
              </a:rPr>
              <a:t>g.</a:t>
            </a:r>
            <a:endParaRPr sz="1800">
              <a:latin typeface="Comic Sans MS"/>
              <a:cs typeface="Comic Sans MS"/>
            </a:endParaRPr>
          </a:p>
          <a:p>
            <a:pPr marL="857275" marR="34945">
              <a:lnSpc>
                <a:spcPct val="116129"/>
              </a:lnSpc>
              <a:spcBef>
                <a:spcPts val="65"/>
              </a:spcBef>
            </a:pPr>
            <a:r>
              <a:rPr dirty="0" smtClean="0" sz="1500" spc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dirty="0" smtClean="0" sz="1500" spc="-129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Copi</a:t>
            </a:r>
            <a:r>
              <a:rPr dirty="0" smtClean="0" sz="1500" spc="-4">
                <a:latin typeface="Comic Sans MS"/>
                <a:cs typeface="Comic Sans MS"/>
              </a:rPr>
              <a:t>e</a:t>
            </a:r>
            <a:r>
              <a:rPr dirty="0" smtClean="0" sz="1500" spc="0">
                <a:latin typeface="Comic Sans MS"/>
                <a:cs typeface="Comic Sans MS"/>
              </a:rPr>
              <a:t>d</a:t>
            </a:r>
            <a:r>
              <a:rPr dirty="0" smtClean="0" sz="1500" spc="0">
                <a:latin typeface="Comic Sans MS"/>
                <a:cs typeface="Comic Sans MS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or</a:t>
            </a:r>
            <a:r>
              <a:rPr dirty="0" smtClean="0" sz="1500" spc="-4">
                <a:latin typeface="Comic Sans MS"/>
                <a:cs typeface="Comic Sans MS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shar</a:t>
            </a:r>
            <a:r>
              <a:rPr dirty="0" smtClean="0" sz="1500" spc="-4">
                <a:latin typeface="Comic Sans MS"/>
                <a:cs typeface="Comic Sans MS"/>
              </a:rPr>
              <a:t>e</a:t>
            </a:r>
            <a:r>
              <a:rPr dirty="0" smtClean="0" sz="1500" spc="0">
                <a:latin typeface="Comic Sans MS"/>
                <a:cs typeface="Comic Sans MS"/>
              </a:rPr>
              <a:t>d</a:t>
            </a:r>
            <a:r>
              <a:rPr dirty="0" smtClean="0" sz="1500" spc="0">
                <a:latin typeface="Comic Sans MS"/>
                <a:cs typeface="Comic Sans MS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r</a:t>
            </a:r>
            <a:r>
              <a:rPr dirty="0" smtClean="0" sz="1500" spc="-4">
                <a:latin typeface="Comic Sans MS"/>
                <a:cs typeface="Comic Sans MS"/>
              </a:rPr>
              <a:t>e</a:t>
            </a:r>
            <a:r>
              <a:rPr dirty="0" smtClean="0" sz="1500" spc="0">
                <a:latin typeface="Comic Sans MS"/>
                <a:cs typeface="Comic Sans MS"/>
              </a:rPr>
              <a:t>por</a:t>
            </a:r>
            <a:r>
              <a:rPr dirty="0" smtClean="0" sz="1500" spc="4">
                <a:latin typeface="Comic Sans MS"/>
                <a:cs typeface="Comic Sans MS"/>
              </a:rPr>
              <a:t>t</a:t>
            </a:r>
            <a:r>
              <a:rPr dirty="0" smtClean="0" sz="1500" spc="0">
                <a:latin typeface="Comic Sans MS"/>
                <a:cs typeface="Comic Sans MS"/>
              </a:rPr>
              <a:t>s</a:t>
            </a:r>
            <a:endParaRPr sz="1500">
              <a:latin typeface="Comic Sans MS"/>
              <a:cs typeface="Comic Sans MS"/>
            </a:endParaRPr>
          </a:p>
          <a:p>
            <a:pPr marL="857275" marR="34945">
              <a:lnSpc>
                <a:spcPct val="116129"/>
              </a:lnSpc>
              <a:spcBef>
                <a:spcPts val="55"/>
              </a:spcBef>
            </a:pPr>
            <a:r>
              <a:rPr dirty="0" smtClean="0" sz="1500" spc="0">
                <a:solidFill>
                  <a:srgbClr val="000099"/>
                </a:solidFill>
                <a:latin typeface="Courier New"/>
                <a:cs typeface="Courier New"/>
              </a:rPr>
              <a:t>o</a:t>
            </a:r>
            <a:r>
              <a:rPr dirty="0" smtClean="0" sz="1500" spc="-129">
                <a:solidFill>
                  <a:srgbClr val="000099"/>
                </a:solidFill>
                <a:latin typeface="Courier New"/>
                <a:cs typeface="Courier New"/>
              </a:rPr>
              <a:t> </a:t>
            </a:r>
            <a:r>
              <a:rPr dirty="0" smtClean="0" sz="1500" spc="0">
                <a:latin typeface="Comic Sans MS"/>
                <a:cs typeface="Comic Sans MS"/>
              </a:rPr>
              <a:t>Copi</a:t>
            </a:r>
            <a:r>
              <a:rPr dirty="0" smtClean="0" sz="1500" spc="-4">
                <a:latin typeface="Comic Sans MS"/>
                <a:cs typeface="Comic Sans MS"/>
              </a:rPr>
              <a:t>e</a:t>
            </a:r>
            <a:r>
              <a:rPr dirty="0" smtClean="0" sz="1500" spc="0">
                <a:latin typeface="Comic Sans MS"/>
                <a:cs typeface="Comic Sans MS"/>
              </a:rPr>
              <a:t>d</a:t>
            </a:r>
            <a:r>
              <a:rPr dirty="0" smtClean="0" sz="1500" spc="0">
                <a:latin typeface="Comic Sans MS"/>
                <a:cs typeface="Comic Sans MS"/>
              </a:rPr>
              <a:t> </a:t>
            </a:r>
            <a:r>
              <a:rPr dirty="0" smtClean="0" sz="1500" spc="-9">
                <a:latin typeface="Comic Sans MS"/>
                <a:cs typeface="Comic Sans MS"/>
              </a:rPr>
              <a:t>d</a:t>
            </a:r>
            <a:r>
              <a:rPr dirty="0" smtClean="0" sz="1500" spc="0">
                <a:latin typeface="Comic Sans MS"/>
                <a:cs typeface="Comic Sans MS"/>
              </a:rPr>
              <a:t>uri</a:t>
            </a:r>
            <a:r>
              <a:rPr dirty="0" smtClean="0" sz="1500" spc="-4">
                <a:latin typeface="Comic Sans MS"/>
                <a:cs typeface="Comic Sans MS"/>
              </a:rPr>
              <a:t>n</a:t>
            </a:r>
            <a:r>
              <a:rPr dirty="0" smtClean="0" sz="1500" spc="0">
                <a:latin typeface="Comic Sans MS"/>
                <a:cs typeface="Comic Sans MS"/>
              </a:rPr>
              <a:t>g</a:t>
            </a:r>
            <a:r>
              <a:rPr dirty="0" smtClean="0" sz="1500" spc="14">
                <a:latin typeface="Comic Sans MS"/>
                <a:cs typeface="Comic Sans MS"/>
              </a:rPr>
              <a:t> </a:t>
            </a:r>
            <a:r>
              <a:rPr dirty="0" smtClean="0" sz="1500" spc="-4">
                <a:latin typeface="Comic Sans MS"/>
                <a:cs typeface="Comic Sans MS"/>
              </a:rPr>
              <a:t>e</a:t>
            </a:r>
            <a:r>
              <a:rPr dirty="0" smtClean="0" sz="1500" spc="0">
                <a:latin typeface="Comic Sans MS"/>
                <a:cs typeface="Comic Sans MS"/>
              </a:rPr>
              <a:t>xamination</a:t>
            </a:r>
            <a:endParaRPr sz="1500">
              <a:latin typeface="Comic Sans MS"/>
              <a:cs typeface="Comic Sans MS"/>
            </a:endParaRPr>
          </a:p>
          <a:p>
            <a:pPr marL="12700" marR="4564">
              <a:lnSpc>
                <a:spcPct val="116129"/>
              </a:lnSpc>
              <a:spcBef>
                <a:spcPts val="114"/>
              </a:spcBef>
            </a:pPr>
            <a:r>
              <a:rPr dirty="0" smtClean="0" sz="210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sz="2100" spc="29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2200" spc="0">
                <a:latin typeface="Comic Sans MS"/>
                <a:cs typeface="Comic Sans MS"/>
              </a:rPr>
              <a:t>Rep</a:t>
            </a:r>
            <a:r>
              <a:rPr dirty="0" smtClean="0" sz="2200" spc="-9">
                <a:latin typeface="Comic Sans MS"/>
                <a:cs typeface="Comic Sans MS"/>
              </a:rPr>
              <a:t>e</a:t>
            </a:r>
            <a:r>
              <a:rPr dirty="0" smtClean="0" sz="2200" spc="0">
                <a:latin typeface="Comic Sans MS"/>
                <a:cs typeface="Comic Sans MS"/>
              </a:rPr>
              <a:t>ated</a:t>
            </a:r>
            <a:r>
              <a:rPr dirty="0" smtClean="0" sz="2200" spc="-9">
                <a:latin typeface="Comic Sans MS"/>
                <a:cs typeface="Comic Sans MS"/>
              </a:rPr>
              <a:t> </a:t>
            </a:r>
            <a:r>
              <a:rPr dirty="0" smtClean="0" sz="2200" spc="0">
                <a:latin typeface="Comic Sans MS"/>
                <a:cs typeface="Comic Sans MS"/>
              </a:rPr>
              <a:t>infracti</a:t>
            </a:r>
            <a:r>
              <a:rPr dirty="0" smtClean="0" sz="2200" spc="-9">
                <a:latin typeface="Comic Sans MS"/>
                <a:cs typeface="Comic Sans MS"/>
              </a:rPr>
              <a:t>o</a:t>
            </a:r>
            <a:r>
              <a:rPr dirty="0" smtClean="0" sz="2200" spc="0">
                <a:latin typeface="Comic Sans MS"/>
                <a:cs typeface="Comic Sans MS"/>
              </a:rPr>
              <a:t>ns</a:t>
            </a:r>
            <a:r>
              <a:rPr dirty="0" smtClean="0" sz="2200" spc="25">
                <a:latin typeface="Comic Sans MS"/>
                <a:cs typeface="Comic Sans MS"/>
              </a:rPr>
              <a:t> </a:t>
            </a:r>
            <a:r>
              <a:rPr dirty="0" smtClean="0" sz="2200" spc="0">
                <a:latin typeface="Comic Sans MS"/>
                <a:cs typeface="Comic Sans MS"/>
              </a:rPr>
              <a:t>w</a:t>
            </a:r>
            <a:r>
              <a:rPr dirty="0" smtClean="0" sz="2200" spc="-4">
                <a:latin typeface="Comic Sans MS"/>
                <a:cs typeface="Comic Sans MS"/>
              </a:rPr>
              <a:t>i</a:t>
            </a:r>
            <a:r>
              <a:rPr dirty="0" smtClean="0" sz="2200" spc="0">
                <a:latin typeface="Comic Sans MS"/>
                <a:cs typeface="Comic Sans MS"/>
              </a:rPr>
              <a:t>ll</a:t>
            </a:r>
            <a:endParaRPr sz="2200">
              <a:latin typeface="Comic Sans MS"/>
              <a:cs typeface="Comic Sans MS"/>
            </a:endParaRPr>
          </a:p>
          <a:p>
            <a:pPr marL="434848" marR="34945">
              <a:lnSpc>
                <a:spcPct val="116129"/>
              </a:lnSpc>
              <a:spcBef>
                <a:spcPts val="60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Failure</a:t>
            </a:r>
            <a:r>
              <a:rPr dirty="0" smtClean="0" sz="1800" spc="-1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in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t</a:t>
            </a:r>
            <a:r>
              <a:rPr dirty="0" smtClean="0" sz="1800" spc="4">
                <a:latin typeface="Comic Sans MS"/>
                <a:cs typeface="Comic Sans MS"/>
              </a:rPr>
              <a:t>h</a:t>
            </a:r>
            <a:r>
              <a:rPr dirty="0" smtClean="0" sz="1800" spc="0">
                <a:latin typeface="Comic Sans MS"/>
                <a:cs typeface="Comic Sans MS"/>
              </a:rPr>
              <a:t>e</a:t>
            </a:r>
            <a:r>
              <a:rPr dirty="0" smtClean="0" sz="1800" spc="-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course</a:t>
            </a:r>
            <a:endParaRPr sz="1800">
              <a:latin typeface="Comic Sans MS"/>
              <a:cs typeface="Comic Sans MS"/>
            </a:endParaRPr>
          </a:p>
          <a:p>
            <a:pPr marL="434848" marR="34945">
              <a:lnSpc>
                <a:spcPts val="2460"/>
              </a:lnSpc>
              <a:spcBef>
                <a:spcPts val="203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Dis</a:t>
            </a:r>
            <a:r>
              <a:rPr dirty="0" smtClean="0" sz="1800" spc="-4">
                <a:latin typeface="Comic Sans MS"/>
                <a:cs typeface="Comic Sans MS"/>
              </a:rPr>
              <a:t>c</a:t>
            </a:r>
            <a:r>
              <a:rPr dirty="0" smtClean="0" sz="1800" spc="0">
                <a:latin typeface="Comic Sans MS"/>
                <a:cs typeface="Comic Sans MS"/>
              </a:rPr>
              <a:t>iplinary</a:t>
            </a:r>
            <a:r>
              <a:rPr dirty="0" smtClean="0" sz="1800" spc="-2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ac</a:t>
            </a:r>
            <a:r>
              <a:rPr dirty="0" smtClean="0" sz="1800" spc="4">
                <a:latin typeface="Comic Sans MS"/>
                <a:cs typeface="Comic Sans MS"/>
              </a:rPr>
              <a:t>t</a:t>
            </a:r>
            <a:r>
              <a:rPr dirty="0" smtClean="0" sz="1800" spc="0">
                <a:latin typeface="Comic Sans MS"/>
                <a:cs typeface="Comic Sans MS"/>
              </a:rPr>
              <a:t>ion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1068" y="3227644"/>
            <a:ext cx="168861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i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dividual</a:t>
            </a:r>
            <a:r>
              <a:rPr dirty="0" smtClean="0" baseline="2657" sz="2700" spc="-9"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latin typeface="Comic Sans MS"/>
                <a:cs typeface="Comic Sans MS"/>
              </a:rPr>
              <a:t>t</a:t>
            </a:r>
            <a:r>
              <a:rPr dirty="0" smtClean="0" baseline="2657" sz="2700" spc="4">
                <a:latin typeface="Comic Sans MS"/>
                <a:cs typeface="Comic Sans MS"/>
              </a:rPr>
              <a:t>a</a:t>
            </a:r>
            <a:r>
              <a:rPr dirty="0" smtClean="0" baseline="2657" sz="2700" spc="0">
                <a:latin typeface="Comic Sans MS"/>
                <a:cs typeface="Comic Sans MS"/>
              </a:rPr>
              <a:t>sks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7417" y="4455853"/>
            <a:ext cx="1153832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0"/>
              </a:lnSpc>
              <a:spcBef>
                <a:spcPts val="120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re</a:t>
            </a:r>
            <a:r>
              <a:rPr dirty="0" smtClean="0" baseline="2174" sz="3300" spc="-9">
                <a:latin typeface="Comic Sans MS"/>
                <a:cs typeface="Comic Sans MS"/>
              </a:rPr>
              <a:t>s</a:t>
            </a:r>
            <a:r>
              <a:rPr dirty="0" smtClean="0" baseline="2174" sz="3300" spc="0">
                <a:latin typeface="Comic Sans MS"/>
                <a:cs typeface="Comic Sans MS"/>
              </a:rPr>
              <a:t>ult</a:t>
            </a:r>
            <a:r>
              <a:rPr dirty="0" smtClean="0" baseline="2174" sz="3300" spc="29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in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590800" y="2133600"/>
            <a:ext cx="3609975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62329" y="270791"/>
            <a:ext cx="1671017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W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rn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ng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729" y="1126789"/>
            <a:ext cx="753131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930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2828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174" sz="3300" spc="0">
                <a:solidFill>
                  <a:srgbClr val="FF0000"/>
                </a:solidFill>
                <a:latin typeface="Comic Sans MS"/>
                <a:cs typeface="Comic Sans MS"/>
              </a:rPr>
              <a:t>No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2084" y="1126789"/>
            <a:ext cx="90336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FF0000"/>
                </a:solidFill>
                <a:latin typeface="Comic Sans MS"/>
                <a:cs typeface="Comic Sans MS"/>
              </a:rPr>
              <a:t>mobile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2428" y="1126789"/>
            <a:ext cx="82288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FF0000"/>
                </a:solidFill>
                <a:latin typeface="Comic Sans MS"/>
                <a:cs typeface="Comic Sans MS"/>
              </a:rPr>
              <a:t>phone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3287" y="1126789"/>
            <a:ext cx="79156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FF0000"/>
                </a:solidFill>
                <a:latin typeface="Comic Sans MS"/>
                <a:cs typeface="Comic Sans MS"/>
              </a:rPr>
              <a:t>usage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2353" y="1126789"/>
            <a:ext cx="88130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FF0000"/>
                </a:solidFill>
                <a:latin typeface="Comic Sans MS"/>
                <a:cs typeface="Comic Sans MS"/>
              </a:rPr>
              <a:t>d</a:t>
            </a:r>
            <a:r>
              <a:rPr dirty="0" smtClean="0" baseline="2174" sz="3300" spc="-9">
                <a:solidFill>
                  <a:srgbClr val="FF0000"/>
                </a:solidFill>
                <a:latin typeface="Comic Sans MS"/>
                <a:cs typeface="Comic Sans MS"/>
              </a:rPr>
              <a:t>u</a:t>
            </a:r>
            <a:r>
              <a:rPr dirty="0" smtClean="0" baseline="2174" sz="3300" spc="0">
                <a:solidFill>
                  <a:srgbClr val="FF0000"/>
                </a:solidFill>
                <a:latin typeface="Comic Sans MS"/>
                <a:cs typeface="Comic Sans MS"/>
              </a:rPr>
              <a:t>ring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2895" y="1126789"/>
            <a:ext cx="108012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solidFill>
                  <a:srgbClr val="FF0000"/>
                </a:solidFill>
                <a:latin typeface="Comic Sans MS"/>
                <a:cs typeface="Comic Sans MS"/>
              </a:rPr>
              <a:t>Lecture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4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62329" y="270791"/>
            <a:ext cx="355176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Resource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M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erial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2729" y="1126789"/>
            <a:ext cx="5286692" cy="10360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945">
              <a:lnSpc>
                <a:spcPts val="2480"/>
              </a:lnSpc>
              <a:spcBef>
                <a:spcPts val="124"/>
              </a:spcBef>
            </a:pPr>
            <a:r>
              <a:rPr dirty="0" smtClean="0" baseline="439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4242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C</a:t>
            </a:r>
            <a:r>
              <a:rPr dirty="0" smtClean="0" baseline="3261" sz="3300" spc="-4">
                <a:latin typeface="Comic Sans MS"/>
                <a:cs typeface="Comic Sans MS"/>
              </a:rPr>
              <a:t>o</a:t>
            </a:r>
            <a:r>
              <a:rPr dirty="0" smtClean="0" baseline="3261" sz="3300" spc="0">
                <a:latin typeface="Comic Sans MS"/>
                <a:cs typeface="Comic Sans MS"/>
              </a:rPr>
              <a:t>urse</a:t>
            </a:r>
            <a:r>
              <a:rPr dirty="0" smtClean="0" baseline="3261" sz="3300" spc="-49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Bo</a:t>
            </a:r>
            <a:r>
              <a:rPr dirty="0" smtClean="0" baseline="3261" sz="3300" spc="-9">
                <a:latin typeface="Comic Sans MS"/>
                <a:cs typeface="Comic Sans MS"/>
              </a:rPr>
              <a:t>o</a:t>
            </a:r>
            <a:r>
              <a:rPr dirty="0" smtClean="0" baseline="3261" sz="3300" spc="0">
                <a:latin typeface="Comic Sans MS"/>
                <a:cs typeface="Comic Sans MS"/>
              </a:rPr>
              <a:t>k</a:t>
            </a:r>
            <a:endParaRPr sz="2200">
              <a:latin typeface="Comic Sans MS"/>
              <a:cs typeface="Comic Sans MS"/>
            </a:endParaRPr>
          </a:p>
          <a:p>
            <a:pPr marL="434848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Comic Sans MS"/>
                <a:cs typeface="Comic Sans MS"/>
              </a:rPr>
              <a:t>I</a:t>
            </a:r>
            <a:r>
              <a:rPr dirty="0" smtClean="0" sz="1800" spc="4" b="1">
                <a:latin typeface="Comic Sans MS"/>
                <a:cs typeface="Comic Sans MS"/>
              </a:rPr>
              <a:t>n</a:t>
            </a:r>
            <a:r>
              <a:rPr dirty="0" smtClean="0" sz="1800" spc="0" b="1">
                <a:latin typeface="Comic Sans MS"/>
                <a:cs typeface="Comic Sans MS"/>
              </a:rPr>
              <a:t>tr</a:t>
            </a:r>
            <a:r>
              <a:rPr dirty="0" smtClean="0" sz="1800" spc="4" b="1">
                <a:latin typeface="Comic Sans MS"/>
                <a:cs typeface="Comic Sans MS"/>
              </a:rPr>
              <a:t>o</a:t>
            </a:r>
            <a:r>
              <a:rPr dirty="0" smtClean="0" sz="1800" spc="0" b="1">
                <a:latin typeface="Comic Sans MS"/>
                <a:cs typeface="Comic Sans MS"/>
              </a:rPr>
              <a:t>duction</a:t>
            </a:r>
            <a:r>
              <a:rPr dirty="0" smtClean="0" sz="1800" spc="-29" b="1">
                <a:latin typeface="Comic Sans MS"/>
                <a:cs typeface="Comic Sans MS"/>
              </a:rPr>
              <a:t> </a:t>
            </a:r>
            <a:r>
              <a:rPr dirty="0" smtClean="0" sz="1800" spc="0" b="1">
                <a:latin typeface="Comic Sans MS"/>
                <a:cs typeface="Comic Sans MS"/>
              </a:rPr>
              <a:t>to</a:t>
            </a:r>
            <a:r>
              <a:rPr dirty="0" smtClean="0" sz="1800" spc="0" b="1">
                <a:latin typeface="Comic Sans MS"/>
                <a:cs typeface="Comic Sans MS"/>
              </a:rPr>
              <a:t> </a:t>
            </a:r>
            <a:r>
              <a:rPr dirty="0" smtClean="0" sz="1800" spc="0" b="1">
                <a:latin typeface="Comic Sans MS"/>
                <a:cs typeface="Comic Sans MS"/>
              </a:rPr>
              <a:t>Co</a:t>
            </a:r>
            <a:r>
              <a:rPr dirty="0" smtClean="0" sz="1800" spc="4" b="1">
                <a:latin typeface="Comic Sans MS"/>
                <a:cs typeface="Comic Sans MS"/>
              </a:rPr>
              <a:t>m</a:t>
            </a:r>
            <a:r>
              <a:rPr dirty="0" smtClean="0" sz="1800" spc="0" b="1">
                <a:latin typeface="Comic Sans MS"/>
                <a:cs typeface="Comic Sans MS"/>
              </a:rPr>
              <a:t>puter</a:t>
            </a:r>
            <a:r>
              <a:rPr dirty="0" smtClean="0" sz="1800" spc="14" b="1">
                <a:latin typeface="Comic Sans MS"/>
                <a:cs typeface="Comic Sans MS"/>
              </a:rPr>
              <a:t>s</a:t>
            </a:r>
            <a:r>
              <a:rPr dirty="0" smtClean="0" sz="1800" spc="0">
                <a:latin typeface="Comic Sans MS"/>
                <a:cs typeface="Comic Sans MS"/>
              </a:rPr>
              <a:t>,</a:t>
            </a:r>
            <a:r>
              <a:rPr dirty="0" smtClean="0" sz="1800" spc="0">
                <a:latin typeface="Comic Sans MS"/>
                <a:cs typeface="Comic Sans MS"/>
              </a:rPr>
              <a:t> </a:t>
            </a:r>
            <a:r>
              <a:rPr dirty="0" smtClean="0" sz="1800" spc="-4">
                <a:latin typeface="Comic Sans MS"/>
                <a:cs typeface="Comic Sans MS"/>
              </a:rPr>
              <a:t>P</a:t>
            </a:r>
            <a:r>
              <a:rPr dirty="0" smtClean="0" sz="1800" spc="0">
                <a:latin typeface="Comic Sans MS"/>
                <a:cs typeface="Comic Sans MS"/>
              </a:rPr>
              <a:t>eter</a:t>
            </a:r>
            <a:r>
              <a:rPr dirty="0" smtClean="0" sz="1800" spc="9">
                <a:latin typeface="Comic Sans MS"/>
                <a:cs typeface="Comic Sans MS"/>
              </a:rPr>
              <a:t> </a:t>
            </a:r>
            <a:r>
              <a:rPr dirty="0" smtClean="0" sz="1800" spc="0">
                <a:latin typeface="Comic Sans MS"/>
                <a:cs typeface="Comic Sans MS"/>
              </a:rPr>
              <a:t>N</a:t>
            </a:r>
            <a:r>
              <a:rPr dirty="0" smtClean="0" sz="1800" spc="4">
                <a:latin typeface="Comic Sans MS"/>
                <a:cs typeface="Comic Sans MS"/>
              </a:rPr>
              <a:t>o</a:t>
            </a:r>
            <a:r>
              <a:rPr dirty="0" smtClean="0" sz="1800" spc="0">
                <a:latin typeface="Comic Sans MS"/>
                <a:cs typeface="Comic Sans MS"/>
              </a:rPr>
              <a:t>rt</a:t>
            </a:r>
            <a:r>
              <a:rPr dirty="0" smtClean="0" sz="1800" spc="4">
                <a:latin typeface="Comic Sans MS"/>
                <a:cs typeface="Comic Sans MS"/>
              </a:rPr>
              <a:t>o</a:t>
            </a:r>
            <a:r>
              <a:rPr dirty="0" smtClean="0" sz="1800" spc="4">
                <a:latin typeface="Comic Sans MS"/>
                <a:cs typeface="Comic Sans MS"/>
              </a:rPr>
              <a:t>n</a:t>
            </a:r>
            <a:r>
              <a:rPr dirty="0" smtClean="0" sz="1800" spc="0">
                <a:latin typeface="Comic Sans MS"/>
                <a:cs typeface="Comic Sans MS"/>
              </a:rPr>
              <a:t>,</a:t>
            </a:r>
            <a:endParaRPr sz="1800">
              <a:latin typeface="Comic Sans MS"/>
              <a:cs typeface="Comic Sans MS"/>
            </a:endParaRPr>
          </a:p>
          <a:p>
            <a:pPr marL="12700" marR="34945">
              <a:lnSpc>
                <a:spcPts val="2985"/>
              </a:lnSpc>
              <a:spcBef>
                <a:spcPts val="269"/>
              </a:spcBef>
            </a:pPr>
            <a:r>
              <a:rPr dirty="0" smtClean="0" baseline="-146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-1414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-1087" sz="3300" spc="0">
                <a:latin typeface="Comic Sans MS"/>
                <a:cs typeface="Comic Sans MS"/>
              </a:rPr>
              <a:t>Refer</a:t>
            </a:r>
            <a:r>
              <a:rPr dirty="0" smtClean="0" baseline="-1087" sz="3300" spc="-9">
                <a:latin typeface="Comic Sans MS"/>
                <a:cs typeface="Comic Sans MS"/>
              </a:rPr>
              <a:t>e</a:t>
            </a:r>
            <a:r>
              <a:rPr dirty="0" smtClean="0" baseline="-1087" sz="3300" spc="0">
                <a:latin typeface="Comic Sans MS"/>
                <a:cs typeface="Comic Sans MS"/>
              </a:rPr>
              <a:t>nce</a:t>
            </a:r>
            <a:r>
              <a:rPr dirty="0" smtClean="0" baseline="-1087" sz="3300" spc="-106">
                <a:latin typeface="Comic Sans MS"/>
                <a:cs typeface="Comic Sans MS"/>
              </a:rPr>
              <a:t> </a:t>
            </a:r>
            <a:r>
              <a:rPr dirty="0" smtClean="0" baseline="-1087" sz="3300" spc="0">
                <a:latin typeface="Comic Sans MS"/>
                <a:cs typeface="Comic Sans MS"/>
              </a:rPr>
              <a:t>Bo</a:t>
            </a:r>
            <a:r>
              <a:rPr dirty="0" smtClean="0" baseline="-1087" sz="3300" spc="-4">
                <a:latin typeface="Comic Sans MS"/>
                <a:cs typeface="Comic Sans MS"/>
              </a:rPr>
              <a:t>o</a:t>
            </a:r>
            <a:r>
              <a:rPr dirty="0" smtClean="0" baseline="-1087" sz="3300" spc="0">
                <a:latin typeface="Comic Sans MS"/>
                <a:cs typeface="Comic Sans MS"/>
              </a:rPr>
              <a:t>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45403" y="1499872"/>
            <a:ext cx="361774" cy="262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5"/>
              </a:lnSpc>
              <a:spcBef>
                <a:spcPts val="103"/>
              </a:spcBef>
            </a:pPr>
            <a:r>
              <a:rPr dirty="0" smtClean="0" baseline="1328" sz="2700" spc="14">
                <a:latin typeface="Comic Sans MS"/>
                <a:cs typeface="Comic Sans MS"/>
              </a:rPr>
              <a:t>7</a:t>
            </a:r>
            <a:r>
              <a:rPr dirty="0" smtClean="0" baseline="23919" sz="1800" spc="0">
                <a:latin typeface="Comic Sans MS"/>
                <a:cs typeface="Comic Sans MS"/>
              </a:rPr>
              <a:t>th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10960" y="1499872"/>
            <a:ext cx="360682" cy="262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65"/>
              </a:lnSpc>
              <a:spcBef>
                <a:spcPts val="103"/>
              </a:spcBef>
            </a:pPr>
            <a:r>
              <a:rPr dirty="0" smtClean="0" baseline="1328" sz="2700" spc="4">
                <a:latin typeface="Comic Sans MS"/>
                <a:cs typeface="Comic Sans MS"/>
              </a:rPr>
              <a:t>8</a:t>
            </a:r>
            <a:r>
              <a:rPr dirty="0" smtClean="0" baseline="23919" sz="1800" spc="0">
                <a:latin typeface="Comic Sans MS"/>
                <a:cs typeface="Comic Sans MS"/>
              </a:rPr>
              <a:t>th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3780" y="1508191"/>
            <a:ext cx="28974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or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78244" y="1508191"/>
            <a:ext cx="81306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Edi</a:t>
            </a:r>
            <a:r>
              <a:rPr dirty="0" smtClean="0" baseline="2657" sz="2700" spc="4">
                <a:latin typeface="Comic Sans MS"/>
                <a:cs typeface="Comic Sans MS"/>
              </a:rPr>
              <a:t>t</a:t>
            </a:r>
            <a:r>
              <a:rPr dirty="0" smtClean="0" baseline="2657" sz="2700" spc="0">
                <a:latin typeface="Comic Sans MS"/>
                <a:cs typeface="Comic Sans MS"/>
              </a:rPr>
              <a:t>ion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4877" y="2235340"/>
            <a:ext cx="1556097" cy="258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dirty="0" smtClean="0" baseline="1668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161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1328" sz="2700" spc="0" b="1">
                <a:latin typeface="Comic Sans MS"/>
                <a:cs typeface="Comic Sans MS"/>
              </a:rPr>
              <a:t>Dis</a:t>
            </a:r>
            <a:r>
              <a:rPr dirty="0" smtClean="0" baseline="1328" sz="2700" spc="-4" b="1">
                <a:latin typeface="Comic Sans MS"/>
                <a:cs typeface="Comic Sans MS"/>
              </a:rPr>
              <a:t>c</a:t>
            </a:r>
            <a:r>
              <a:rPr dirty="0" smtClean="0" baseline="1328" sz="2700" spc="0" b="1">
                <a:latin typeface="Comic Sans MS"/>
                <a:cs typeface="Comic Sans MS"/>
              </a:rPr>
              <a:t>overi</a:t>
            </a:r>
            <a:r>
              <a:rPr dirty="0" smtClean="0" baseline="1328" sz="2700" spc="4" b="1">
                <a:latin typeface="Comic Sans MS"/>
                <a:cs typeface="Comic Sans MS"/>
              </a:rPr>
              <a:t>n</a:t>
            </a:r>
            <a:r>
              <a:rPr dirty="0" smtClean="0" baseline="1328" sz="2700" spc="0" b="1">
                <a:latin typeface="Comic Sans MS"/>
                <a:cs typeface="Comic Sans MS"/>
              </a:rPr>
              <a:t>g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5781" y="2239711"/>
            <a:ext cx="126221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 b="1">
                <a:latin typeface="Comic Sans MS"/>
                <a:cs typeface="Comic Sans MS"/>
              </a:rPr>
              <a:t>Co</a:t>
            </a:r>
            <a:r>
              <a:rPr dirty="0" smtClean="0" baseline="2657" sz="2700" spc="9" b="1">
                <a:latin typeface="Comic Sans MS"/>
                <a:cs typeface="Comic Sans MS"/>
              </a:rPr>
              <a:t>m</a:t>
            </a:r>
            <a:r>
              <a:rPr dirty="0" smtClean="0" baseline="2657" sz="2700" spc="0" b="1">
                <a:latin typeface="Comic Sans MS"/>
                <a:cs typeface="Comic Sans MS"/>
              </a:rPr>
              <a:t>puter</a:t>
            </a:r>
            <a:r>
              <a:rPr dirty="0" smtClean="0" baseline="2657" sz="2700" spc="9" b="1">
                <a:latin typeface="Comic Sans MS"/>
                <a:cs typeface="Comic Sans MS"/>
              </a:rPr>
              <a:t>s</a:t>
            </a:r>
            <a:r>
              <a:rPr dirty="0" smtClean="0" baseline="2657" sz="2700" spc="0">
                <a:latin typeface="Comic Sans MS"/>
                <a:cs typeface="Comic Sans MS"/>
              </a:rPr>
              <a:t>,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6695" y="2239711"/>
            <a:ext cx="78237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Shel</a:t>
            </a:r>
            <a:r>
              <a:rPr dirty="0" smtClean="0" baseline="2657" sz="2700" spc="-4">
                <a:latin typeface="Comic Sans MS"/>
                <a:cs typeface="Comic Sans MS"/>
              </a:rPr>
              <a:t>l</a:t>
            </a:r>
            <a:r>
              <a:rPr dirty="0" smtClean="0" baseline="2657" sz="2700" spc="0">
                <a:latin typeface="Comic Sans MS"/>
                <a:cs typeface="Comic Sans MS"/>
              </a:rPr>
              <a:t>y,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6965" y="2239711"/>
            <a:ext cx="97275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Cash</a:t>
            </a:r>
            <a:r>
              <a:rPr dirty="0" smtClean="0" baseline="2657" sz="2700" spc="4">
                <a:latin typeface="Comic Sans MS"/>
                <a:cs typeface="Comic Sans MS"/>
              </a:rPr>
              <a:t>m</a:t>
            </a:r>
            <a:r>
              <a:rPr dirty="0" smtClean="0" baseline="2657" sz="2700" spc="0">
                <a:latin typeface="Comic Sans MS"/>
                <a:cs typeface="Comic Sans MS"/>
              </a:rPr>
              <a:t>an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7888" y="2239711"/>
            <a:ext cx="43148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latin typeface="Comic Sans MS"/>
                <a:cs typeface="Comic Sans MS"/>
              </a:rPr>
              <a:t>a</a:t>
            </a:r>
            <a:r>
              <a:rPr dirty="0" smtClean="0" baseline="2657" sz="2700" spc="4"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7664" y="2239711"/>
            <a:ext cx="102671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-4">
                <a:latin typeface="Comic Sans MS"/>
                <a:cs typeface="Comic Sans MS"/>
              </a:rPr>
              <a:t>V</a:t>
            </a:r>
            <a:r>
              <a:rPr dirty="0" smtClean="0" baseline="2657" sz="2700" spc="0">
                <a:latin typeface="Comic Sans MS"/>
                <a:cs typeface="Comic Sans MS"/>
              </a:rPr>
              <a:t>erma</a:t>
            </a:r>
            <a:r>
              <a:rPr dirty="0" smtClean="0" baseline="2657" sz="2700" spc="4">
                <a:latin typeface="Comic Sans MS"/>
                <a:cs typeface="Comic Sans MS"/>
              </a:rPr>
              <a:t>a</a:t>
            </a:r>
            <a:r>
              <a:rPr dirty="0" smtClean="0" baseline="2657" sz="2700" spc="4">
                <a:latin typeface="Comic Sans MS"/>
                <a:cs typeface="Comic Sans MS"/>
              </a:rPr>
              <a:t>t</a:t>
            </a:r>
            <a:r>
              <a:rPr dirty="0" smtClean="0" baseline="2657" sz="2700" spc="0">
                <a:latin typeface="Comic Sans MS"/>
                <a:cs typeface="Comic Sans MS"/>
              </a:rPr>
              <a:t>,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3755" y="2239711"/>
            <a:ext cx="61892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4">
                <a:latin typeface="Comic Sans MS"/>
                <a:cs typeface="Comic Sans MS"/>
              </a:rPr>
              <a:t>2</a:t>
            </a:r>
            <a:r>
              <a:rPr dirty="0" smtClean="0" baseline="2657" sz="2700" spc="4">
                <a:latin typeface="Comic Sans MS"/>
                <a:cs typeface="Comic Sans MS"/>
              </a:rPr>
              <a:t>0</a:t>
            </a:r>
            <a:r>
              <a:rPr dirty="0" smtClean="0" baseline="2657" sz="2700" spc="4">
                <a:latin typeface="Comic Sans MS"/>
                <a:cs typeface="Comic Sans MS"/>
              </a:rPr>
              <a:t>0</a:t>
            </a:r>
            <a:r>
              <a:rPr dirty="0" smtClean="0" baseline="2657" sz="2700" spc="0">
                <a:latin typeface="Comic Sans MS"/>
                <a:cs typeface="Comic Sans MS"/>
              </a:rPr>
              <a:t>8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5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62329" y="270791"/>
            <a:ext cx="362178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General</a:t>
            </a:r>
            <a:r>
              <a:rPr dirty="0" smtClean="0" baseline="1494" sz="4800" spc="-14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Di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s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cuss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4229" y="1126789"/>
            <a:ext cx="521563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Lear</a:t>
            </a:r>
            <a:r>
              <a:rPr dirty="0" smtClean="0" baseline="2174" sz="3300" spc="4">
                <a:latin typeface="Comic Sans MS"/>
                <a:cs typeface="Comic Sans MS"/>
              </a:rPr>
              <a:t>n</a:t>
            </a:r>
            <a:r>
              <a:rPr dirty="0" smtClean="0" baseline="2174" sz="3300" spc="0">
                <a:latin typeface="Comic Sans MS"/>
                <a:cs typeface="Comic Sans MS"/>
              </a:rPr>
              <a:t>ing</a:t>
            </a:r>
            <a:r>
              <a:rPr dirty="0" smtClean="0" baseline="2174" sz="3300" spc="-96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me</a:t>
            </a:r>
            <a:r>
              <a:rPr dirty="0" smtClean="0" baseline="2174" sz="3300" spc="-9">
                <a:latin typeface="Comic Sans MS"/>
                <a:cs typeface="Comic Sans MS"/>
              </a:rPr>
              <a:t>t</a:t>
            </a:r>
            <a:r>
              <a:rPr dirty="0" smtClean="0" baseline="2174" sz="3300" spc="0">
                <a:latin typeface="Comic Sans MS"/>
                <a:cs typeface="Comic Sans MS"/>
              </a:rPr>
              <a:t>hod</a:t>
            </a:r>
            <a:r>
              <a:rPr dirty="0" smtClean="0" baseline="2174" sz="3300" spc="-46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(C</a:t>
            </a:r>
            <a:r>
              <a:rPr dirty="0" smtClean="0" baseline="2174" sz="3300" spc="-4">
                <a:latin typeface="Comic Sans MS"/>
                <a:cs typeface="Comic Sans MS"/>
              </a:rPr>
              <a:t>o</a:t>
            </a:r>
            <a:r>
              <a:rPr dirty="0" smtClean="0" baseline="2174" sz="3300" spc="0">
                <a:latin typeface="Comic Sans MS"/>
                <a:cs typeface="Comic Sans MS"/>
              </a:rPr>
              <a:t>ll</a:t>
            </a:r>
            <a:r>
              <a:rPr dirty="0" smtClean="0" baseline="2174" sz="3300" spc="-4">
                <a:latin typeface="Comic Sans MS"/>
                <a:cs typeface="Comic Sans MS"/>
              </a:rPr>
              <a:t>e</a:t>
            </a:r>
            <a:r>
              <a:rPr dirty="0" smtClean="0" baseline="2174" sz="3300" spc="0">
                <a:latin typeface="Comic Sans MS"/>
                <a:cs typeface="Comic Sans MS"/>
              </a:rPr>
              <a:t>ge</a:t>
            </a:r>
            <a:r>
              <a:rPr dirty="0" smtClean="0" baseline="2174" sz="3300" spc="-46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vs</a:t>
            </a:r>
            <a:r>
              <a:rPr dirty="0" smtClean="0" baseline="2174" sz="3300" spc="-6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Universit</a:t>
            </a:r>
            <a:r>
              <a:rPr dirty="0" smtClean="0" baseline="2174" sz="3300" spc="-9">
                <a:latin typeface="Comic Sans MS"/>
                <a:cs typeface="Comic Sans MS"/>
              </a:rPr>
              <a:t>y</a:t>
            </a:r>
            <a:r>
              <a:rPr dirty="0" smtClean="0" baseline="2174" sz="3300" spc="0">
                <a:latin typeface="Comic Sans MS"/>
                <a:cs typeface="Comic Sans MS"/>
              </a:rPr>
              <a:t>)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2729" y="1137636"/>
            <a:ext cx="281135" cy="693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776">
              <a:lnSpc>
                <a:spcPts val="2350"/>
              </a:lnSpc>
              <a:spcBef>
                <a:spcPts val="117"/>
              </a:spcBef>
            </a:pPr>
            <a:r>
              <a:rPr dirty="0" smtClean="0" baseline="3500" sz="3075" spc="4">
                <a:solidFill>
                  <a:srgbClr val="000099"/>
                </a:solidFill>
                <a:latin typeface="Comic Sans MS"/>
                <a:cs typeface="Comic Sans MS"/>
              </a:rPr>
              <a:t>i.</a:t>
            </a:r>
            <a:endParaRPr sz="2050">
              <a:latin typeface="Comic Sans MS"/>
              <a:cs typeface="Comic Sans MS"/>
            </a:endParaRPr>
          </a:p>
          <a:p>
            <a:pPr marL="12700">
              <a:lnSpc>
                <a:spcPts val="2795"/>
              </a:lnSpc>
              <a:spcBef>
                <a:spcPts val="332"/>
              </a:spcBef>
            </a:pPr>
            <a:r>
              <a:rPr dirty="0" smtClean="0" sz="2050" spc="4">
                <a:solidFill>
                  <a:srgbClr val="000099"/>
                </a:solidFill>
                <a:latin typeface="Comic Sans MS"/>
                <a:cs typeface="Comic Sans MS"/>
              </a:rPr>
              <a:t>ii.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4229" y="1529379"/>
            <a:ext cx="1726691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How</a:t>
            </a:r>
            <a:r>
              <a:rPr dirty="0" smtClean="0" baseline="2174" sz="3300" spc="-43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ma</a:t>
            </a:r>
            <a:r>
              <a:rPr dirty="0" smtClean="0" baseline="2174" sz="3300" spc="4">
                <a:latin typeface="Comic Sans MS"/>
                <a:cs typeface="Comic Sans MS"/>
              </a:rPr>
              <a:t>n</a:t>
            </a:r>
            <a:r>
              <a:rPr dirty="0" smtClean="0" baseline="2174" sz="3300" spc="0">
                <a:latin typeface="Comic Sans MS"/>
                <a:cs typeface="Comic Sans MS"/>
              </a:rPr>
              <a:t>y</a:t>
            </a:r>
            <a:r>
              <a:rPr dirty="0" smtClean="0" baseline="2174" sz="3300" spc="-41"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of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68420" y="1529379"/>
            <a:ext cx="503426" cy="706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3261" sz="3300" spc="0">
                <a:latin typeface="Comic Sans MS"/>
                <a:cs typeface="Comic Sans MS"/>
              </a:rPr>
              <a:t>y</a:t>
            </a:r>
            <a:r>
              <a:rPr dirty="0" smtClean="0" baseline="3261" sz="3300" spc="-4">
                <a:latin typeface="Comic Sans MS"/>
                <a:cs typeface="Comic Sans MS"/>
              </a:rPr>
              <a:t>o</a:t>
            </a:r>
            <a:r>
              <a:rPr dirty="0" smtClean="0" baseline="3261" sz="3300" spc="0">
                <a:latin typeface="Comic Sans MS"/>
                <a:cs typeface="Comic Sans MS"/>
              </a:rPr>
              <a:t>u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ts val="2985"/>
              </a:lnSpc>
              <a:spcBef>
                <a:spcPts val="125"/>
              </a:spcBef>
            </a:pPr>
            <a:r>
              <a:rPr dirty="0" smtClean="0" baseline="-1087" sz="3300" spc="0">
                <a:latin typeface="Comic Sans MS"/>
                <a:cs typeface="Comic Sans MS"/>
              </a:rPr>
              <a:t>y</a:t>
            </a:r>
            <a:r>
              <a:rPr dirty="0" smtClean="0" baseline="-1087" sz="3300" spc="-4">
                <a:latin typeface="Comic Sans MS"/>
                <a:cs typeface="Comic Sans MS"/>
              </a:rPr>
              <a:t>o</a:t>
            </a:r>
            <a:r>
              <a:rPr dirty="0" smtClean="0" baseline="-1087" sz="3300" spc="0">
                <a:latin typeface="Comic Sans MS"/>
                <a:cs typeface="Comic Sans MS"/>
              </a:rPr>
              <a:t>u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92458" y="1529379"/>
            <a:ext cx="4688314" cy="706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33">
              <a:lnSpc>
                <a:spcPts val="2480"/>
              </a:lnSpc>
              <a:spcBef>
                <a:spcPts val="124"/>
              </a:spcBef>
            </a:pPr>
            <a:r>
              <a:rPr dirty="0" smtClean="0" baseline="3261" sz="3300" spc="0">
                <a:latin typeface="Comic Sans MS"/>
                <a:cs typeface="Comic Sans MS"/>
              </a:rPr>
              <a:t>ha</a:t>
            </a:r>
            <a:r>
              <a:rPr dirty="0" smtClean="0" baseline="3261" sz="3300" spc="4">
                <a:latin typeface="Comic Sans MS"/>
                <a:cs typeface="Comic Sans MS"/>
              </a:rPr>
              <a:t>v</a:t>
            </a:r>
            <a:r>
              <a:rPr dirty="0" smtClean="0" baseline="3261" sz="3300" spc="0">
                <a:latin typeface="Comic Sans MS"/>
                <a:cs typeface="Comic Sans MS"/>
              </a:rPr>
              <a:t>e</a:t>
            </a:r>
            <a:r>
              <a:rPr dirty="0" smtClean="0" baseline="3261" sz="3300" spc="-46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a</a:t>
            </a:r>
            <a:r>
              <a:rPr dirty="0" smtClean="0" baseline="3261" sz="3300" spc="-11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personal</a:t>
            </a:r>
            <a:r>
              <a:rPr dirty="0" smtClean="0" baseline="3261" sz="3300" spc="-55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comp</a:t>
            </a:r>
            <a:r>
              <a:rPr dirty="0" smtClean="0" baseline="3261" sz="3300" spc="-4">
                <a:latin typeface="Comic Sans MS"/>
                <a:cs typeface="Comic Sans MS"/>
              </a:rPr>
              <a:t>u</a:t>
            </a:r>
            <a:r>
              <a:rPr dirty="0" smtClean="0" baseline="3261" sz="3300" spc="0">
                <a:latin typeface="Comic Sans MS"/>
                <a:cs typeface="Comic Sans MS"/>
              </a:rPr>
              <a:t>ter?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ts val="2985"/>
              </a:lnSpc>
              <a:spcBef>
                <a:spcPts val="125"/>
              </a:spcBef>
            </a:pPr>
            <a:r>
              <a:rPr dirty="0" smtClean="0" baseline="-1087" sz="3300" spc="0">
                <a:latin typeface="Comic Sans MS"/>
                <a:cs typeface="Comic Sans MS"/>
              </a:rPr>
              <a:t>can</a:t>
            </a:r>
            <a:r>
              <a:rPr dirty="0" smtClean="0" baseline="-1087" sz="3300" spc="-33">
                <a:latin typeface="Comic Sans MS"/>
                <a:cs typeface="Comic Sans MS"/>
              </a:rPr>
              <a:t> </a:t>
            </a:r>
            <a:r>
              <a:rPr dirty="0" smtClean="0" baseline="-1087" sz="3300" spc="0">
                <a:latin typeface="Comic Sans MS"/>
                <a:cs typeface="Comic Sans MS"/>
              </a:rPr>
              <a:t>install</a:t>
            </a:r>
            <a:r>
              <a:rPr dirty="0" smtClean="0" baseline="-1087" sz="3300" spc="-51">
                <a:latin typeface="Comic Sans MS"/>
                <a:cs typeface="Comic Sans MS"/>
              </a:rPr>
              <a:t> </a:t>
            </a:r>
            <a:r>
              <a:rPr dirty="0" smtClean="0" baseline="-1087" sz="3300" spc="0">
                <a:latin typeface="Comic Sans MS"/>
                <a:cs typeface="Comic Sans MS"/>
              </a:rPr>
              <a:t>OS</a:t>
            </a:r>
            <a:r>
              <a:rPr dirty="0" smtClean="0" baseline="-1087" sz="3300" spc="-17">
                <a:latin typeface="Comic Sans MS"/>
                <a:cs typeface="Comic Sans MS"/>
              </a:rPr>
              <a:t> </a:t>
            </a:r>
            <a:r>
              <a:rPr dirty="0" smtClean="0" baseline="-1087" sz="3300" spc="0">
                <a:latin typeface="Comic Sans MS"/>
                <a:cs typeface="Comic Sans MS"/>
              </a:rPr>
              <a:t>a</a:t>
            </a:r>
            <a:r>
              <a:rPr dirty="0" smtClean="0" baseline="-1087" sz="3300" spc="4">
                <a:latin typeface="Comic Sans MS"/>
                <a:cs typeface="Comic Sans MS"/>
              </a:rPr>
              <a:t>n</a:t>
            </a:r>
            <a:r>
              <a:rPr dirty="0" smtClean="0" baseline="-1087" sz="3300" spc="0">
                <a:latin typeface="Comic Sans MS"/>
                <a:cs typeface="Comic Sans MS"/>
              </a:rPr>
              <a:t>d</a:t>
            </a:r>
            <a:r>
              <a:rPr dirty="0" smtClean="0" baseline="-1087" sz="3300" spc="-35">
                <a:latin typeface="Comic Sans MS"/>
                <a:cs typeface="Comic Sans MS"/>
              </a:rPr>
              <a:t> </a:t>
            </a:r>
            <a:r>
              <a:rPr dirty="0" smtClean="0" baseline="-1087" sz="3300" spc="0">
                <a:latin typeface="Comic Sans MS"/>
                <a:cs typeface="Comic Sans MS"/>
              </a:rPr>
              <a:t>o</a:t>
            </a:r>
            <a:r>
              <a:rPr dirty="0" smtClean="0" baseline="-1087" sz="3300" spc="-4">
                <a:latin typeface="Comic Sans MS"/>
                <a:cs typeface="Comic Sans MS"/>
              </a:rPr>
              <a:t>t</a:t>
            </a:r>
            <a:r>
              <a:rPr dirty="0" smtClean="0" baseline="-1087" sz="3300" spc="0">
                <a:latin typeface="Comic Sans MS"/>
                <a:cs typeface="Comic Sans MS"/>
              </a:rPr>
              <a:t>her</a:t>
            </a:r>
            <a:r>
              <a:rPr dirty="0" smtClean="0" baseline="-1087" sz="3300" spc="-17">
                <a:latin typeface="Comic Sans MS"/>
                <a:cs typeface="Comic Sans MS"/>
              </a:rPr>
              <a:t> </a:t>
            </a:r>
            <a:r>
              <a:rPr dirty="0" smtClean="0" baseline="-1087" sz="3300" spc="0">
                <a:latin typeface="Comic Sans MS"/>
                <a:cs typeface="Comic Sans MS"/>
              </a:rPr>
              <a:t>application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729" y="1931715"/>
            <a:ext cx="2298191" cy="639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3500" sz="3075" spc="4">
                <a:solidFill>
                  <a:srgbClr val="000099"/>
                </a:solidFill>
                <a:latin typeface="Comic Sans MS"/>
                <a:cs typeface="Comic Sans MS"/>
              </a:rPr>
              <a:t>iii</a:t>
            </a:r>
            <a:r>
              <a:rPr dirty="0" smtClean="0" baseline="3500" sz="3075" spc="0">
                <a:solidFill>
                  <a:srgbClr val="000099"/>
                </a:solidFill>
                <a:latin typeface="Comic Sans MS"/>
                <a:cs typeface="Comic Sans MS"/>
              </a:rPr>
              <a:t>.</a:t>
            </a:r>
            <a:r>
              <a:rPr dirty="0" smtClean="0" baseline="3500" sz="3075" spc="0">
                <a:solidFill>
                  <a:srgbClr val="000099"/>
                </a:solidFill>
                <a:latin typeface="Comic Sans MS"/>
                <a:cs typeface="Comic Sans MS"/>
              </a:rPr>
              <a:t>  </a:t>
            </a:r>
            <a:r>
              <a:rPr dirty="0" smtClean="0" baseline="3500" sz="3075" spc="403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How</a:t>
            </a:r>
            <a:r>
              <a:rPr dirty="0" smtClean="0" baseline="3261" sz="3300" spc="-43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ma</a:t>
            </a:r>
            <a:r>
              <a:rPr dirty="0" smtClean="0" baseline="3261" sz="3300" spc="4">
                <a:latin typeface="Comic Sans MS"/>
                <a:cs typeface="Comic Sans MS"/>
              </a:rPr>
              <a:t>n</a:t>
            </a:r>
            <a:r>
              <a:rPr dirty="0" smtClean="0" baseline="3261" sz="3300" spc="0">
                <a:latin typeface="Comic Sans MS"/>
                <a:cs typeface="Comic Sans MS"/>
              </a:rPr>
              <a:t>y</a:t>
            </a:r>
            <a:r>
              <a:rPr dirty="0" smtClean="0" baseline="3261" sz="3300" spc="-41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of</a:t>
            </a:r>
            <a:endParaRPr sz="2200">
              <a:latin typeface="Comic Sans MS"/>
              <a:cs typeface="Comic Sans MS"/>
            </a:endParaRPr>
          </a:p>
          <a:p>
            <a:pPr marL="584199" marR="41833">
              <a:lnSpc>
                <a:spcPts val="2560"/>
              </a:lnSpc>
              <a:spcBef>
                <a:spcPts val="4"/>
              </a:spcBef>
            </a:pPr>
            <a:r>
              <a:rPr dirty="0" smtClean="0" baseline="1087" sz="3300" spc="0">
                <a:latin typeface="Comic Sans MS"/>
                <a:cs typeface="Comic Sans MS"/>
              </a:rPr>
              <a:t>soft</a:t>
            </a:r>
            <a:r>
              <a:rPr dirty="0" smtClean="0" baseline="1087" sz="3300" spc="-9">
                <a:latin typeface="Comic Sans MS"/>
                <a:cs typeface="Comic Sans MS"/>
              </a:rPr>
              <a:t>w</a:t>
            </a:r>
            <a:r>
              <a:rPr dirty="0" smtClean="0" baseline="1087" sz="3300" spc="0">
                <a:latin typeface="Comic Sans MS"/>
                <a:cs typeface="Comic Sans MS"/>
              </a:rPr>
              <a:t>ares?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2729" y="2669331"/>
            <a:ext cx="119038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333" sz="3075" spc="0">
                <a:solidFill>
                  <a:srgbClr val="000099"/>
                </a:solidFill>
                <a:latin typeface="Comic Sans MS"/>
                <a:cs typeface="Comic Sans MS"/>
              </a:rPr>
              <a:t>i</a:t>
            </a:r>
            <a:r>
              <a:rPr dirty="0" smtClean="0" baseline="2333" sz="3075" spc="4">
                <a:solidFill>
                  <a:srgbClr val="000099"/>
                </a:solidFill>
                <a:latin typeface="Comic Sans MS"/>
                <a:cs typeface="Comic Sans MS"/>
              </a:rPr>
              <a:t>v</a:t>
            </a:r>
            <a:r>
              <a:rPr dirty="0" smtClean="0" baseline="2333" sz="3075" spc="0">
                <a:solidFill>
                  <a:srgbClr val="000099"/>
                </a:solidFill>
                <a:latin typeface="Comic Sans MS"/>
                <a:cs typeface="Comic Sans MS"/>
              </a:rPr>
              <a:t>.</a:t>
            </a:r>
            <a:r>
              <a:rPr dirty="0" smtClean="0" baseline="2333" sz="3075" spc="0">
                <a:solidFill>
                  <a:srgbClr val="000099"/>
                </a:solidFill>
                <a:latin typeface="Comic Sans MS"/>
                <a:cs typeface="Comic Sans MS"/>
              </a:rPr>
              <a:t>  </a:t>
            </a:r>
            <a:r>
              <a:rPr dirty="0" smtClean="0" baseline="2333" sz="3075" spc="561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How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59266" y="2669331"/>
            <a:ext cx="722458" cy="1109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70">
              <a:lnSpc>
                <a:spcPts val="2480"/>
              </a:lnSpc>
              <a:spcBef>
                <a:spcPts val="124"/>
              </a:spcBef>
            </a:pPr>
            <a:r>
              <a:rPr dirty="0" smtClean="0" baseline="3261" sz="3300" spc="0">
                <a:latin typeface="Comic Sans MS"/>
                <a:cs typeface="Comic Sans MS"/>
              </a:rPr>
              <a:t>ma</a:t>
            </a:r>
            <a:r>
              <a:rPr dirty="0" smtClean="0" baseline="3261" sz="3300" spc="4">
                <a:latin typeface="Comic Sans MS"/>
                <a:cs typeface="Comic Sans MS"/>
              </a:rPr>
              <a:t>n</a:t>
            </a:r>
            <a:r>
              <a:rPr dirty="0" smtClean="0" baseline="3261" sz="3300" spc="0">
                <a:latin typeface="Comic Sans MS"/>
                <a:cs typeface="Comic Sans MS"/>
              </a:rPr>
              <a:t>y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19318"/>
              </a:lnSpc>
              <a:spcBef>
                <a:spcPts val="572"/>
              </a:spcBef>
            </a:pPr>
            <a:r>
              <a:rPr dirty="0" smtClean="0" sz="2200" spc="0">
                <a:latin typeface="Comic Sans MS"/>
                <a:cs typeface="Comic Sans MS"/>
              </a:rPr>
              <a:t>ma</a:t>
            </a:r>
            <a:r>
              <a:rPr dirty="0" smtClean="0" sz="2200" spc="4">
                <a:latin typeface="Comic Sans MS"/>
                <a:cs typeface="Comic Sans MS"/>
              </a:rPr>
              <a:t>n</a:t>
            </a:r>
            <a:r>
              <a:rPr dirty="0" smtClean="0" sz="2200" spc="0">
                <a:latin typeface="Comic Sans MS"/>
                <a:cs typeface="Comic Sans MS"/>
              </a:rPr>
              <a:t>y</a:t>
            </a:r>
            <a:r>
              <a:rPr dirty="0" smtClean="0" sz="2200" spc="0">
                <a:latin typeface="Comic Sans MS"/>
                <a:cs typeface="Comic Sans MS"/>
              </a:rPr>
              <a:t> </a:t>
            </a:r>
            <a:r>
              <a:rPr dirty="0" smtClean="0" sz="2200" spc="0">
                <a:latin typeface="Comic Sans MS"/>
                <a:cs typeface="Comic Sans MS"/>
              </a:rPr>
              <a:t>ma</a:t>
            </a:r>
            <a:r>
              <a:rPr dirty="0" smtClean="0" sz="2200" spc="4">
                <a:latin typeface="Comic Sans MS"/>
                <a:cs typeface="Comic Sans MS"/>
              </a:rPr>
              <a:t>n</a:t>
            </a:r>
            <a:r>
              <a:rPr dirty="0" smtClean="0" sz="2200" spc="0">
                <a:latin typeface="Comic Sans MS"/>
                <a:cs typeface="Comic Sans MS"/>
              </a:rPr>
              <a:t>y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5262" y="2669331"/>
            <a:ext cx="359528" cy="1109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70">
              <a:lnSpc>
                <a:spcPts val="2480"/>
              </a:lnSpc>
              <a:spcBef>
                <a:spcPts val="124"/>
              </a:spcBef>
            </a:pPr>
            <a:r>
              <a:rPr dirty="0" smtClean="0" baseline="3261" sz="3300" spc="0">
                <a:latin typeface="Comic Sans MS"/>
                <a:cs typeface="Comic Sans MS"/>
              </a:rPr>
              <a:t>of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19318"/>
              </a:lnSpc>
              <a:spcBef>
                <a:spcPts val="572"/>
              </a:spcBef>
            </a:pPr>
            <a:r>
              <a:rPr dirty="0" smtClean="0" sz="2200" spc="0">
                <a:latin typeface="Comic Sans MS"/>
                <a:cs typeface="Comic Sans MS"/>
              </a:rPr>
              <a:t>of</a:t>
            </a:r>
            <a:r>
              <a:rPr dirty="0" smtClean="0" sz="2200" spc="0">
                <a:latin typeface="Comic Sans MS"/>
                <a:cs typeface="Comic Sans MS"/>
              </a:rPr>
              <a:t> </a:t>
            </a:r>
            <a:r>
              <a:rPr dirty="0" smtClean="0" sz="2200" spc="0">
                <a:latin typeface="Comic Sans MS"/>
                <a:cs typeface="Comic Sans MS"/>
              </a:rPr>
              <a:t>of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8420" y="2669331"/>
            <a:ext cx="507296" cy="1109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70">
              <a:lnSpc>
                <a:spcPts val="2480"/>
              </a:lnSpc>
              <a:spcBef>
                <a:spcPts val="124"/>
              </a:spcBef>
            </a:pPr>
            <a:r>
              <a:rPr dirty="0" smtClean="0" baseline="3261" sz="3300" spc="0">
                <a:latin typeface="Comic Sans MS"/>
                <a:cs typeface="Comic Sans MS"/>
              </a:rPr>
              <a:t>y</a:t>
            </a:r>
            <a:r>
              <a:rPr dirty="0" smtClean="0" baseline="3261" sz="3300" spc="-4">
                <a:latin typeface="Comic Sans MS"/>
                <a:cs typeface="Comic Sans MS"/>
              </a:rPr>
              <a:t>o</a:t>
            </a:r>
            <a:r>
              <a:rPr dirty="0" smtClean="0" baseline="3261" sz="3300" spc="0">
                <a:latin typeface="Comic Sans MS"/>
                <a:cs typeface="Comic Sans MS"/>
              </a:rPr>
              <a:t>u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19318"/>
              </a:lnSpc>
              <a:spcBef>
                <a:spcPts val="572"/>
              </a:spcBef>
            </a:pPr>
            <a:r>
              <a:rPr dirty="0" smtClean="0" sz="2200" spc="0">
                <a:latin typeface="Comic Sans MS"/>
                <a:cs typeface="Comic Sans MS"/>
              </a:rPr>
              <a:t>y</a:t>
            </a:r>
            <a:r>
              <a:rPr dirty="0" smtClean="0" sz="2200" spc="-4">
                <a:latin typeface="Comic Sans MS"/>
                <a:cs typeface="Comic Sans MS"/>
              </a:rPr>
              <a:t>o</a:t>
            </a:r>
            <a:r>
              <a:rPr dirty="0" smtClean="0" sz="2200" spc="0">
                <a:latin typeface="Comic Sans MS"/>
                <a:cs typeface="Comic Sans MS"/>
              </a:rPr>
              <a:t>u</a:t>
            </a:r>
            <a:r>
              <a:rPr dirty="0" smtClean="0" sz="2200" spc="0">
                <a:latin typeface="Comic Sans MS"/>
                <a:cs typeface="Comic Sans MS"/>
              </a:rPr>
              <a:t> </a:t>
            </a:r>
            <a:r>
              <a:rPr dirty="0" smtClean="0" sz="2200" spc="0">
                <a:latin typeface="Comic Sans MS"/>
                <a:cs typeface="Comic Sans MS"/>
              </a:rPr>
              <a:t>y</a:t>
            </a:r>
            <a:r>
              <a:rPr dirty="0" smtClean="0" sz="2200" spc="-4">
                <a:latin typeface="Comic Sans MS"/>
                <a:cs typeface="Comic Sans MS"/>
              </a:rPr>
              <a:t>o</a:t>
            </a:r>
            <a:r>
              <a:rPr dirty="0" smtClean="0" sz="2200" spc="0">
                <a:latin typeface="Comic Sans MS"/>
                <a:cs typeface="Comic Sans MS"/>
              </a:rPr>
              <a:t>u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2458" y="2669331"/>
            <a:ext cx="3591032" cy="707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33">
              <a:lnSpc>
                <a:spcPts val="2480"/>
              </a:lnSpc>
              <a:spcBef>
                <a:spcPts val="124"/>
              </a:spcBef>
            </a:pPr>
            <a:r>
              <a:rPr dirty="0" smtClean="0" baseline="3261" sz="3300" spc="0">
                <a:latin typeface="Comic Sans MS"/>
                <a:cs typeface="Comic Sans MS"/>
              </a:rPr>
              <a:t>can</a:t>
            </a:r>
            <a:r>
              <a:rPr dirty="0" smtClean="0" baseline="3261" sz="3300" spc="-33">
                <a:latin typeface="Comic Sans MS"/>
                <a:cs typeface="Comic Sans MS"/>
              </a:rPr>
              <a:t> </a:t>
            </a:r>
            <a:r>
              <a:rPr dirty="0" smtClean="0" baseline="3261" sz="3300" spc="-4">
                <a:latin typeface="Comic Sans MS"/>
                <a:cs typeface="Comic Sans MS"/>
              </a:rPr>
              <a:t>d</a:t>
            </a:r>
            <a:r>
              <a:rPr dirty="0" smtClean="0" baseline="3261" sz="3300" spc="0">
                <a:latin typeface="Comic Sans MS"/>
                <a:cs typeface="Comic Sans MS"/>
              </a:rPr>
              <a:t>o</a:t>
            </a:r>
            <a:r>
              <a:rPr dirty="0" smtClean="0" baseline="3261" sz="3300" spc="0"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latin typeface="Comic Sans MS"/>
                <a:cs typeface="Comic Sans MS"/>
              </a:rPr>
              <a:t>typ</a:t>
            </a:r>
            <a:r>
              <a:rPr dirty="0" smtClean="0" baseline="3261" sz="3300" spc="-9">
                <a:latin typeface="Comic Sans MS"/>
                <a:cs typeface="Comic Sans MS"/>
              </a:rPr>
              <a:t>i</a:t>
            </a:r>
            <a:r>
              <a:rPr dirty="0" smtClean="0" baseline="3261" sz="3300" spc="0">
                <a:latin typeface="Comic Sans MS"/>
                <a:cs typeface="Comic Sans MS"/>
              </a:rPr>
              <a:t>ng?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ts val="2985"/>
              </a:lnSpc>
              <a:spcBef>
                <a:spcPts val="130"/>
              </a:spcBef>
            </a:pPr>
            <a:r>
              <a:rPr dirty="0" smtClean="0" baseline="-1087" sz="3300" spc="0">
                <a:latin typeface="Comic Sans MS"/>
                <a:cs typeface="Comic Sans MS"/>
              </a:rPr>
              <a:t>ha</a:t>
            </a:r>
            <a:r>
              <a:rPr dirty="0" smtClean="0" baseline="-1087" sz="3300" spc="4">
                <a:latin typeface="Comic Sans MS"/>
                <a:cs typeface="Comic Sans MS"/>
              </a:rPr>
              <a:t>v</a:t>
            </a:r>
            <a:r>
              <a:rPr dirty="0" smtClean="0" baseline="-1087" sz="3300" spc="0">
                <a:latin typeface="Comic Sans MS"/>
                <a:cs typeface="Comic Sans MS"/>
              </a:rPr>
              <a:t>e</a:t>
            </a:r>
            <a:r>
              <a:rPr dirty="0" smtClean="0" baseline="-1087" sz="3300" spc="-46">
                <a:latin typeface="Comic Sans MS"/>
                <a:cs typeface="Comic Sans MS"/>
              </a:rPr>
              <a:t> </a:t>
            </a:r>
            <a:r>
              <a:rPr dirty="0" smtClean="0" baseline="-1087" sz="3300" spc="0">
                <a:latin typeface="Comic Sans MS"/>
                <a:cs typeface="Comic Sans MS"/>
              </a:rPr>
              <a:t>email</a:t>
            </a:r>
            <a:r>
              <a:rPr dirty="0" smtClean="0" baseline="-1087" sz="3300" spc="-42">
                <a:latin typeface="Comic Sans MS"/>
                <a:cs typeface="Comic Sans MS"/>
              </a:rPr>
              <a:t> </a:t>
            </a:r>
            <a:r>
              <a:rPr dirty="0" smtClean="0" baseline="-1087" sz="3300" spc="0">
                <a:latin typeface="Comic Sans MS"/>
                <a:cs typeface="Comic Sans MS"/>
              </a:rPr>
              <a:t>a</a:t>
            </a:r>
            <a:r>
              <a:rPr dirty="0" smtClean="0" baseline="-1087" sz="3300" spc="4">
                <a:latin typeface="Comic Sans MS"/>
                <a:cs typeface="Comic Sans MS"/>
              </a:rPr>
              <a:t>n</a:t>
            </a:r>
            <a:r>
              <a:rPr dirty="0" smtClean="0" baseline="-1087" sz="3300" spc="0">
                <a:latin typeface="Comic Sans MS"/>
                <a:cs typeface="Comic Sans MS"/>
              </a:rPr>
              <a:t>d</a:t>
            </a:r>
            <a:r>
              <a:rPr dirty="0" smtClean="0" baseline="-1087" sz="3300" spc="-35">
                <a:latin typeface="Comic Sans MS"/>
                <a:cs typeface="Comic Sans MS"/>
              </a:rPr>
              <a:t> </a:t>
            </a:r>
            <a:r>
              <a:rPr dirty="0" smtClean="0" baseline="-1087" sz="3300" spc="0">
                <a:latin typeface="Comic Sans MS"/>
                <a:cs typeface="Comic Sans MS"/>
              </a:rPr>
              <a:t>so</a:t>
            </a:r>
            <a:r>
              <a:rPr dirty="0" smtClean="0" baseline="-1087" sz="3300" spc="-4">
                <a:latin typeface="Comic Sans MS"/>
                <a:cs typeface="Comic Sans MS"/>
              </a:rPr>
              <a:t>c</a:t>
            </a:r>
            <a:r>
              <a:rPr dirty="0" smtClean="0" baseline="-1087" sz="3300" spc="0">
                <a:latin typeface="Comic Sans MS"/>
                <a:cs typeface="Comic Sans MS"/>
              </a:rPr>
              <a:t>ial</a:t>
            </a:r>
            <a:r>
              <a:rPr dirty="0" smtClean="0" baseline="-1087" sz="3300" spc="-41">
                <a:latin typeface="Comic Sans MS"/>
                <a:cs typeface="Comic Sans MS"/>
              </a:rPr>
              <a:t> </a:t>
            </a:r>
            <a:r>
              <a:rPr dirty="0" smtClean="0" baseline="-1087" sz="3300" spc="0">
                <a:latin typeface="Comic Sans MS"/>
                <a:cs typeface="Comic Sans MS"/>
              </a:rPr>
              <a:t>me</a:t>
            </a:r>
            <a:r>
              <a:rPr dirty="0" smtClean="0" baseline="-1087" sz="3300" spc="-9">
                <a:latin typeface="Comic Sans MS"/>
                <a:cs typeface="Comic Sans MS"/>
              </a:rPr>
              <a:t>d</a:t>
            </a:r>
            <a:r>
              <a:rPr dirty="0" smtClean="0" baseline="-1087" sz="3300" spc="0">
                <a:latin typeface="Comic Sans MS"/>
                <a:cs typeface="Comic Sans MS"/>
              </a:rPr>
              <a:t>ia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4229" y="3072048"/>
            <a:ext cx="61888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How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1320" y="3072048"/>
            <a:ext cx="134744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accounts?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729" y="3082895"/>
            <a:ext cx="261502" cy="290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90"/>
              </a:lnSpc>
              <a:spcBef>
                <a:spcPts val="114"/>
              </a:spcBef>
            </a:pPr>
            <a:r>
              <a:rPr dirty="0" smtClean="0" baseline="2333" sz="3075" spc="4">
                <a:solidFill>
                  <a:srgbClr val="000099"/>
                </a:solidFill>
                <a:latin typeface="Comic Sans MS"/>
                <a:cs typeface="Comic Sans MS"/>
              </a:rPr>
              <a:t>v.</a:t>
            </a:r>
            <a:endParaRPr sz="20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729" y="3474384"/>
            <a:ext cx="119038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333" sz="3075" spc="0">
                <a:solidFill>
                  <a:srgbClr val="000099"/>
                </a:solidFill>
                <a:latin typeface="Comic Sans MS"/>
                <a:cs typeface="Comic Sans MS"/>
              </a:rPr>
              <a:t>v</a:t>
            </a:r>
            <a:r>
              <a:rPr dirty="0" smtClean="0" baseline="2333" sz="3075" spc="4">
                <a:solidFill>
                  <a:srgbClr val="000099"/>
                </a:solidFill>
                <a:latin typeface="Comic Sans MS"/>
                <a:cs typeface="Comic Sans MS"/>
              </a:rPr>
              <a:t>i</a:t>
            </a:r>
            <a:r>
              <a:rPr dirty="0" smtClean="0" baseline="2333" sz="3075" spc="0">
                <a:solidFill>
                  <a:srgbClr val="000099"/>
                </a:solidFill>
                <a:latin typeface="Comic Sans MS"/>
                <a:cs typeface="Comic Sans MS"/>
              </a:rPr>
              <a:t>.</a:t>
            </a:r>
            <a:r>
              <a:rPr dirty="0" smtClean="0" baseline="2333" sz="3075" spc="0">
                <a:solidFill>
                  <a:srgbClr val="000099"/>
                </a:solidFill>
                <a:latin typeface="Comic Sans MS"/>
                <a:cs typeface="Comic Sans MS"/>
              </a:rPr>
              <a:t>  </a:t>
            </a:r>
            <a:r>
              <a:rPr dirty="0" smtClean="0" baseline="2333" sz="3075" spc="561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dirty="0" smtClean="0" baseline="2174" sz="3300" spc="0">
                <a:latin typeface="Comic Sans MS"/>
                <a:cs typeface="Comic Sans MS"/>
              </a:rPr>
              <a:t>How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2458" y="3474384"/>
            <a:ext cx="49918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can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7850" y="3474384"/>
            <a:ext cx="174088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tro</a:t>
            </a:r>
            <a:r>
              <a:rPr dirty="0" smtClean="0" baseline="2174" sz="3300" spc="-9">
                <a:latin typeface="Comic Sans MS"/>
                <a:cs typeface="Comic Sans MS"/>
              </a:rPr>
              <a:t>u</a:t>
            </a:r>
            <a:r>
              <a:rPr dirty="0" smtClean="0" baseline="2174" sz="3300" spc="0">
                <a:latin typeface="Comic Sans MS"/>
                <a:cs typeface="Comic Sans MS"/>
              </a:rPr>
              <a:t>blesh</a:t>
            </a:r>
            <a:r>
              <a:rPr dirty="0" smtClean="0" baseline="2174" sz="3300" spc="9">
                <a:latin typeface="Comic Sans MS"/>
                <a:cs typeface="Comic Sans MS"/>
              </a:rPr>
              <a:t>o</a:t>
            </a:r>
            <a:r>
              <a:rPr dirty="0" smtClean="0" baseline="2174" sz="3300" spc="0">
                <a:latin typeface="Comic Sans MS"/>
                <a:cs typeface="Comic Sans MS"/>
              </a:rPr>
              <a:t>ot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0448" y="3474384"/>
            <a:ext cx="525711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95"/>
              </a:lnSpc>
              <a:spcBef>
                <a:spcPts val="119"/>
              </a:spcBef>
            </a:pPr>
            <a:r>
              <a:rPr dirty="0" smtClean="0" baseline="2174" sz="3300" spc="0">
                <a:latin typeface="Comic Sans MS"/>
                <a:cs typeface="Comic Sans MS"/>
              </a:rPr>
              <a:t>P</a:t>
            </a:r>
            <a:r>
              <a:rPr dirty="0" smtClean="0" baseline="2174" sz="3300" spc="-4">
                <a:latin typeface="Comic Sans MS"/>
                <a:cs typeface="Comic Sans MS"/>
              </a:rPr>
              <a:t>C</a:t>
            </a:r>
            <a:r>
              <a:rPr dirty="0" smtClean="0" baseline="2174" sz="3300" spc="0">
                <a:latin typeface="Comic Sans MS"/>
                <a:cs typeface="Comic Sans MS"/>
              </a:rPr>
              <a:t>?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6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2329" y="270791"/>
            <a:ext cx="2609138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Course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Gr</a:t>
            </a:r>
            <a:r>
              <a:rPr dirty="0" smtClean="0" baseline="1494" sz="4800" spc="-14">
                <a:solidFill>
                  <a:srgbClr val="008000"/>
                </a:solidFill>
                <a:latin typeface="Comic Sans MS"/>
                <a:cs typeface="Comic Sans MS"/>
              </a:rPr>
              <a:t>o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up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9873" y="1130444"/>
            <a:ext cx="672454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00"/>
              </a:lnSpc>
              <a:spcBef>
                <a:spcPts val="130"/>
              </a:spcBef>
            </a:pPr>
            <a:r>
              <a:rPr dirty="0" smtClean="0" baseline="1993" sz="3600" spc="0">
                <a:latin typeface="Comic Sans MS"/>
                <a:cs typeface="Comic Sans MS"/>
              </a:rPr>
              <a:t>http</a:t>
            </a:r>
            <a:r>
              <a:rPr dirty="0" smtClean="0" baseline="1993" sz="3600" spc="-9">
                <a:latin typeface="Comic Sans MS"/>
                <a:cs typeface="Comic Sans MS"/>
              </a:rPr>
              <a:t>s</a:t>
            </a:r>
            <a:r>
              <a:rPr dirty="0" smtClean="0" baseline="1993" sz="3600" spc="0">
                <a:latin typeface="Comic Sans MS"/>
                <a:cs typeface="Comic Sans MS"/>
              </a:rPr>
              <a:t>:/</a:t>
            </a:r>
            <a:r>
              <a:rPr dirty="0" smtClean="0" baseline="1993" sz="3600" spc="-9">
                <a:latin typeface="Comic Sans MS"/>
                <a:cs typeface="Comic Sans MS"/>
              </a:rPr>
              <a:t>/</a:t>
            </a:r>
            <a:r>
              <a:rPr dirty="0" smtClean="0" baseline="1993" sz="3600" spc="0">
                <a:latin typeface="Comic Sans MS"/>
                <a:cs typeface="Comic Sans MS"/>
              </a:rPr>
              <a:t>gr</a:t>
            </a:r>
            <a:r>
              <a:rPr dirty="0" smtClean="0" baseline="1993" sz="3600" spc="-9">
                <a:latin typeface="Comic Sans MS"/>
                <a:cs typeface="Comic Sans MS"/>
              </a:rPr>
              <a:t>o</a:t>
            </a:r>
            <a:r>
              <a:rPr dirty="0" smtClean="0" baseline="1993" sz="3600" spc="0">
                <a:latin typeface="Comic Sans MS"/>
                <a:cs typeface="Comic Sans MS"/>
              </a:rPr>
              <a:t>up</a:t>
            </a:r>
            <a:r>
              <a:rPr dirty="0" smtClean="0" baseline="1993" sz="3600" spc="-9">
                <a:latin typeface="Comic Sans MS"/>
                <a:cs typeface="Comic Sans MS"/>
              </a:rPr>
              <a:t>s</a:t>
            </a:r>
            <a:r>
              <a:rPr dirty="0" smtClean="0" baseline="1993" sz="3600" spc="0">
                <a:latin typeface="Comic Sans MS"/>
                <a:cs typeface="Comic Sans MS"/>
              </a:rPr>
              <a:t>.y</a:t>
            </a:r>
            <a:r>
              <a:rPr dirty="0" smtClean="0" baseline="1993" sz="3600" spc="-4">
                <a:latin typeface="Comic Sans MS"/>
                <a:cs typeface="Comic Sans MS"/>
              </a:rPr>
              <a:t>a</a:t>
            </a:r>
            <a:r>
              <a:rPr dirty="0" smtClean="0" baseline="1993" sz="3600" spc="0">
                <a:latin typeface="Comic Sans MS"/>
                <a:cs typeface="Comic Sans MS"/>
              </a:rPr>
              <a:t>hoo.co</a:t>
            </a:r>
            <a:r>
              <a:rPr dirty="0" smtClean="0" baseline="1993" sz="3600" spc="-9">
                <a:latin typeface="Comic Sans MS"/>
                <a:cs typeface="Comic Sans MS"/>
              </a:rPr>
              <a:t>m</a:t>
            </a:r>
            <a:r>
              <a:rPr dirty="0" smtClean="0" baseline="1993" sz="3600" spc="0">
                <a:latin typeface="Comic Sans MS"/>
                <a:cs typeface="Comic Sans MS"/>
              </a:rPr>
              <a:t>/</a:t>
            </a:r>
            <a:r>
              <a:rPr dirty="0" smtClean="0" baseline="1993" sz="3600" spc="-9">
                <a:latin typeface="Comic Sans MS"/>
                <a:cs typeface="Comic Sans MS"/>
              </a:rPr>
              <a:t>g</a:t>
            </a:r>
            <a:r>
              <a:rPr dirty="0" smtClean="0" baseline="1993" sz="3600" spc="0">
                <a:latin typeface="Comic Sans MS"/>
                <a:cs typeface="Comic Sans MS"/>
              </a:rPr>
              <a:t>rou</a:t>
            </a:r>
            <a:r>
              <a:rPr dirty="0" smtClean="0" baseline="1993" sz="3600" spc="-4">
                <a:latin typeface="Comic Sans MS"/>
                <a:cs typeface="Comic Sans MS"/>
              </a:rPr>
              <a:t>p</a:t>
            </a:r>
            <a:r>
              <a:rPr dirty="0" smtClean="0" baseline="1993" sz="3600" spc="0">
                <a:latin typeface="Comic Sans MS"/>
                <a:cs typeface="Comic Sans MS"/>
              </a:rPr>
              <a:t>/</a:t>
            </a:r>
            <a:r>
              <a:rPr dirty="0" smtClean="0" baseline="1993" sz="3600" spc="-4">
                <a:latin typeface="Comic Sans MS"/>
                <a:cs typeface="Comic Sans MS"/>
              </a:rPr>
              <a:t>2</a:t>
            </a:r>
            <a:r>
              <a:rPr dirty="0" smtClean="0" baseline="1993" sz="3600" spc="0">
                <a:latin typeface="Comic Sans MS"/>
                <a:cs typeface="Comic Sans MS"/>
              </a:rPr>
              <a:t>017</a:t>
            </a:r>
            <a:r>
              <a:rPr dirty="0" smtClean="0" baseline="1993" sz="3600" spc="-9">
                <a:latin typeface="Comic Sans MS"/>
                <a:cs typeface="Comic Sans MS"/>
              </a:rPr>
              <a:t>_</a:t>
            </a:r>
            <a:r>
              <a:rPr dirty="0" smtClean="0" baseline="1993" sz="3600" spc="0">
                <a:latin typeface="Comic Sans MS"/>
                <a:cs typeface="Comic Sans MS"/>
              </a:rPr>
              <a:t>CF</a:t>
            </a:r>
            <a:r>
              <a:rPr dirty="0" smtClean="0" baseline="1993" sz="3600" spc="-9">
                <a:latin typeface="Comic Sans MS"/>
                <a:cs typeface="Comic Sans MS"/>
              </a:rPr>
              <a:t>_</a:t>
            </a:r>
            <a:r>
              <a:rPr dirty="0" smtClean="0" baseline="1993" sz="3600" spc="0">
                <a:latin typeface="Comic Sans MS"/>
                <a:cs typeface="Comic Sans MS"/>
              </a:rPr>
              <a:t>fall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7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62329" y="270791"/>
            <a:ext cx="2885902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Course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Outli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721" y="1093261"/>
            <a:ext cx="3544589" cy="4730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33">
              <a:lnSpc>
                <a:spcPts val="2480"/>
              </a:lnSpc>
              <a:spcBef>
                <a:spcPts val="124"/>
              </a:spcBef>
            </a:pP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Introdu</a:t>
            </a:r>
            <a:r>
              <a:rPr dirty="0" smtClean="0" baseline="3261" sz="3300" spc="-9">
                <a:solidFill>
                  <a:srgbClr val="252525"/>
                </a:solidFill>
                <a:latin typeface="Comic Sans MS"/>
                <a:cs typeface="Comic Sans MS"/>
              </a:rPr>
              <a:t>c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ti</a:t>
            </a:r>
            <a:r>
              <a:rPr dirty="0" smtClean="0" baseline="3261" sz="3300" spc="-9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baseline="3261" sz="3300" spc="-91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to</a:t>
            </a:r>
            <a:r>
              <a:rPr dirty="0" smtClean="0" baseline="3261" sz="3300" spc="-1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C</a:t>
            </a:r>
            <a:r>
              <a:rPr dirty="0" smtClean="0" baseline="3261" sz="3300" spc="-4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mput</a:t>
            </a:r>
            <a:r>
              <a:rPr dirty="0" smtClean="0" baseline="3261" sz="3300" spc="-9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r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ts val="2905"/>
              </a:lnSpc>
              <a:spcBef>
                <a:spcPts val="21"/>
              </a:spcBef>
            </a:pP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Interacting</a:t>
            </a:r>
            <a:r>
              <a:rPr dirty="0" smtClean="0" baseline="1087" sz="3300" spc="-118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with</a:t>
            </a:r>
            <a:r>
              <a:rPr dirty="0" smtClean="0" baseline="1087" sz="3300" spc="-34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C</a:t>
            </a:r>
            <a:r>
              <a:rPr dirty="0" smtClean="0" baseline="1087" sz="3300" spc="-4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mput</a:t>
            </a:r>
            <a:r>
              <a:rPr dirty="0" smtClean="0" baseline="1087" sz="3300" spc="-9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r</a:t>
            </a:r>
            <a:endParaRPr sz="2200">
              <a:latin typeface="Comic Sans MS"/>
              <a:cs typeface="Comic Sans MS"/>
            </a:endParaRPr>
          </a:p>
          <a:p>
            <a:pPr marL="12700" marR="41833">
              <a:lnSpc>
                <a:spcPts val="2905"/>
              </a:lnSpc>
            </a:pP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H</a:t>
            </a:r>
            <a:r>
              <a:rPr dirty="0" smtClean="0" baseline="1087" sz="3300" spc="4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rdware</a:t>
            </a:r>
            <a:r>
              <a:rPr dirty="0" smtClean="0" baseline="1087" sz="3300" spc="-10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&amp;</a:t>
            </a:r>
            <a:r>
              <a:rPr dirty="0" smtClean="0" baseline="1087" sz="3300" spc="-14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Software</a:t>
            </a:r>
            <a:endParaRPr sz="2200">
              <a:latin typeface="Comic Sans MS"/>
              <a:cs typeface="Comic Sans MS"/>
            </a:endParaRPr>
          </a:p>
          <a:p>
            <a:pPr marL="12700" marR="41833">
              <a:lnSpc>
                <a:spcPts val="2905"/>
              </a:lnSpc>
            </a:pP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Information</a:t>
            </a:r>
            <a:r>
              <a:rPr dirty="0" smtClean="0" baseline="1087" sz="3300" spc="-9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Proc</a:t>
            </a:r>
            <a:r>
              <a:rPr dirty="0" smtClean="0" baseline="1087" sz="3300" spc="-4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ssing</a:t>
            </a:r>
            <a:endParaRPr sz="2200">
              <a:latin typeface="Comic Sans MS"/>
              <a:cs typeface="Comic Sans MS"/>
            </a:endParaRPr>
          </a:p>
          <a:p>
            <a:pPr marL="12700" marR="41833">
              <a:lnSpc>
                <a:spcPts val="2905"/>
              </a:lnSpc>
            </a:pP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Number</a:t>
            </a:r>
            <a:r>
              <a:rPr dirty="0" smtClean="0" baseline="1087" sz="3300" spc="-81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Conversi</a:t>
            </a:r>
            <a:r>
              <a:rPr dirty="0" smtClean="0" baseline="1087" sz="3300" spc="-9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baseline="1087" sz="3300" spc="9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endParaRPr sz="2200">
              <a:latin typeface="Comic Sans MS"/>
              <a:cs typeface="Comic Sans MS"/>
            </a:endParaRPr>
          </a:p>
          <a:p>
            <a:pPr marL="12700" marR="41833">
              <a:lnSpc>
                <a:spcPts val="2905"/>
              </a:lnSpc>
            </a:pP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Lo</a:t>
            </a:r>
            <a:r>
              <a:rPr dirty="0" smtClean="0" baseline="1087" sz="3300" spc="-4">
                <a:solidFill>
                  <a:srgbClr val="252525"/>
                </a:solidFill>
                <a:latin typeface="Comic Sans MS"/>
                <a:cs typeface="Comic Sans MS"/>
              </a:rPr>
              <a:t>g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ical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Op</a:t>
            </a:r>
            <a:r>
              <a:rPr dirty="0" smtClean="0" baseline="1087" sz="3300" spc="-9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rati</a:t>
            </a:r>
            <a:r>
              <a:rPr dirty="0" smtClean="0" baseline="1087" sz="3300" spc="-9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ns</a:t>
            </a:r>
            <a:endParaRPr sz="2200">
              <a:latin typeface="Comic Sans MS"/>
              <a:cs typeface="Comic Sans MS"/>
            </a:endParaRPr>
          </a:p>
          <a:p>
            <a:pPr marL="12700" marR="41833">
              <a:lnSpc>
                <a:spcPts val="2905"/>
              </a:lnSpc>
            </a:pP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Proc</a:t>
            </a:r>
            <a:r>
              <a:rPr dirty="0" smtClean="0" baseline="1087" sz="3300" spc="-4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ssors</a:t>
            </a:r>
            <a:endParaRPr sz="2200">
              <a:latin typeface="Comic Sans MS"/>
              <a:cs typeface="Comic Sans MS"/>
            </a:endParaRPr>
          </a:p>
          <a:p>
            <a:pPr marL="12700" marR="41833">
              <a:lnSpc>
                <a:spcPts val="2905"/>
              </a:lnSpc>
            </a:pP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Storage</a:t>
            </a:r>
            <a:r>
              <a:rPr dirty="0" smtClean="0" baseline="1087" sz="3300" spc="-72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Dev</a:t>
            </a:r>
            <a:r>
              <a:rPr dirty="0" smtClean="0" baseline="1087" sz="3300" spc="-4">
                <a:solidFill>
                  <a:srgbClr val="252525"/>
                </a:solidFill>
                <a:latin typeface="Comic Sans MS"/>
                <a:cs typeface="Comic Sans MS"/>
              </a:rPr>
              <a:t>i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ces</a:t>
            </a:r>
            <a:endParaRPr sz="2200">
              <a:latin typeface="Comic Sans MS"/>
              <a:cs typeface="Comic Sans MS"/>
            </a:endParaRPr>
          </a:p>
          <a:p>
            <a:pPr marL="12700" marR="41833">
              <a:lnSpc>
                <a:spcPts val="2905"/>
              </a:lnSpc>
            </a:pP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Operating</a:t>
            </a:r>
            <a:r>
              <a:rPr dirty="0" smtClean="0" baseline="1087" sz="3300" spc="-102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Syst</a:t>
            </a:r>
            <a:r>
              <a:rPr dirty="0" smtClean="0" baseline="1087" sz="3300" spc="-4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ms</a:t>
            </a:r>
            <a:endParaRPr sz="2200">
              <a:latin typeface="Comic Sans MS"/>
              <a:cs typeface="Comic Sans MS"/>
            </a:endParaRPr>
          </a:p>
          <a:p>
            <a:pPr marL="12700" marR="41833">
              <a:lnSpc>
                <a:spcPts val="2905"/>
              </a:lnSpc>
            </a:pP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C</a:t>
            </a:r>
            <a:r>
              <a:rPr dirty="0" smtClean="0" baseline="1087" sz="3300" spc="-9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mp</a:t>
            </a:r>
            <a:r>
              <a:rPr dirty="0" smtClean="0" baseline="1087" sz="3300" spc="-4">
                <a:solidFill>
                  <a:srgbClr val="252525"/>
                </a:solidFill>
                <a:latin typeface="Comic Sans MS"/>
                <a:cs typeface="Comic Sans MS"/>
              </a:rPr>
              <a:t>u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dirty="0" smtClean="0" baseline="1087" sz="3300" spc="-9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r</a:t>
            </a:r>
            <a:r>
              <a:rPr dirty="0" smtClean="0" baseline="1087" sz="3300" spc="3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Ne</a:t>
            </a:r>
            <a:r>
              <a:rPr dirty="0" smtClean="0" baseline="1087" sz="3300" spc="-9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w</a:t>
            </a:r>
            <a:r>
              <a:rPr dirty="0" smtClean="0" baseline="1087" sz="3300" spc="-9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rks</a:t>
            </a:r>
            <a:endParaRPr sz="2200">
              <a:latin typeface="Comic Sans MS"/>
              <a:cs typeface="Comic Sans MS"/>
            </a:endParaRPr>
          </a:p>
          <a:p>
            <a:pPr marL="12700" marR="41833">
              <a:lnSpc>
                <a:spcPts val="2905"/>
              </a:lnSpc>
            </a:pP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Data</a:t>
            </a:r>
            <a:r>
              <a:rPr dirty="0" smtClean="0" baseline="1087" sz="3300" spc="-48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1087" sz="3300" spc="-9">
                <a:solidFill>
                  <a:srgbClr val="252525"/>
                </a:solidFill>
                <a:latin typeface="Comic Sans MS"/>
                <a:cs typeface="Comic Sans MS"/>
              </a:rPr>
              <a:t>C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om</a:t>
            </a:r>
            <a:r>
              <a:rPr dirty="0" smtClean="0" baseline="1087" sz="3300" spc="-4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unicat</a:t>
            </a:r>
            <a:r>
              <a:rPr dirty="0" smtClean="0" baseline="1087" sz="3300" spc="4">
                <a:solidFill>
                  <a:srgbClr val="252525"/>
                </a:solidFill>
                <a:latin typeface="Comic Sans MS"/>
                <a:cs typeface="Comic Sans MS"/>
              </a:rPr>
              <a:t>i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on</a:t>
            </a:r>
            <a:endParaRPr sz="2200">
              <a:latin typeface="Comic Sans MS"/>
              <a:cs typeface="Comic Sans MS"/>
            </a:endParaRPr>
          </a:p>
          <a:p>
            <a:pPr marL="12700" marR="41833">
              <a:lnSpc>
                <a:spcPts val="2905"/>
              </a:lnSpc>
            </a:pP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C</a:t>
            </a:r>
            <a:r>
              <a:rPr dirty="0" smtClean="0" baseline="1087" sz="3300" spc="-4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mput</a:t>
            </a:r>
            <a:r>
              <a:rPr dirty="0" smtClean="0" baseline="1087" sz="3300" spc="-9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r</a:t>
            </a:r>
            <a:r>
              <a:rPr dirty="0" smtClean="0" baseline="1087" sz="3300" spc="-58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Pro</a:t>
            </a:r>
            <a:r>
              <a:rPr dirty="0" smtClean="0" baseline="1087" sz="3300" spc="-4">
                <a:solidFill>
                  <a:srgbClr val="252525"/>
                </a:solidFill>
                <a:latin typeface="Comic Sans MS"/>
                <a:cs typeface="Comic Sans MS"/>
              </a:rPr>
              <a:t>g</a:t>
            </a:r>
            <a:r>
              <a:rPr dirty="0" smtClean="0" baseline="1087" sz="3300" spc="0">
                <a:solidFill>
                  <a:srgbClr val="252525"/>
                </a:solidFill>
                <a:latin typeface="Comic Sans MS"/>
                <a:cs typeface="Comic Sans MS"/>
              </a:rPr>
              <a:t>rams</a:t>
            </a:r>
            <a:endParaRPr sz="2200">
              <a:latin typeface="Comic Sans MS"/>
              <a:cs typeface="Comic Sans MS"/>
            </a:endParaRPr>
          </a:p>
          <a:p>
            <a:pPr marL="12700" marR="41833">
              <a:lnSpc>
                <a:spcPts val="2820"/>
              </a:lnSpc>
            </a:pPr>
            <a:r>
              <a:rPr dirty="0" smtClean="0" sz="2200" spc="0">
                <a:solidFill>
                  <a:srgbClr val="252525"/>
                </a:solidFill>
                <a:latin typeface="Comic Sans MS"/>
                <a:cs typeface="Comic Sans MS"/>
              </a:rPr>
              <a:t>Flo</a:t>
            </a:r>
            <a:r>
              <a:rPr dirty="0" smtClean="0" sz="2200" spc="-9">
                <a:solidFill>
                  <a:srgbClr val="252525"/>
                </a:solidFill>
                <a:latin typeface="Comic Sans MS"/>
                <a:cs typeface="Comic Sans MS"/>
              </a:rPr>
              <a:t>w</a:t>
            </a:r>
            <a:r>
              <a:rPr dirty="0" smtClean="0" sz="2200" spc="0">
                <a:solidFill>
                  <a:srgbClr val="252525"/>
                </a:solidFill>
                <a:latin typeface="Comic Sans MS"/>
                <a:cs typeface="Comic Sans MS"/>
              </a:rPr>
              <a:t>cha</a:t>
            </a:r>
            <a:r>
              <a:rPr dirty="0" smtClean="0" sz="2200" spc="4">
                <a:solidFill>
                  <a:srgbClr val="252525"/>
                </a:solidFill>
                <a:latin typeface="Comic Sans MS"/>
                <a:cs typeface="Comic Sans MS"/>
              </a:rPr>
              <a:t>r</a:t>
            </a:r>
            <a:r>
              <a:rPr dirty="0" smtClean="0" sz="2200" spc="0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dirty="0" smtClean="0" sz="2200" spc="-92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2200" spc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sz="22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2200" spc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dirty="0" smtClean="0" sz="2200" spc="-35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2200" spc="0">
                <a:solidFill>
                  <a:srgbClr val="252525"/>
                </a:solidFill>
                <a:latin typeface="Comic Sans MS"/>
                <a:cs typeface="Comic Sans MS"/>
              </a:rPr>
              <a:t>P</a:t>
            </a:r>
            <a:r>
              <a:rPr dirty="0" smtClean="0" sz="2200" spc="-4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r>
              <a:rPr dirty="0" smtClean="0" sz="2200" spc="0">
                <a:solidFill>
                  <a:srgbClr val="252525"/>
                </a:solidFill>
                <a:latin typeface="Comic Sans MS"/>
                <a:cs typeface="Comic Sans MS"/>
              </a:rPr>
              <a:t>eu</a:t>
            </a:r>
            <a:r>
              <a:rPr dirty="0" smtClean="0" sz="2200" spc="-9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dirty="0" smtClean="0" sz="2200" spc="0">
                <a:solidFill>
                  <a:srgbClr val="252525"/>
                </a:solidFill>
                <a:latin typeface="Comic Sans MS"/>
                <a:cs typeface="Comic Sans MS"/>
              </a:rPr>
              <a:t>ocode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729" y="1099037"/>
            <a:ext cx="276013" cy="4717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7">
              <a:lnSpc>
                <a:spcPts val="2225"/>
              </a:lnSpc>
              <a:spcBef>
                <a:spcPts val="111"/>
              </a:spcBef>
            </a:pPr>
            <a:r>
              <a:rPr dirty="0" smtClean="0" sz="205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endParaRPr sz="2050">
              <a:latin typeface="Wingdings"/>
              <a:cs typeface="Wingdings"/>
            </a:endParaRPr>
          </a:p>
          <a:p>
            <a:pPr marL="12700" marR="287">
              <a:lnSpc>
                <a:spcPct val="92488"/>
              </a:lnSpc>
              <a:spcBef>
                <a:spcPts val="519"/>
              </a:spcBef>
            </a:pPr>
            <a:r>
              <a:rPr dirty="0" smtClean="0" sz="205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endParaRPr sz="2050">
              <a:latin typeface="Wingdings"/>
              <a:cs typeface="Wingdings"/>
            </a:endParaRPr>
          </a:p>
          <a:p>
            <a:pPr marL="12700" marR="287">
              <a:lnSpc>
                <a:spcPct val="92488"/>
              </a:lnSpc>
              <a:spcBef>
                <a:spcPts val="628"/>
              </a:spcBef>
            </a:pPr>
            <a:r>
              <a:rPr dirty="0" smtClean="0" sz="205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endParaRPr sz="2050">
              <a:latin typeface="Wingdings"/>
              <a:cs typeface="Wingdings"/>
            </a:endParaRPr>
          </a:p>
          <a:p>
            <a:pPr marL="12700" marR="287">
              <a:lnSpc>
                <a:spcPct val="92488"/>
              </a:lnSpc>
              <a:spcBef>
                <a:spcPts val="628"/>
              </a:spcBef>
            </a:pPr>
            <a:r>
              <a:rPr dirty="0" smtClean="0" sz="205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endParaRPr sz="2050">
              <a:latin typeface="Wingdings"/>
              <a:cs typeface="Wingdings"/>
            </a:endParaRPr>
          </a:p>
          <a:p>
            <a:pPr marL="12700" marR="287">
              <a:lnSpc>
                <a:spcPct val="92488"/>
              </a:lnSpc>
              <a:spcBef>
                <a:spcPts val="628"/>
              </a:spcBef>
            </a:pPr>
            <a:r>
              <a:rPr dirty="0" smtClean="0" sz="205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endParaRPr sz="2050">
              <a:latin typeface="Wingdings"/>
              <a:cs typeface="Wingdings"/>
            </a:endParaRPr>
          </a:p>
          <a:p>
            <a:pPr marL="12700" marR="0">
              <a:lnSpc>
                <a:spcPct val="92488"/>
              </a:lnSpc>
              <a:spcBef>
                <a:spcPts val="586"/>
              </a:spcBef>
            </a:pPr>
            <a:r>
              <a:rPr dirty="0" smtClean="0" sz="210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endParaRPr sz="2100">
              <a:latin typeface="Wingdings"/>
              <a:cs typeface="Wingdings"/>
            </a:endParaRPr>
          </a:p>
          <a:p>
            <a:pPr marL="12700" marR="287">
              <a:lnSpc>
                <a:spcPct val="92488"/>
              </a:lnSpc>
              <a:spcBef>
                <a:spcPts val="618"/>
              </a:spcBef>
            </a:pPr>
            <a:r>
              <a:rPr dirty="0" smtClean="0" sz="205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endParaRPr sz="2050">
              <a:latin typeface="Wingdings"/>
              <a:cs typeface="Wingdings"/>
            </a:endParaRPr>
          </a:p>
          <a:p>
            <a:pPr marL="12700" marR="287">
              <a:lnSpc>
                <a:spcPct val="92488"/>
              </a:lnSpc>
              <a:spcBef>
                <a:spcPts val="628"/>
              </a:spcBef>
            </a:pPr>
            <a:r>
              <a:rPr dirty="0" smtClean="0" sz="205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endParaRPr sz="2050">
              <a:latin typeface="Wingdings"/>
              <a:cs typeface="Wingdings"/>
            </a:endParaRPr>
          </a:p>
          <a:p>
            <a:pPr marL="12700" marR="287">
              <a:lnSpc>
                <a:spcPct val="92488"/>
              </a:lnSpc>
              <a:spcBef>
                <a:spcPts val="628"/>
              </a:spcBef>
            </a:pPr>
            <a:r>
              <a:rPr dirty="0" smtClean="0" sz="205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endParaRPr sz="205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585"/>
              </a:spcBef>
            </a:pPr>
            <a:r>
              <a:rPr dirty="0" smtClean="0" sz="210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endParaRPr sz="2100">
              <a:latin typeface="Wingdings"/>
              <a:cs typeface="Wingdings"/>
            </a:endParaRPr>
          </a:p>
          <a:p>
            <a:pPr marL="12700" marR="287">
              <a:lnSpc>
                <a:spcPct val="92488"/>
              </a:lnSpc>
              <a:spcBef>
                <a:spcPts val="618"/>
              </a:spcBef>
            </a:pPr>
            <a:r>
              <a:rPr dirty="0" smtClean="0" sz="205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endParaRPr sz="2050">
              <a:latin typeface="Wingdings"/>
              <a:cs typeface="Wingdings"/>
            </a:endParaRPr>
          </a:p>
          <a:p>
            <a:pPr marL="12700" marR="287">
              <a:lnSpc>
                <a:spcPct val="92488"/>
              </a:lnSpc>
              <a:spcBef>
                <a:spcPts val="628"/>
              </a:spcBef>
            </a:pPr>
            <a:r>
              <a:rPr dirty="0" smtClean="0" sz="205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endParaRPr sz="2050">
              <a:latin typeface="Wingdings"/>
              <a:cs typeface="Wingdings"/>
            </a:endParaRPr>
          </a:p>
          <a:p>
            <a:pPr marL="12700" marR="287">
              <a:lnSpc>
                <a:spcPct val="92488"/>
              </a:lnSpc>
              <a:spcBef>
                <a:spcPts val="628"/>
              </a:spcBef>
            </a:pPr>
            <a:r>
              <a:rPr dirty="0" smtClean="0" sz="205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endParaRPr sz="20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16097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0">
                <a:latin typeface="Comic Sans MS"/>
                <a:cs typeface="Comic Sans MS"/>
              </a:rPr>
              <a:t>9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-8318"/>
            <a:ext cx="9144000" cy="836612"/>
          </a:xfrm>
          <a:custGeom>
            <a:avLst/>
            <a:gdLst/>
            <a:ahLst/>
            <a:cxnLst/>
            <a:rect l="l" t="t" r="r" b="b"/>
            <a:pathLst>
              <a:path w="9144000" h="836612">
                <a:moveTo>
                  <a:pt x="9144000" y="8318"/>
                </a:moveTo>
                <a:lnTo>
                  <a:pt x="0" y="8318"/>
                </a:lnTo>
                <a:lnTo>
                  <a:pt x="0" y="836612"/>
                </a:lnTo>
                <a:lnTo>
                  <a:pt x="9144000" y="836612"/>
                </a:lnTo>
                <a:lnTo>
                  <a:pt x="9144000" y="8318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83667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2007" y="61556"/>
            <a:ext cx="755573" cy="707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6453339"/>
            <a:ext cx="9144000" cy="404660"/>
          </a:xfrm>
          <a:custGeom>
            <a:avLst/>
            <a:gdLst/>
            <a:ahLst/>
            <a:cxnLst/>
            <a:rect l="l" t="t" r="r" b="b"/>
            <a:pathLst>
              <a:path w="9144000" h="404660">
                <a:moveTo>
                  <a:pt x="9144000" y="0"/>
                </a:moveTo>
                <a:lnTo>
                  <a:pt x="0" y="0"/>
                </a:lnTo>
                <a:lnTo>
                  <a:pt x="0" y="404658"/>
                </a:lnTo>
                <a:lnTo>
                  <a:pt x="9144000" y="404658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C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45333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00AF5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6165303"/>
            <a:ext cx="882408" cy="692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2329" y="270791"/>
            <a:ext cx="6006753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404"/>
              </a:lnSpc>
              <a:spcBef>
                <a:spcPts val="170"/>
              </a:spcBef>
            </a:pP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I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n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trod</a:t>
            </a:r>
            <a:r>
              <a:rPr dirty="0" smtClean="0" baseline="1494" sz="4800" spc="4">
                <a:solidFill>
                  <a:srgbClr val="008000"/>
                </a:solidFill>
                <a:latin typeface="Comic Sans MS"/>
                <a:cs typeface="Comic Sans MS"/>
              </a:rPr>
              <a:t>u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cing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Compu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er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Sys</a:t>
            </a:r>
            <a:r>
              <a:rPr dirty="0" smtClean="0" baseline="1494" sz="4800" spc="9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dirty="0" smtClean="0" baseline="1494" sz="4800" spc="0">
                <a:solidFill>
                  <a:srgbClr val="008000"/>
                </a:solidFill>
                <a:latin typeface="Comic Sans MS"/>
                <a:cs typeface="Comic Sans MS"/>
              </a:rPr>
              <a:t>ems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729" y="1126789"/>
            <a:ext cx="4976410" cy="635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4395" sz="3075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4242" sz="3075" spc="34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Expl</a:t>
            </a:r>
            <a:r>
              <a:rPr dirty="0" smtClean="0" baseline="3261" sz="3300" spc="-4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ring</a:t>
            </a:r>
            <a:r>
              <a:rPr dirty="0" smtClean="0" baseline="3261" sz="3300" spc="-85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comp</a:t>
            </a:r>
            <a:r>
              <a:rPr dirty="0" smtClean="0" baseline="3261" sz="3300" spc="-4">
                <a:solidFill>
                  <a:srgbClr val="252525"/>
                </a:solidFill>
                <a:latin typeface="Comic Sans MS"/>
                <a:cs typeface="Comic Sans MS"/>
              </a:rPr>
              <a:t>u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ters</a:t>
            </a:r>
            <a:r>
              <a:rPr dirty="0" smtClean="0" baseline="3261" sz="3300" spc="-61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baseline="3261" sz="33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d</a:t>
            </a:r>
            <a:r>
              <a:rPr dirty="0" smtClean="0" baseline="3261" sz="3300" spc="-35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the</a:t>
            </a:r>
            <a:r>
              <a:rPr dirty="0" smtClean="0" baseline="3261" sz="3300" spc="-4">
                <a:solidFill>
                  <a:srgbClr val="252525"/>
                </a:solidFill>
                <a:latin typeface="Comic Sans MS"/>
                <a:cs typeface="Comic Sans MS"/>
              </a:rPr>
              <a:t>i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r</a:t>
            </a:r>
            <a:r>
              <a:rPr dirty="0" smtClean="0" baseline="3261" sz="3300" spc="-26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us</a:t>
            </a:r>
            <a:r>
              <a:rPr dirty="0" smtClean="0" baseline="3261" sz="3300" spc="-4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endParaRPr sz="2200">
              <a:latin typeface="Comic Sans MS"/>
              <a:cs typeface="Comic Sans MS"/>
            </a:endParaRPr>
          </a:p>
          <a:p>
            <a:pPr marL="434848" marR="41833">
              <a:lnSpc>
                <a:spcPts val="2460"/>
              </a:lnSpc>
              <a:spcBef>
                <a:spcPts val="64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The</a:t>
            </a:r>
            <a:r>
              <a:rPr dirty="0" smtClean="0" sz="1800" spc="-4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co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puter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defined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4877" y="1833004"/>
            <a:ext cx="1454719" cy="916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5"/>
              </a:lnSpc>
              <a:spcBef>
                <a:spcPts val="104"/>
              </a:spcBef>
            </a:pPr>
            <a:r>
              <a:rPr dirty="0" smtClean="0" baseline="3337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322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Computers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Computers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ts val="2460"/>
              </a:lnSpc>
              <a:spcBef>
                <a:spcPts val="203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Computers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6393" y="1837375"/>
            <a:ext cx="2108168" cy="9123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50"/>
              </a:lnSpc>
              <a:spcBef>
                <a:spcPts val="102"/>
              </a:spcBef>
            </a:pP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for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i</a:t>
            </a:r>
            <a:r>
              <a:rPr dirty="0" smtClean="0" baseline="2657" sz="27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dividual</a:t>
            </a:r>
            <a:r>
              <a:rPr dirty="0" smtClean="0" baseline="2657" sz="2700" spc="-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users</a:t>
            </a:r>
            <a:endParaRPr sz="1800">
              <a:latin typeface="Comic Sans MS"/>
              <a:cs typeface="Comic Sans MS"/>
            </a:endParaRPr>
          </a:p>
          <a:p>
            <a:pPr marL="12700" marR="215496">
              <a:lnSpc>
                <a:spcPct val="119961"/>
              </a:lnSpc>
            </a:pP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for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or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g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iz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ti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in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society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729" y="2846255"/>
            <a:ext cx="5028949" cy="1293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80"/>
              </a:lnSpc>
              <a:spcBef>
                <a:spcPts val="124"/>
              </a:spcBef>
            </a:pPr>
            <a:r>
              <a:rPr dirty="0" smtClean="0" baseline="4290" sz="3150" spc="0">
                <a:solidFill>
                  <a:srgbClr val="000099"/>
                </a:solidFill>
                <a:latin typeface="Wingdings"/>
                <a:cs typeface="Wingdings"/>
              </a:rPr>
              <a:t></a:t>
            </a:r>
            <a:r>
              <a:rPr dirty="0" smtClean="0" baseline="4141" sz="3150" spc="293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Lo</a:t>
            </a:r>
            <a:r>
              <a:rPr dirty="0" smtClean="0" baseline="3261" sz="3300" spc="-9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king</a:t>
            </a:r>
            <a:r>
              <a:rPr dirty="0" smtClean="0" baseline="3261" sz="3300" spc="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ins</a:t>
            </a:r>
            <a:r>
              <a:rPr dirty="0" smtClean="0" baseline="3261" sz="3300" spc="-9">
                <a:solidFill>
                  <a:srgbClr val="252525"/>
                </a:solidFill>
                <a:latin typeface="Comic Sans MS"/>
                <a:cs typeface="Comic Sans MS"/>
              </a:rPr>
              <a:t>i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de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the</a:t>
            </a:r>
            <a:r>
              <a:rPr dirty="0" smtClean="0" baseline="3261" sz="3300" spc="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co</a:t>
            </a:r>
            <a:r>
              <a:rPr dirty="0" smtClean="0" baseline="3261" sz="3300" spc="-9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pu</a:t>
            </a:r>
            <a:r>
              <a:rPr dirty="0" smtClean="0" baseline="3261" sz="3300" spc="-4">
                <a:solidFill>
                  <a:srgbClr val="252525"/>
                </a:solidFill>
                <a:latin typeface="Comic Sans MS"/>
                <a:cs typeface="Comic Sans MS"/>
              </a:rPr>
              <a:t>t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er</a:t>
            </a:r>
            <a:r>
              <a:rPr dirty="0" smtClean="0" baseline="3261" sz="3300" spc="1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s</a:t>
            </a:r>
            <a:r>
              <a:rPr dirty="0" smtClean="0" baseline="3261" sz="3300" spc="-4">
                <a:solidFill>
                  <a:srgbClr val="252525"/>
                </a:solidFill>
                <a:latin typeface="Comic Sans MS"/>
                <a:cs typeface="Comic Sans MS"/>
              </a:rPr>
              <a:t>y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st</a:t>
            </a:r>
            <a:r>
              <a:rPr dirty="0" smtClean="0" baseline="3261" sz="3300" spc="-9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baseline="3261" sz="3300" spc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endParaRPr sz="2200">
              <a:latin typeface="Comic Sans MS"/>
              <a:cs typeface="Comic Sans MS"/>
            </a:endParaRPr>
          </a:p>
          <a:p>
            <a:pPr marL="434848" marR="41879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The</a:t>
            </a:r>
            <a:r>
              <a:rPr dirty="0" smtClean="0" sz="1800" spc="-4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parts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of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co</a:t>
            </a:r>
            <a:r>
              <a:rPr dirty="0" smtClean="0" sz="1800" spc="9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puter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system</a:t>
            </a:r>
            <a:endParaRPr sz="1800">
              <a:latin typeface="Comic Sans MS"/>
              <a:cs typeface="Comic Sans MS"/>
            </a:endParaRPr>
          </a:p>
          <a:p>
            <a:pPr marL="434848" marR="41879">
              <a:lnSpc>
                <a:spcPct val="116129"/>
              </a:lnSpc>
              <a:spcBef>
                <a:spcPts val="80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The</a:t>
            </a:r>
            <a:r>
              <a:rPr dirty="0" smtClean="0" sz="1800" spc="-4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i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form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ti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o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-2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proc</a:t>
            </a:r>
            <a:r>
              <a:rPr dirty="0" smtClean="0" sz="1800" spc="-4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ssi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g</a:t>
            </a:r>
            <a:r>
              <a:rPr dirty="0" smtClean="0" sz="1800" spc="-14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cyc</a:t>
            </a:r>
            <a:r>
              <a:rPr dirty="0" smtClean="0" sz="1800" spc="-4">
                <a:solidFill>
                  <a:srgbClr val="252525"/>
                </a:solidFill>
                <a:latin typeface="Comic Sans MS"/>
                <a:cs typeface="Comic Sans MS"/>
              </a:rPr>
              <a:t>l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endParaRPr sz="1800">
              <a:latin typeface="Comic Sans MS"/>
              <a:cs typeface="Comic Sans MS"/>
            </a:endParaRPr>
          </a:p>
          <a:p>
            <a:pPr marL="434848" marR="41879">
              <a:lnSpc>
                <a:spcPts val="2460"/>
              </a:lnSpc>
              <a:spcBef>
                <a:spcPts val="203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(Esse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ti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l</a:t>
            </a:r>
            <a:r>
              <a:rPr dirty="0" smtClean="0" sz="1800" spc="-34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co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puter)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h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rdw</a:t>
            </a:r>
            <a:r>
              <a:rPr dirty="0" smtClean="0" sz="1800" spc="4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re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877" y="4210825"/>
            <a:ext cx="2148815" cy="9169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85"/>
              </a:lnSpc>
              <a:spcBef>
                <a:spcPts val="104"/>
              </a:spcBef>
            </a:pPr>
            <a:r>
              <a:rPr dirty="0" smtClean="0" baseline="3337" sz="27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baseline="3220" sz="27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Soft</a:t>
            </a:r>
            <a:r>
              <a:rPr dirty="0" smtClean="0" baseline="2657" sz="2700" spc="4">
                <a:solidFill>
                  <a:srgbClr val="252525"/>
                </a:solidFill>
                <a:latin typeface="Comic Sans MS"/>
                <a:cs typeface="Comic Sans MS"/>
              </a:rPr>
              <a:t>w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are</a:t>
            </a:r>
            <a:r>
              <a:rPr dirty="0" smtClean="0" baseline="2657" sz="2700" spc="-9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(bri</a:t>
            </a:r>
            <a:r>
              <a:rPr dirty="0" smtClean="0" baseline="2657" sz="27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gs</a:t>
            </a:r>
            <a:endParaRPr sz="1800">
              <a:latin typeface="Comic Sans MS"/>
              <a:cs typeface="Comic Sans MS"/>
            </a:endParaRPr>
          </a:p>
          <a:p>
            <a:pPr marL="12700" marR="34945">
              <a:lnSpc>
                <a:spcPct val="116129"/>
              </a:lnSpc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4">
                <a:solidFill>
                  <a:srgbClr val="252525"/>
                </a:solidFill>
                <a:latin typeface="Comic Sans MS"/>
                <a:cs typeface="Comic Sans MS"/>
              </a:rPr>
              <a:t>C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omputer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data</a:t>
            </a:r>
            <a:endParaRPr sz="1800">
              <a:latin typeface="Comic Sans MS"/>
              <a:cs typeface="Comic Sans MS"/>
            </a:endParaRPr>
          </a:p>
          <a:p>
            <a:pPr marL="12700" marR="34945">
              <a:lnSpc>
                <a:spcPts val="2460"/>
              </a:lnSpc>
              <a:spcBef>
                <a:spcPts val="203"/>
              </a:spcBef>
            </a:pPr>
            <a:r>
              <a:rPr dirty="0" smtClean="0" sz="1800" spc="0">
                <a:solidFill>
                  <a:srgbClr val="000099"/>
                </a:solidFill>
                <a:latin typeface="Wingdings"/>
                <a:cs typeface="Wingdings"/>
              </a:rPr>
              <a:t></a:t>
            </a:r>
            <a:r>
              <a:rPr dirty="0" smtClean="0" sz="1800" spc="19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Computer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 </a:t>
            </a:r>
            <a:r>
              <a:rPr dirty="0" smtClean="0" sz="1800" spc="0">
                <a:solidFill>
                  <a:srgbClr val="252525"/>
                </a:solidFill>
                <a:latin typeface="Comic Sans MS"/>
                <a:cs typeface="Comic Sans MS"/>
              </a:rPr>
              <a:t>users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29508" y="4215196"/>
            <a:ext cx="9143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m</a:t>
            </a:r>
            <a:r>
              <a:rPr dirty="0" smtClean="0" baseline="2657" sz="2700" spc="4">
                <a:solidFill>
                  <a:srgbClr val="252525"/>
                </a:solidFill>
                <a:latin typeface="Comic Sans MS"/>
                <a:cs typeface="Comic Sans MS"/>
              </a:rPr>
              <a:t>a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chi</a:t>
            </a:r>
            <a:r>
              <a:rPr dirty="0" smtClean="0" baseline="2657" sz="2700" spc="4">
                <a:solidFill>
                  <a:srgbClr val="252525"/>
                </a:solidFill>
                <a:latin typeface="Comic Sans MS"/>
                <a:cs typeface="Comic Sans MS"/>
              </a:rPr>
              <a:t>n</a:t>
            </a: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9395" y="4215196"/>
            <a:ext cx="28762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to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6117" y="4215196"/>
            <a:ext cx="51153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57" sz="2700" spc="0">
                <a:solidFill>
                  <a:srgbClr val="252525"/>
                </a:solidFill>
                <a:latin typeface="Comic Sans MS"/>
                <a:cs typeface="Comic Sans MS"/>
              </a:rPr>
              <a:t>life)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1032" y="6567740"/>
            <a:ext cx="24231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dirty="0" smtClean="0" baseline="1708" sz="2100" spc="4">
                <a:latin typeface="Comic Sans MS"/>
                <a:cs typeface="Comic Sans MS"/>
              </a:rPr>
              <a:t>10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59023" y="6581411"/>
            <a:ext cx="188073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95"/>
              </a:lnSpc>
              <a:spcBef>
                <a:spcPts val="64"/>
              </a:spcBef>
            </a:pP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f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da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4">
                <a:latin typeface="Comic Sans MS"/>
                <a:cs typeface="Comic Sans MS"/>
                <a:hlinkClick r:id="rId2"/>
              </a:rPr>
              <a:t>@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ue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t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shaw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a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r</a:t>
            </a:r>
            <a:r>
              <a:rPr dirty="0" smtClean="0" baseline="2174" sz="1650" spc="-14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-4">
                <a:latin typeface="Comic Sans MS"/>
                <a:cs typeface="Comic Sans MS"/>
                <a:hlinkClick r:id="rId2"/>
              </a:rPr>
              <a:t>e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du</a:t>
            </a:r>
            <a:r>
              <a:rPr dirty="0" smtClean="0" baseline="2174" sz="1650" spc="-9">
                <a:latin typeface="Comic Sans MS"/>
                <a:cs typeface="Comic Sans MS"/>
                <a:hlinkClick r:id="rId2"/>
              </a:rPr>
              <a:t>.</a:t>
            </a:r>
            <a:r>
              <a:rPr dirty="0" smtClean="0" baseline="2174" sz="1650" spc="0">
                <a:latin typeface="Comic Sans MS"/>
                <a:cs typeface="Comic Sans MS"/>
                <a:hlinkClick r:id="rId2"/>
              </a:rPr>
              <a:t>pk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