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164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0848D-55CC-4554-941C-485542D7D667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681D6-90AF-4436-8494-72AD84B7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9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681D6-90AF-4436-8494-72AD84B7D1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46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safdar@uetpeshawar.edu.pk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fdar@uetpeshawar.edu.pk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fdar@uetpeshawar.edu.pk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fdar@uetpeshawar.edu.p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fdar@uetpeshawar.edu.pk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fdar@uetpeshawar.edu.pk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fdar@uetpeshawar.edu.pk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fdar@uetpeshawar.edu.pk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fdar@uetpeshawar.edu.pk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fdar@uetpeshawar.edu.pk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fdar@uetpeshawar.edu.p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fdar@uetpeshawar.edu.pk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safdar@uetpeshawar.edu.pk" TargetMode="External"/><Relationship Id="rId4" Type="http://schemas.openxmlformats.org/officeDocument/2006/relationships/hyperlink" Target="http://www.youtube.com/watch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fdar@uetpeshawar.edu.pk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fdar@uetpeshawar.edu.pk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safdar@uetpeshawar.edu.pk" TargetMode="External"/><Relationship Id="rId4" Type="http://schemas.openxmlformats.org/officeDocument/2006/relationships/image" Target="../media/image8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safdar@uetpeshawar.edu.pk" TargetMode="External"/><Relationship Id="rId4" Type="http://schemas.openxmlformats.org/officeDocument/2006/relationships/image" Target="../media/image9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safdar@uetpeshawar.edu.pk" TargetMode="External"/><Relationship Id="rId4" Type="http://schemas.openxmlformats.org/officeDocument/2006/relationships/image" Target="../media/image10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fdar@uetpeshawar.edu.pk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safdar@uetpeshawar.edu.pk" TargetMode="External"/><Relationship Id="rId4" Type="http://schemas.openxmlformats.org/officeDocument/2006/relationships/image" Target="../media/image1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fdar@uetpeshawar.edu.pk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mailto:safdar@uetpeshawar.edu.p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humantech.com/two-things-to-consider-when-using-a-mouse-padwrist-rest" TargetMode="Externa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fdar@uetpeshawar.edu.pk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safdar@uetpeshawar.edu.pk" TargetMode="External"/><Relationship Id="rId4" Type="http://schemas.openxmlformats.org/officeDocument/2006/relationships/image" Target="../media/image14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afdar@uetpeshawar.edu.pk" TargetMode="External"/><Relationship Id="rId5" Type="http://schemas.openxmlformats.org/officeDocument/2006/relationships/hyperlink" Target="http://www.humantech.com/two-things-to-consider-when-using-a-mouse-padwrist-rest" TargetMode="External"/><Relationship Id="rId4" Type="http://schemas.openxmlformats.org/officeDocument/2006/relationships/image" Target="../media/image15.jp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mailto:safdar@uetpeshawar.edu.pk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gaming.logitech.com/en-us/product/f710-wireless-gamepa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gaming.logitech.com/en-us/gaming-controllers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fdar@uetpeshawar.edu.pk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fdar@uetpeshawar.edu.pk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fdar@uetpeshawar.edu.pk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safdar@uetpeshawar.edu.pk" TargetMode="External"/><Relationship Id="rId4" Type="http://schemas.openxmlformats.org/officeDocument/2006/relationships/image" Target="../media/image1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fdar@uetpeshawar.edu.pk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fdar@uetpeshawar.edu.pk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mailto:safdar@uetpeshawar.edu.pk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driverlayer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afdar@uetpeshawar.edu.pk" TargetMode="External"/><Relationship Id="rId5" Type="http://schemas.openxmlformats.org/officeDocument/2006/relationships/hyperlink" Target="http://www.computerguidekey.com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afdar@uetpeshawar.edu.pk" TargetMode="External"/><Relationship Id="rId5" Type="http://schemas.openxmlformats.org/officeDocument/2006/relationships/hyperlink" Target="http://www.elprocus.com/microprocessor-history-and-brief-information-about-its-generations" TargetMode="Externa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fdar@uetpeshawar.edu.p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4437" y="1857375"/>
            <a:ext cx="333375" cy="3571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53260" y="2022502"/>
            <a:ext cx="1910779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b="1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Co</a:t>
            </a:r>
            <a:r>
              <a:rPr sz="4800" b="1" spc="-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m</a:t>
            </a:r>
            <a:r>
              <a:rPr sz="4800" b="1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puter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54026" y="2022502"/>
            <a:ext cx="2705904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b="1" spc="-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F</a:t>
            </a:r>
            <a:r>
              <a:rPr sz="4800" b="1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undamentals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0692" y="3876974"/>
            <a:ext cx="3113414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Dr.</a:t>
            </a:r>
            <a:r>
              <a:rPr sz="3300" spc="-26" baseline="2174" dirty="0" smtClean="0">
                <a:latin typeface="Comic Sans MS"/>
                <a:cs typeface="Comic Sans MS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Safdar</a:t>
            </a:r>
            <a:r>
              <a:rPr sz="3300" spc="-72" baseline="2174" dirty="0" smtClean="0">
                <a:latin typeface="Comic Sans MS"/>
                <a:cs typeface="Comic Sans MS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N</a:t>
            </a:r>
            <a:r>
              <a:rPr sz="3300" spc="4" baseline="2174" dirty="0" smtClean="0">
                <a:latin typeface="Comic Sans MS"/>
                <a:cs typeface="Comic Sans MS"/>
              </a:rPr>
              <a:t>a</a:t>
            </a:r>
            <a:r>
              <a:rPr sz="3300" spc="0" baseline="2174" dirty="0" smtClean="0">
                <a:latin typeface="Comic Sans MS"/>
                <a:cs typeface="Comic Sans MS"/>
              </a:rPr>
              <a:t>waz</a:t>
            </a:r>
            <a:r>
              <a:rPr sz="3300" spc="-56" baseline="2174" dirty="0" smtClean="0">
                <a:latin typeface="Comic Sans MS"/>
                <a:cs typeface="Comic Sans MS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Kh</a:t>
            </a:r>
            <a:r>
              <a:rPr sz="3300" spc="9" baseline="2174" dirty="0" smtClean="0">
                <a:latin typeface="Comic Sans MS"/>
                <a:cs typeface="Comic Sans MS"/>
              </a:rPr>
              <a:t>a</a:t>
            </a:r>
            <a:r>
              <a:rPr sz="3300" spc="0" baseline="2174" dirty="0" smtClean="0">
                <a:latin typeface="Comic Sans MS"/>
                <a:cs typeface="Comic Sans MS"/>
              </a:rPr>
              <a:t>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0696" y="3876974"/>
            <a:ext cx="1056034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M</a:t>
            </a:r>
            <a:r>
              <a:rPr sz="3300" spc="9" baseline="2174" dirty="0" smtClean="0">
                <a:latin typeface="Comic Sans MS"/>
                <a:cs typeface="Comic Sans MS"/>
              </a:rPr>
              <a:t>a</a:t>
            </a:r>
            <a:r>
              <a:rPr sz="3300" spc="0" baseline="2174" dirty="0" smtClean="0">
                <a:latin typeface="Comic Sans MS"/>
                <a:cs typeface="Comic Sans MS"/>
              </a:rPr>
              <a:t>rwat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0692" y="4279323"/>
            <a:ext cx="1536138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D</a:t>
            </a:r>
            <a:r>
              <a:rPr sz="3300" spc="-4" baseline="2174" dirty="0" smtClean="0">
                <a:latin typeface="Comic Sans MS"/>
                <a:cs typeface="Comic Sans MS"/>
              </a:rPr>
              <a:t>C</a:t>
            </a:r>
            <a:r>
              <a:rPr sz="3300" spc="0" baseline="2174" dirty="0" smtClean="0">
                <a:latin typeface="Comic Sans MS"/>
                <a:cs typeface="Comic Sans MS"/>
              </a:rPr>
              <a:t>SE,</a:t>
            </a:r>
            <a:r>
              <a:rPr sz="3300" spc="14" baseline="2174" dirty="0" smtClean="0">
                <a:latin typeface="Comic Sans MS"/>
                <a:cs typeface="Comic Sans MS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UET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4701" y="4279323"/>
            <a:ext cx="1272416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P</a:t>
            </a:r>
            <a:r>
              <a:rPr sz="3300" spc="-9" baseline="2174" dirty="0" smtClean="0">
                <a:latin typeface="Comic Sans MS"/>
                <a:cs typeface="Comic Sans MS"/>
              </a:rPr>
              <a:t>e</a:t>
            </a:r>
            <a:r>
              <a:rPr sz="3300" spc="0" baseline="2174" dirty="0" smtClean="0">
                <a:latin typeface="Comic Sans MS"/>
                <a:cs typeface="Comic Sans MS"/>
              </a:rPr>
              <a:t>shawar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0692" y="5084236"/>
            <a:ext cx="133433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Lecture</a:t>
            </a:r>
            <a:r>
              <a:rPr sz="3300" spc="-79" baseline="2174" dirty="0" smtClean="0">
                <a:latin typeface="Comic Sans MS"/>
                <a:cs typeface="Comic Sans MS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2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5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5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5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5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5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5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5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5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62329" y="270791"/>
            <a:ext cx="3735310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Esse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ti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l</a:t>
            </a:r>
            <a:r>
              <a:rPr sz="4800" spc="-1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Compu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er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32739" y="270791"/>
            <a:ext cx="1949391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Har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d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w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re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14381" y="270791"/>
            <a:ext cx="131457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(con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2729" y="1126789"/>
            <a:ext cx="4314343" cy="2404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172">
              <a:lnSpc>
                <a:spcPts val="2480"/>
              </a:lnSpc>
              <a:spcBef>
                <a:spcPts val="124"/>
              </a:spcBef>
            </a:pPr>
            <a:r>
              <a:rPr sz="3075" spc="0" baseline="4395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4242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Input</a:t>
            </a:r>
            <a:r>
              <a:rPr sz="3300" spc="-57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3300" spc="4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sz="3300" spc="0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nd</a:t>
            </a:r>
            <a:r>
              <a:rPr sz="3300" spc="-35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output</a:t>
            </a:r>
            <a:r>
              <a:rPr sz="3300" spc="-26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d</a:t>
            </a:r>
            <a:r>
              <a:rPr sz="3300" spc="-9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sz="3300" spc="0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vices</a:t>
            </a:r>
            <a:endParaRPr sz="2200">
              <a:latin typeface="Comic Sans MS"/>
              <a:cs typeface="Comic Sans MS"/>
            </a:endParaRPr>
          </a:p>
          <a:p>
            <a:pPr marL="434848" marR="30172">
              <a:lnSpc>
                <a:spcPct val="116129"/>
              </a:lnSpc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Allo</a:t>
            </a:r>
            <a:r>
              <a:rPr sz="18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w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s</a:t>
            </a:r>
            <a:r>
              <a:rPr sz="1800" spc="-19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t</a:t>
            </a:r>
            <a:r>
              <a:rPr sz="18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h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sz="1800" spc="-9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user to i</a:t>
            </a:r>
            <a:r>
              <a:rPr sz="18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teract</a:t>
            </a:r>
            <a:endParaRPr sz="1800">
              <a:latin typeface="Comic Sans MS"/>
              <a:cs typeface="Comic Sans MS"/>
            </a:endParaRPr>
          </a:p>
          <a:p>
            <a:pPr marL="434848" marR="30172">
              <a:lnSpc>
                <a:spcPct val="116129"/>
              </a:lnSpc>
              <a:spcBef>
                <a:spcPts val="8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I</a:t>
            </a:r>
            <a:r>
              <a:rPr sz="18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put</a:t>
            </a:r>
            <a:r>
              <a:rPr sz="1800" spc="-19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devices</a:t>
            </a:r>
            <a:r>
              <a:rPr sz="1800" spc="9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acce</a:t>
            </a:r>
            <a:r>
              <a:rPr sz="18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p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t da</a:t>
            </a:r>
            <a:r>
              <a:rPr sz="18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t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endParaRPr sz="1800">
              <a:latin typeface="Comic Sans MS"/>
              <a:cs typeface="Comic Sans MS"/>
            </a:endParaRPr>
          </a:p>
          <a:p>
            <a:pPr marL="857275" marR="30172">
              <a:lnSpc>
                <a:spcPct val="116129"/>
              </a:lnSpc>
              <a:spcBef>
                <a:spcPts val="65"/>
              </a:spcBef>
            </a:pPr>
            <a:r>
              <a:rPr sz="1500" spc="0" dirty="0" smtClean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sz="1500" spc="-129" dirty="0" smtClean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15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Ke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yboar</a:t>
            </a:r>
            <a:r>
              <a:rPr sz="15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d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,</a:t>
            </a:r>
            <a:r>
              <a:rPr sz="1500" spc="-9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mouse</a:t>
            </a:r>
            <a:endParaRPr sz="1500">
              <a:latin typeface="Comic Sans MS"/>
              <a:cs typeface="Comic Sans MS"/>
            </a:endParaRPr>
          </a:p>
          <a:p>
            <a:pPr marL="857275" marR="30172">
              <a:lnSpc>
                <a:spcPct val="116129"/>
              </a:lnSpc>
              <a:spcBef>
                <a:spcPts val="55"/>
              </a:spcBef>
            </a:pPr>
            <a:r>
              <a:rPr sz="1500" spc="0" dirty="0" smtClean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sz="1500" spc="-129" dirty="0" smtClean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Trackbal</a:t>
            </a:r>
            <a:r>
              <a:rPr sz="15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l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, t</a:t>
            </a:r>
            <a:r>
              <a:rPr sz="15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o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uc</a:t>
            </a:r>
            <a:r>
              <a:rPr sz="15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h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pad,</a:t>
            </a:r>
            <a:r>
              <a:rPr sz="1500" spc="-14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joystick</a:t>
            </a:r>
            <a:endParaRPr sz="1500">
              <a:latin typeface="Comic Sans MS"/>
              <a:cs typeface="Comic Sans MS"/>
            </a:endParaRPr>
          </a:p>
          <a:p>
            <a:pPr marL="857275">
              <a:lnSpc>
                <a:spcPct val="116129"/>
              </a:lnSpc>
              <a:spcBef>
                <a:spcPts val="55"/>
              </a:spcBef>
            </a:pPr>
            <a:r>
              <a:rPr sz="1500" spc="0" dirty="0" smtClean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sz="1500" spc="-129" dirty="0" smtClean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Scan</a:t>
            </a:r>
            <a:r>
              <a:rPr sz="1500" spc="-9" dirty="0" smtClean="0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sz="15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r,</a:t>
            </a:r>
            <a:r>
              <a:rPr sz="1500" spc="9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5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d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igital</a:t>
            </a:r>
            <a:r>
              <a:rPr sz="1500" spc="14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ca</a:t>
            </a:r>
            <a:r>
              <a:rPr sz="15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me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ra,</a:t>
            </a:r>
            <a:r>
              <a:rPr sz="1500" spc="9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mi</a:t>
            </a:r>
            <a:r>
              <a:rPr sz="15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c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roph</a:t>
            </a:r>
            <a:r>
              <a:rPr sz="15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o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ne</a:t>
            </a:r>
            <a:endParaRPr sz="1500">
              <a:latin typeface="Comic Sans MS"/>
              <a:cs typeface="Comic Sans MS"/>
            </a:endParaRPr>
          </a:p>
          <a:p>
            <a:pPr marL="434848" marR="30172">
              <a:lnSpc>
                <a:spcPct val="116129"/>
              </a:lnSpc>
              <a:spcBef>
                <a:spcPts val="75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Output</a:t>
            </a:r>
            <a:r>
              <a:rPr sz="18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d</a:t>
            </a:r>
            <a:r>
              <a:rPr sz="18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vic</a:t>
            </a:r>
            <a:r>
              <a:rPr sz="18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s d</a:t>
            </a:r>
            <a:r>
              <a:rPr sz="1800" spc="-9" dirty="0" smtClean="0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liv</a:t>
            </a:r>
            <a:r>
              <a:rPr sz="18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r data</a:t>
            </a:r>
            <a:endParaRPr sz="1800">
              <a:latin typeface="Comic Sans MS"/>
              <a:cs typeface="Comic Sans MS"/>
            </a:endParaRPr>
          </a:p>
          <a:p>
            <a:pPr marL="857275" marR="30172">
              <a:lnSpc>
                <a:spcPct val="116129"/>
              </a:lnSpc>
              <a:spcBef>
                <a:spcPts val="65"/>
              </a:spcBef>
            </a:pPr>
            <a:r>
              <a:rPr sz="1500" spc="0" dirty="0" smtClean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sz="1500" spc="-129" dirty="0" smtClean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15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onitor,</a:t>
            </a:r>
            <a:r>
              <a:rPr sz="15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pri</a:t>
            </a:r>
            <a:r>
              <a:rPr sz="1500" spc="-9" dirty="0" smtClean="0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ter,</a:t>
            </a:r>
            <a:r>
              <a:rPr sz="1500" spc="29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speaker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4877" y="3589033"/>
            <a:ext cx="2784620" cy="8203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85"/>
              </a:lnSpc>
              <a:spcBef>
                <a:spcPts val="104"/>
              </a:spcBef>
            </a:pPr>
            <a:r>
              <a:rPr sz="2700" spc="0" baseline="3337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2700" spc="19" baseline="3220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00" spc="0" baseline="2657" dirty="0" smtClean="0">
                <a:solidFill>
                  <a:srgbClr val="252525"/>
                </a:solidFill>
                <a:latin typeface="Comic Sans MS"/>
                <a:cs typeface="Comic Sans MS"/>
              </a:rPr>
              <a:t>So</a:t>
            </a:r>
            <a:r>
              <a:rPr sz="2700" spc="4" baseline="2657" dirty="0" smtClean="0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sz="2700" spc="0" baseline="2657" dirty="0" smtClean="0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sz="2700" spc="-9" baseline="2657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2700" spc="0" baseline="2657" dirty="0" smtClean="0">
                <a:solidFill>
                  <a:srgbClr val="252525"/>
                </a:solidFill>
                <a:latin typeface="Comic Sans MS"/>
                <a:cs typeface="Comic Sans MS"/>
              </a:rPr>
              <a:t>devices</a:t>
            </a:r>
            <a:r>
              <a:rPr sz="2700" spc="9" baseline="2657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2700" spc="0" baseline="2657" dirty="0" smtClean="0">
                <a:solidFill>
                  <a:srgbClr val="252525"/>
                </a:solidFill>
                <a:latin typeface="Comic Sans MS"/>
                <a:cs typeface="Comic Sans MS"/>
              </a:rPr>
              <a:t>are i</a:t>
            </a:r>
            <a:r>
              <a:rPr sz="2700" spc="4" baseline="2657" dirty="0" smtClean="0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sz="2700" spc="0" baseline="2657" dirty="0" smtClean="0">
                <a:solidFill>
                  <a:srgbClr val="252525"/>
                </a:solidFill>
                <a:latin typeface="Comic Sans MS"/>
                <a:cs typeface="Comic Sans MS"/>
              </a:rPr>
              <a:t>put</a:t>
            </a:r>
            <a:endParaRPr sz="1800">
              <a:latin typeface="Comic Sans MS"/>
              <a:cs typeface="Comic Sans MS"/>
            </a:endParaRPr>
          </a:p>
          <a:p>
            <a:pPr marL="435127" marR="34945">
              <a:lnSpc>
                <a:spcPct val="116129"/>
              </a:lnSpc>
            </a:pPr>
            <a:r>
              <a:rPr sz="1500" spc="0" dirty="0" smtClean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sz="1500" spc="-129" dirty="0" smtClean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Touch scr</a:t>
            </a:r>
            <a:r>
              <a:rPr sz="15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ee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ns</a:t>
            </a:r>
            <a:endParaRPr sz="1500">
              <a:latin typeface="Comic Sans MS"/>
              <a:cs typeface="Comic Sans MS"/>
            </a:endParaRPr>
          </a:p>
          <a:p>
            <a:pPr marL="435127" marR="34945">
              <a:lnSpc>
                <a:spcPct val="116129"/>
              </a:lnSpc>
              <a:spcBef>
                <a:spcPts val="55"/>
              </a:spcBef>
            </a:pPr>
            <a:r>
              <a:rPr sz="1500" spc="0" dirty="0" smtClean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sz="1500" spc="-129" dirty="0" smtClean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Commu</a:t>
            </a:r>
            <a:r>
              <a:rPr sz="1500" spc="-9" dirty="0" smtClean="0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ication </a:t>
            </a:r>
            <a:r>
              <a:rPr sz="15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de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vic</a:t>
            </a:r>
            <a:r>
              <a:rPr sz="15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s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64788" y="3593404"/>
            <a:ext cx="431485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sz="2700" spc="4" baseline="2657" dirty="0" smtClean="0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sz="2700" spc="0" baseline="2657" dirty="0" smtClean="0">
                <a:solidFill>
                  <a:srgbClr val="252525"/>
                </a:solidFill>
                <a:latin typeface="Comic Sans MS"/>
                <a:cs typeface="Comic Sans MS"/>
              </a:rPr>
              <a:t>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4843" y="3593404"/>
            <a:ext cx="755977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solidFill>
                  <a:srgbClr val="252525"/>
                </a:solidFill>
                <a:latin typeface="Comic Sans MS"/>
                <a:cs typeface="Comic Sans MS"/>
              </a:rPr>
              <a:t>ou</a:t>
            </a:r>
            <a:r>
              <a:rPr sz="2700" spc="4" baseline="2657" dirty="0" smtClean="0">
                <a:solidFill>
                  <a:srgbClr val="252525"/>
                </a:solidFill>
                <a:latin typeface="Comic Sans MS"/>
                <a:cs typeface="Comic Sans MS"/>
              </a:rPr>
              <a:t>t</a:t>
            </a:r>
            <a:r>
              <a:rPr sz="2700" spc="0" baseline="2657" dirty="0" smtClean="0">
                <a:solidFill>
                  <a:srgbClr val="252525"/>
                </a:solidFill>
                <a:latin typeface="Comic Sans MS"/>
                <a:cs typeface="Comic Sans MS"/>
              </a:rPr>
              <a:t>put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24231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4" baseline="1708" dirty="0" smtClean="0">
                <a:latin typeface="Comic Sans MS"/>
                <a:cs typeface="Comic Sans MS"/>
              </a:rPr>
              <a:t>10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62329" y="270791"/>
            <a:ext cx="5719800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Esse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ti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l</a:t>
            </a:r>
            <a:r>
              <a:rPr sz="4800" spc="-1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Compu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er Har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d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w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re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14381" y="270791"/>
            <a:ext cx="131457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(con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2729" y="1126789"/>
            <a:ext cx="4655762" cy="27339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945">
              <a:lnSpc>
                <a:spcPts val="2480"/>
              </a:lnSpc>
              <a:spcBef>
                <a:spcPts val="124"/>
              </a:spcBef>
            </a:pPr>
            <a:r>
              <a:rPr sz="3075" spc="0" baseline="4395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4242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Storage</a:t>
            </a:r>
            <a:r>
              <a:rPr sz="3300" spc="-72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d</a:t>
            </a:r>
            <a:r>
              <a:rPr sz="3300" spc="-9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sz="3300" spc="0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vices</a:t>
            </a:r>
            <a:endParaRPr sz="2200">
              <a:latin typeface="Comic Sans MS"/>
              <a:cs typeface="Comic Sans MS"/>
            </a:endParaRPr>
          </a:p>
          <a:p>
            <a:pPr marL="434848">
              <a:lnSpc>
                <a:spcPct val="116129"/>
              </a:lnSpc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Hold data</a:t>
            </a:r>
            <a:r>
              <a:rPr sz="18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sz="1800" spc="9" dirty="0" smtClean="0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d progr</a:t>
            </a:r>
            <a:r>
              <a:rPr sz="18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ms</a:t>
            </a:r>
            <a:r>
              <a:rPr sz="1800" spc="-14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perma</a:t>
            </a:r>
            <a:r>
              <a:rPr sz="18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en</a:t>
            </a:r>
            <a:r>
              <a:rPr sz="18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t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ly</a:t>
            </a:r>
            <a:endParaRPr sz="1800">
              <a:latin typeface="Comic Sans MS"/>
              <a:cs typeface="Comic Sans MS"/>
            </a:endParaRPr>
          </a:p>
          <a:p>
            <a:pPr marL="434848" marR="34945">
              <a:lnSpc>
                <a:spcPct val="116129"/>
              </a:lnSpc>
              <a:spcBef>
                <a:spcPts val="8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Di</a:t>
            </a:r>
            <a:r>
              <a:rPr sz="18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f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fer</a:t>
            </a:r>
            <a:r>
              <a:rPr sz="1800" spc="-9" dirty="0" smtClean="0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sz="18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t</a:t>
            </a:r>
            <a:r>
              <a:rPr sz="1800" spc="-14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from RAM</a:t>
            </a:r>
            <a:endParaRPr sz="1800">
              <a:latin typeface="Comic Sans MS"/>
              <a:cs typeface="Comic Sans MS"/>
            </a:endParaRPr>
          </a:p>
          <a:p>
            <a:pPr marL="434848" marR="34945">
              <a:lnSpc>
                <a:spcPct val="116129"/>
              </a:lnSpc>
              <a:spcBef>
                <a:spcPts val="8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sz="18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gn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etic</a:t>
            </a:r>
            <a:r>
              <a:rPr sz="1800" spc="-29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stor</a:t>
            </a:r>
            <a:r>
              <a:rPr sz="18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ge</a:t>
            </a:r>
            <a:endParaRPr sz="1800">
              <a:latin typeface="Comic Sans MS"/>
              <a:cs typeface="Comic Sans MS"/>
            </a:endParaRPr>
          </a:p>
          <a:p>
            <a:pPr marL="857275" marR="34945">
              <a:lnSpc>
                <a:spcPct val="116129"/>
              </a:lnSpc>
              <a:spcBef>
                <a:spcPts val="65"/>
              </a:spcBef>
            </a:pPr>
            <a:r>
              <a:rPr sz="1500" spc="0" dirty="0" smtClean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sz="1500" spc="-129" dirty="0" smtClean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Floppy</a:t>
            </a:r>
            <a:r>
              <a:rPr sz="1500" spc="-19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sz="15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d hard</a:t>
            </a:r>
            <a:r>
              <a:rPr sz="15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500" spc="-9" dirty="0" smtClean="0">
                <a:solidFill>
                  <a:srgbClr val="252525"/>
                </a:solidFill>
                <a:latin typeface="Comic Sans MS"/>
                <a:cs typeface="Comic Sans MS"/>
              </a:rPr>
              <a:t>d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rive</a:t>
            </a:r>
            <a:endParaRPr sz="1500">
              <a:latin typeface="Comic Sans MS"/>
              <a:cs typeface="Comic Sans MS"/>
            </a:endParaRPr>
          </a:p>
          <a:p>
            <a:pPr marL="857275" marR="34945">
              <a:lnSpc>
                <a:spcPct val="116129"/>
              </a:lnSpc>
              <a:spcBef>
                <a:spcPts val="55"/>
              </a:spcBef>
            </a:pPr>
            <a:r>
              <a:rPr sz="1500" spc="0" dirty="0" smtClean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sz="1500" spc="-129" dirty="0" smtClean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Us</a:t>
            </a:r>
            <a:r>
              <a:rPr sz="15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s</a:t>
            </a:r>
            <a:r>
              <a:rPr sz="1500" spc="-14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a ma</a:t>
            </a:r>
            <a:r>
              <a:rPr sz="15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g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sz="1500" spc="-9" dirty="0" smtClean="0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t</a:t>
            </a:r>
            <a:r>
              <a:rPr sz="1500" spc="19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to</a:t>
            </a:r>
            <a:r>
              <a:rPr sz="1500" spc="9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ac</a:t>
            </a:r>
            <a:r>
              <a:rPr sz="15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ce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ss </a:t>
            </a:r>
            <a:r>
              <a:rPr sz="15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d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ata</a:t>
            </a:r>
            <a:endParaRPr sz="1500">
              <a:latin typeface="Comic Sans MS"/>
              <a:cs typeface="Comic Sans MS"/>
            </a:endParaRPr>
          </a:p>
          <a:p>
            <a:pPr marL="434848" marR="34945">
              <a:lnSpc>
                <a:spcPct val="116129"/>
              </a:lnSpc>
              <a:spcBef>
                <a:spcPts val="75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Optic</a:t>
            </a:r>
            <a:r>
              <a:rPr sz="18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l</a:t>
            </a:r>
            <a:r>
              <a:rPr sz="1800" spc="-19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stor</a:t>
            </a:r>
            <a:r>
              <a:rPr sz="18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ge</a:t>
            </a:r>
            <a:endParaRPr sz="1800">
              <a:latin typeface="Comic Sans MS"/>
              <a:cs typeface="Comic Sans MS"/>
            </a:endParaRPr>
          </a:p>
          <a:p>
            <a:pPr marL="857275" marR="34945">
              <a:lnSpc>
                <a:spcPct val="116129"/>
              </a:lnSpc>
              <a:spcBef>
                <a:spcPts val="65"/>
              </a:spcBef>
            </a:pPr>
            <a:r>
              <a:rPr sz="1500" spc="0" dirty="0" smtClean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sz="1500" spc="-129" dirty="0" smtClean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CD</a:t>
            </a:r>
            <a:r>
              <a:rPr sz="15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 a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nd D</a:t>
            </a:r>
            <a:r>
              <a:rPr sz="15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V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D</a:t>
            </a:r>
            <a:r>
              <a:rPr sz="1500" spc="14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5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d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rives</a:t>
            </a:r>
            <a:endParaRPr sz="1500">
              <a:latin typeface="Comic Sans MS"/>
              <a:cs typeface="Comic Sans MS"/>
            </a:endParaRPr>
          </a:p>
          <a:p>
            <a:pPr marL="857275" marR="34945">
              <a:lnSpc>
                <a:spcPct val="116129"/>
              </a:lnSpc>
              <a:spcBef>
                <a:spcPts val="55"/>
              </a:spcBef>
            </a:pPr>
            <a:r>
              <a:rPr sz="1500" spc="0" dirty="0" smtClean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sz="1500" spc="-129" dirty="0" smtClean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Us</a:t>
            </a:r>
            <a:r>
              <a:rPr sz="15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s</a:t>
            </a:r>
            <a:r>
              <a:rPr sz="1500" spc="-14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a las</a:t>
            </a:r>
            <a:r>
              <a:rPr sz="15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r</a:t>
            </a:r>
            <a:r>
              <a:rPr sz="15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to </a:t>
            </a:r>
            <a:r>
              <a:rPr sz="15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c</a:t>
            </a:r>
            <a:r>
              <a:rPr sz="15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ce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ss</a:t>
            </a:r>
            <a:r>
              <a:rPr sz="1500" spc="9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5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d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ata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4877" y="3918217"/>
            <a:ext cx="26337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5585" y="3922588"/>
            <a:ext cx="5743384" cy="5416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172">
              <a:lnSpc>
                <a:spcPts val="2050"/>
              </a:lnSpc>
              <a:spcBef>
                <a:spcPts val="102"/>
              </a:spcBef>
            </a:pPr>
            <a:r>
              <a:rPr sz="2700" spc="0" baseline="2657" dirty="0" smtClean="0">
                <a:solidFill>
                  <a:srgbClr val="252525"/>
                </a:solidFill>
                <a:latin typeface="Comic Sans MS"/>
                <a:cs typeface="Comic Sans MS"/>
              </a:rPr>
              <a:t>Flash</a:t>
            </a:r>
            <a:r>
              <a:rPr sz="2700" spc="-14" baseline="2657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2700" spc="0" baseline="2657" dirty="0" smtClean="0">
                <a:solidFill>
                  <a:srgbClr val="252525"/>
                </a:solidFill>
                <a:latin typeface="Comic Sans MS"/>
                <a:cs typeface="Comic Sans MS"/>
              </a:rPr>
              <a:t>Drive</a:t>
            </a:r>
            <a:endParaRPr sz="1800">
              <a:latin typeface="Comic Sans MS"/>
              <a:cs typeface="Comic Sans MS"/>
            </a:endParaRPr>
          </a:p>
          <a:p>
            <a:pPr marL="104419">
              <a:lnSpc>
                <a:spcPct val="116129"/>
              </a:lnSpc>
            </a:pPr>
            <a:r>
              <a:rPr sz="1500" spc="0" dirty="0" smtClean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sz="1500" spc="-129" dirty="0" smtClean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Flash</a:t>
            </a:r>
            <a:r>
              <a:rPr sz="1500" spc="-14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sz="15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mory stores information</a:t>
            </a:r>
            <a:r>
              <a:rPr sz="15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in</a:t>
            </a:r>
            <a:r>
              <a:rPr sz="1500" spc="14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an array of</a:t>
            </a:r>
            <a:r>
              <a:rPr sz="1500" spc="-9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sz="15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mory</a:t>
            </a:r>
            <a:r>
              <a:rPr sz="1500" spc="9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c</a:t>
            </a:r>
            <a:r>
              <a:rPr sz="1500" spc="-9" dirty="0" smtClean="0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l</a:t>
            </a:r>
            <a:r>
              <a:rPr sz="15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l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s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21375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4" baseline="1708" dirty="0" smtClean="0">
                <a:latin typeface="Comic Sans MS"/>
                <a:cs typeface="Comic Sans MS"/>
              </a:rPr>
              <a:t>11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62329" y="270791"/>
            <a:ext cx="5343220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Sof</a:t>
            </a:r>
            <a:r>
              <a:rPr sz="4800" spc="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w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re</a:t>
            </a:r>
            <a:r>
              <a:rPr sz="4800" spc="-1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R</a:t>
            </a:r>
            <a:r>
              <a:rPr sz="4800" spc="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u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ns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the </a:t>
            </a:r>
            <a:r>
              <a:rPr sz="4800" spc="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M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achi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2729" y="1126789"/>
            <a:ext cx="4319191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075" spc="0" baseline="2930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2828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T</a:t>
            </a:r>
            <a:r>
              <a:rPr sz="3300" spc="-9" baseline="2174" dirty="0" smtClean="0">
                <a:latin typeface="Comic Sans MS"/>
                <a:cs typeface="Comic Sans MS"/>
              </a:rPr>
              <a:t>e</a:t>
            </a:r>
            <a:r>
              <a:rPr sz="3300" spc="0" baseline="2174" dirty="0" smtClean="0">
                <a:latin typeface="Comic Sans MS"/>
                <a:cs typeface="Comic Sans MS"/>
              </a:rPr>
              <a:t>lls</a:t>
            </a:r>
            <a:r>
              <a:rPr sz="3300" spc="-16" baseline="2174" dirty="0" smtClean="0">
                <a:latin typeface="Comic Sans MS"/>
                <a:cs typeface="Comic Sans MS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the</a:t>
            </a:r>
            <a:r>
              <a:rPr sz="3300" spc="-20" baseline="2174" dirty="0" smtClean="0">
                <a:latin typeface="Comic Sans MS"/>
                <a:cs typeface="Comic Sans MS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comp</a:t>
            </a:r>
            <a:r>
              <a:rPr sz="3300" spc="-4" baseline="2174" dirty="0" smtClean="0">
                <a:latin typeface="Comic Sans MS"/>
                <a:cs typeface="Comic Sans MS"/>
              </a:rPr>
              <a:t>u</a:t>
            </a:r>
            <a:r>
              <a:rPr sz="3300" spc="0" baseline="2174" dirty="0" smtClean="0">
                <a:latin typeface="Comic Sans MS"/>
                <a:cs typeface="Comic Sans MS"/>
              </a:rPr>
              <a:t>ter</a:t>
            </a:r>
            <a:r>
              <a:rPr sz="3300" spc="-61" baseline="2174" dirty="0" smtClean="0">
                <a:latin typeface="Comic Sans MS"/>
                <a:cs typeface="Comic Sans MS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what</a:t>
            </a:r>
            <a:r>
              <a:rPr sz="3300" spc="-34" baseline="2174" dirty="0" smtClean="0">
                <a:latin typeface="Comic Sans MS"/>
                <a:cs typeface="Comic Sans MS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to</a:t>
            </a:r>
            <a:r>
              <a:rPr sz="3300" spc="-11" baseline="2174" dirty="0" smtClean="0">
                <a:latin typeface="Comic Sans MS"/>
                <a:cs typeface="Comic Sans MS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do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2729" y="1529379"/>
            <a:ext cx="3444136" cy="10374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0"/>
              </a:lnSpc>
              <a:spcBef>
                <a:spcPts val="124"/>
              </a:spcBef>
            </a:pPr>
            <a:r>
              <a:rPr sz="3075" spc="0" baseline="4395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4242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Reason</a:t>
            </a:r>
            <a:r>
              <a:rPr sz="3300" spc="-55" baseline="3261" dirty="0" smtClean="0"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people</a:t>
            </a:r>
            <a:r>
              <a:rPr sz="3300" spc="-55" baseline="3261" dirty="0" smtClean="0"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purch</a:t>
            </a:r>
            <a:r>
              <a:rPr sz="3300" spc="4" baseline="3261" dirty="0" smtClean="0">
                <a:latin typeface="Comic Sans MS"/>
                <a:cs typeface="Comic Sans MS"/>
              </a:rPr>
              <a:t>a</a:t>
            </a:r>
            <a:r>
              <a:rPr sz="3300" spc="0" baseline="3261" dirty="0" smtClean="0">
                <a:latin typeface="Comic Sans MS"/>
                <a:cs typeface="Comic Sans MS"/>
              </a:rPr>
              <a:t>se</a:t>
            </a:r>
            <a:endParaRPr sz="2200">
              <a:latin typeface="Comic Sans MS"/>
              <a:cs typeface="Comic Sans MS"/>
            </a:endParaRPr>
          </a:p>
          <a:p>
            <a:pPr marL="12700" marR="41833">
              <a:lnSpc>
                <a:spcPct val="116129"/>
              </a:lnSpc>
            </a:pPr>
            <a:r>
              <a:rPr sz="2050" spc="0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2050" spc="343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T</a:t>
            </a:r>
            <a:r>
              <a:rPr sz="2200" spc="-4" dirty="0" smtClean="0">
                <a:latin typeface="Comic Sans MS"/>
                <a:cs typeface="Comic Sans MS"/>
              </a:rPr>
              <a:t>w</a:t>
            </a:r>
            <a:r>
              <a:rPr sz="2200" spc="0" dirty="0" smtClean="0">
                <a:latin typeface="Comic Sans MS"/>
                <a:cs typeface="Comic Sans MS"/>
              </a:rPr>
              <a:t>o</a:t>
            </a:r>
            <a:r>
              <a:rPr sz="2200" spc="-31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typ</a:t>
            </a:r>
            <a:r>
              <a:rPr sz="2200" spc="-4" dirty="0" smtClean="0">
                <a:latin typeface="Comic Sans MS"/>
                <a:cs typeface="Comic Sans MS"/>
              </a:rPr>
              <a:t>e</a:t>
            </a:r>
            <a:r>
              <a:rPr sz="2200" spc="0" dirty="0" smtClean="0">
                <a:latin typeface="Comic Sans MS"/>
                <a:cs typeface="Comic Sans MS"/>
              </a:rPr>
              <a:t>s</a:t>
            </a:r>
            <a:endParaRPr sz="2200">
              <a:latin typeface="Comic Sans MS"/>
              <a:cs typeface="Comic Sans MS"/>
            </a:endParaRPr>
          </a:p>
          <a:p>
            <a:pPr marL="434848" marR="41833">
              <a:lnSpc>
                <a:spcPts val="2460"/>
              </a:lnSpc>
              <a:spcBef>
                <a:spcPts val="183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System soft</a:t>
            </a:r>
            <a:r>
              <a:rPr sz="1800" spc="4" dirty="0" smtClean="0">
                <a:latin typeface="Comic Sans MS"/>
                <a:cs typeface="Comic Sans MS"/>
              </a:rPr>
              <a:t>w</a:t>
            </a:r>
            <a:r>
              <a:rPr sz="1800" spc="0" dirty="0" smtClean="0">
                <a:latin typeface="Comic Sans MS"/>
                <a:cs typeface="Comic Sans MS"/>
              </a:rPr>
              <a:t>are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5623" y="1529379"/>
            <a:ext cx="1421345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comp</a:t>
            </a:r>
            <a:r>
              <a:rPr sz="3300" spc="-4" baseline="2174" dirty="0" smtClean="0">
                <a:latin typeface="Comic Sans MS"/>
                <a:cs typeface="Comic Sans MS"/>
              </a:rPr>
              <a:t>u</a:t>
            </a:r>
            <a:r>
              <a:rPr sz="3300" spc="0" baseline="2174" dirty="0" smtClean="0">
                <a:latin typeface="Comic Sans MS"/>
                <a:cs typeface="Comic Sans MS"/>
              </a:rPr>
              <a:t>ters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4877" y="2637676"/>
            <a:ext cx="1508409" cy="258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700" spc="0" baseline="1668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2700" spc="19" baseline="16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00" spc="0" baseline="1328" dirty="0" smtClean="0">
                <a:latin typeface="Comic Sans MS"/>
                <a:cs typeface="Comic Sans MS"/>
              </a:rPr>
              <a:t>Application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8057" y="2642047"/>
            <a:ext cx="102416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soft</a:t>
            </a:r>
            <a:r>
              <a:rPr sz="2700" spc="4" baseline="2657" dirty="0" smtClean="0">
                <a:latin typeface="Comic Sans MS"/>
                <a:cs typeface="Comic Sans MS"/>
              </a:rPr>
              <a:t>w</a:t>
            </a:r>
            <a:r>
              <a:rPr sz="2700" spc="0" baseline="2657" dirty="0" smtClean="0">
                <a:latin typeface="Comic Sans MS"/>
                <a:cs typeface="Comic Sans MS"/>
              </a:rPr>
              <a:t>are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24231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4" baseline="1708" dirty="0" smtClean="0">
                <a:latin typeface="Comic Sans MS"/>
                <a:cs typeface="Comic Sans MS"/>
              </a:rPr>
              <a:t>12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62329" y="270791"/>
            <a:ext cx="3657737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Sof</a:t>
            </a:r>
            <a:r>
              <a:rPr sz="4800" spc="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w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re</a:t>
            </a:r>
            <a:r>
              <a:rPr sz="4800" spc="-1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R</a:t>
            </a:r>
            <a:r>
              <a:rPr sz="4800" spc="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u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ns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the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55426" y="270791"/>
            <a:ext cx="165012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M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achi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39211" y="270791"/>
            <a:ext cx="131457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(con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2729" y="1126789"/>
            <a:ext cx="4256169" cy="2459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172">
              <a:lnSpc>
                <a:spcPts val="2480"/>
              </a:lnSpc>
              <a:spcBef>
                <a:spcPts val="124"/>
              </a:spcBef>
            </a:pPr>
            <a:r>
              <a:rPr sz="3075" spc="0" baseline="4395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4242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Syst</a:t>
            </a:r>
            <a:r>
              <a:rPr sz="3300" spc="-9" baseline="3261" dirty="0" smtClean="0">
                <a:latin typeface="Comic Sans MS"/>
                <a:cs typeface="Comic Sans MS"/>
              </a:rPr>
              <a:t>e</a:t>
            </a:r>
            <a:r>
              <a:rPr sz="3300" spc="0" baseline="3261" dirty="0" smtClean="0">
                <a:latin typeface="Comic Sans MS"/>
                <a:cs typeface="Comic Sans MS"/>
              </a:rPr>
              <a:t>m</a:t>
            </a:r>
            <a:r>
              <a:rPr sz="3300" spc="-51" baseline="3261" dirty="0" smtClean="0"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soft</a:t>
            </a:r>
            <a:r>
              <a:rPr sz="3300" spc="-9" baseline="3261" dirty="0" smtClean="0">
                <a:latin typeface="Comic Sans MS"/>
                <a:cs typeface="Comic Sans MS"/>
              </a:rPr>
              <a:t>w</a:t>
            </a:r>
            <a:r>
              <a:rPr sz="3300" spc="0" baseline="3261" dirty="0" smtClean="0">
                <a:latin typeface="Comic Sans MS"/>
                <a:cs typeface="Comic Sans MS"/>
              </a:rPr>
              <a:t>are</a:t>
            </a:r>
            <a:endParaRPr sz="2200">
              <a:latin typeface="Comic Sans MS"/>
              <a:cs typeface="Comic Sans MS"/>
            </a:endParaRPr>
          </a:p>
          <a:p>
            <a:pPr marL="434848" marR="30172">
              <a:lnSpc>
                <a:spcPct val="116129"/>
              </a:lnSpc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Comic Sans MS"/>
                <a:cs typeface="Comic Sans MS"/>
              </a:rPr>
              <a:t>M</a:t>
            </a:r>
            <a:r>
              <a:rPr sz="1800" spc="0" dirty="0" smtClean="0">
                <a:latin typeface="Comic Sans MS"/>
                <a:cs typeface="Comic Sans MS"/>
              </a:rPr>
              <a:t>ost impor</a:t>
            </a:r>
            <a:r>
              <a:rPr sz="1800" spc="4" dirty="0" smtClean="0">
                <a:latin typeface="Comic Sans MS"/>
                <a:cs typeface="Comic Sans MS"/>
              </a:rPr>
              <a:t>t</a:t>
            </a:r>
            <a:r>
              <a:rPr sz="1800" spc="0" dirty="0" smtClean="0">
                <a:latin typeface="Comic Sans MS"/>
                <a:cs typeface="Comic Sans MS"/>
              </a:rPr>
              <a:t>a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t</a:t>
            </a:r>
            <a:r>
              <a:rPr sz="1800" spc="-1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soft</a:t>
            </a:r>
            <a:r>
              <a:rPr sz="1800" spc="4" dirty="0" smtClean="0">
                <a:latin typeface="Comic Sans MS"/>
                <a:cs typeface="Comic Sans MS"/>
              </a:rPr>
              <a:t>w</a:t>
            </a:r>
            <a:r>
              <a:rPr sz="1800" spc="0" dirty="0" smtClean="0">
                <a:latin typeface="Comic Sans MS"/>
                <a:cs typeface="Comic Sans MS"/>
              </a:rPr>
              <a:t>are</a:t>
            </a:r>
            <a:endParaRPr sz="1800">
              <a:latin typeface="Comic Sans MS"/>
              <a:cs typeface="Comic Sans MS"/>
            </a:endParaRPr>
          </a:p>
          <a:p>
            <a:pPr marL="434848" marR="30172">
              <a:lnSpc>
                <a:spcPct val="116129"/>
              </a:lnSpc>
              <a:spcBef>
                <a:spcPts val="8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Operati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g</a:t>
            </a:r>
            <a:r>
              <a:rPr sz="1800" spc="-2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system</a:t>
            </a:r>
            <a:endParaRPr sz="1800">
              <a:latin typeface="Comic Sans MS"/>
              <a:cs typeface="Comic Sans MS"/>
            </a:endParaRPr>
          </a:p>
          <a:p>
            <a:pPr marL="857275" marR="30172">
              <a:lnSpc>
                <a:spcPct val="116129"/>
              </a:lnSpc>
              <a:spcBef>
                <a:spcPts val="65"/>
              </a:spcBef>
            </a:pPr>
            <a:r>
              <a:rPr sz="1500" spc="0" dirty="0" smtClean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sz="1500" spc="-129" dirty="0" smtClean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1500" spc="0" dirty="0" smtClean="0">
                <a:latin typeface="Comic Sans MS"/>
                <a:cs typeface="Comic Sans MS"/>
              </a:rPr>
              <a:t>Win</a:t>
            </a:r>
            <a:r>
              <a:rPr sz="1500" spc="-9" dirty="0" smtClean="0">
                <a:latin typeface="Comic Sans MS"/>
                <a:cs typeface="Comic Sans MS"/>
              </a:rPr>
              <a:t>d</a:t>
            </a:r>
            <a:r>
              <a:rPr sz="1500" spc="0" dirty="0" smtClean="0">
                <a:latin typeface="Comic Sans MS"/>
                <a:cs typeface="Comic Sans MS"/>
              </a:rPr>
              <a:t>o</a:t>
            </a:r>
            <a:r>
              <a:rPr sz="1500" spc="9" dirty="0" smtClean="0">
                <a:latin typeface="Comic Sans MS"/>
                <a:cs typeface="Comic Sans MS"/>
              </a:rPr>
              <a:t>w</a:t>
            </a:r>
            <a:r>
              <a:rPr sz="1500" spc="0" dirty="0" smtClean="0">
                <a:latin typeface="Comic Sans MS"/>
                <a:cs typeface="Comic Sans MS"/>
              </a:rPr>
              <a:t>s</a:t>
            </a:r>
            <a:r>
              <a:rPr sz="1500" spc="-14" dirty="0" smtClean="0">
                <a:latin typeface="Comic Sans MS"/>
                <a:cs typeface="Comic Sans MS"/>
              </a:rPr>
              <a:t> </a:t>
            </a:r>
            <a:r>
              <a:rPr sz="1500" spc="-4" dirty="0" smtClean="0">
                <a:latin typeface="Comic Sans MS"/>
                <a:cs typeface="Comic Sans MS"/>
              </a:rPr>
              <a:t>X</a:t>
            </a:r>
            <a:r>
              <a:rPr sz="1500" spc="0" dirty="0" smtClean="0">
                <a:latin typeface="Comic Sans MS"/>
                <a:cs typeface="Comic Sans MS"/>
              </a:rPr>
              <a:t>P, Wi</a:t>
            </a:r>
            <a:r>
              <a:rPr sz="1500" spc="-4" dirty="0" smtClean="0">
                <a:latin typeface="Comic Sans MS"/>
                <a:cs typeface="Comic Sans MS"/>
              </a:rPr>
              <a:t>nd</a:t>
            </a:r>
            <a:r>
              <a:rPr sz="1500" spc="0" dirty="0" smtClean="0">
                <a:latin typeface="Comic Sans MS"/>
                <a:cs typeface="Comic Sans MS"/>
              </a:rPr>
              <a:t>o</a:t>
            </a:r>
            <a:r>
              <a:rPr sz="1500" spc="9" dirty="0" smtClean="0">
                <a:latin typeface="Comic Sans MS"/>
                <a:cs typeface="Comic Sans MS"/>
              </a:rPr>
              <a:t>w</a:t>
            </a:r>
            <a:r>
              <a:rPr sz="1500" spc="0" dirty="0" smtClean="0">
                <a:latin typeface="Comic Sans MS"/>
                <a:cs typeface="Comic Sans MS"/>
              </a:rPr>
              <a:t>s 7 &amp;</a:t>
            </a:r>
            <a:r>
              <a:rPr sz="1500" spc="9" dirty="0" smtClean="0">
                <a:latin typeface="Comic Sans MS"/>
                <a:cs typeface="Comic Sans MS"/>
              </a:rPr>
              <a:t> </a:t>
            </a:r>
            <a:r>
              <a:rPr sz="1500" spc="0" dirty="0" smtClean="0">
                <a:latin typeface="Comic Sans MS"/>
                <a:cs typeface="Comic Sans MS"/>
              </a:rPr>
              <a:t>8</a:t>
            </a:r>
            <a:endParaRPr sz="1500">
              <a:latin typeface="Comic Sans MS"/>
              <a:cs typeface="Comic Sans MS"/>
            </a:endParaRPr>
          </a:p>
          <a:p>
            <a:pPr marL="434848" marR="30172">
              <a:lnSpc>
                <a:spcPct val="116129"/>
              </a:lnSpc>
              <a:spcBef>
                <a:spcPts val="7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Ne</a:t>
            </a:r>
            <a:r>
              <a:rPr sz="1800" spc="4" dirty="0" smtClean="0">
                <a:latin typeface="Comic Sans MS"/>
                <a:cs typeface="Comic Sans MS"/>
              </a:rPr>
              <a:t>t</a:t>
            </a:r>
            <a:r>
              <a:rPr sz="1800" spc="0" dirty="0" smtClean="0">
                <a:latin typeface="Comic Sans MS"/>
                <a:cs typeface="Comic Sans MS"/>
              </a:rPr>
              <a:t>w</a:t>
            </a:r>
            <a:r>
              <a:rPr sz="1800" spc="4" dirty="0" smtClean="0">
                <a:latin typeface="Comic Sans MS"/>
                <a:cs typeface="Comic Sans MS"/>
              </a:rPr>
              <a:t>o</a:t>
            </a:r>
            <a:r>
              <a:rPr sz="1800" spc="0" dirty="0" smtClean="0">
                <a:latin typeface="Comic Sans MS"/>
                <a:cs typeface="Comic Sans MS"/>
              </a:rPr>
              <a:t>rk</a:t>
            </a:r>
            <a:r>
              <a:rPr sz="1800" spc="-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operati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g</a:t>
            </a:r>
            <a:r>
              <a:rPr sz="1800" spc="-1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system</a:t>
            </a:r>
            <a:r>
              <a:rPr sz="1800" spc="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(OS)</a:t>
            </a:r>
            <a:endParaRPr sz="1800">
              <a:latin typeface="Comic Sans MS"/>
              <a:cs typeface="Comic Sans MS"/>
            </a:endParaRPr>
          </a:p>
          <a:p>
            <a:pPr marL="857275">
              <a:lnSpc>
                <a:spcPct val="116129"/>
              </a:lnSpc>
              <a:spcBef>
                <a:spcPts val="65"/>
              </a:spcBef>
            </a:pPr>
            <a:r>
              <a:rPr sz="1500" spc="0" dirty="0" smtClean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sz="1500" spc="-129" dirty="0" smtClean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1500" spc="0" dirty="0" smtClean="0">
                <a:latin typeface="Comic Sans MS"/>
                <a:cs typeface="Comic Sans MS"/>
              </a:rPr>
              <a:t>Win</a:t>
            </a:r>
            <a:r>
              <a:rPr sz="1500" spc="-9" dirty="0" smtClean="0">
                <a:latin typeface="Comic Sans MS"/>
                <a:cs typeface="Comic Sans MS"/>
              </a:rPr>
              <a:t>d</a:t>
            </a:r>
            <a:r>
              <a:rPr sz="1500" spc="0" dirty="0" smtClean="0">
                <a:latin typeface="Comic Sans MS"/>
                <a:cs typeface="Comic Sans MS"/>
              </a:rPr>
              <a:t>o</a:t>
            </a:r>
            <a:r>
              <a:rPr sz="1500" spc="9" dirty="0" smtClean="0">
                <a:latin typeface="Comic Sans MS"/>
                <a:cs typeface="Comic Sans MS"/>
              </a:rPr>
              <a:t>w</a:t>
            </a:r>
            <a:r>
              <a:rPr sz="1500" spc="0" dirty="0" smtClean="0">
                <a:latin typeface="Comic Sans MS"/>
                <a:cs typeface="Comic Sans MS"/>
              </a:rPr>
              <a:t>s</a:t>
            </a:r>
            <a:r>
              <a:rPr sz="1500" spc="-14" dirty="0" smtClean="0">
                <a:latin typeface="Comic Sans MS"/>
                <a:cs typeface="Comic Sans MS"/>
              </a:rPr>
              <a:t> </a:t>
            </a:r>
            <a:r>
              <a:rPr sz="1500" spc="0" dirty="0" smtClean="0">
                <a:latin typeface="Comic Sans MS"/>
                <a:cs typeface="Comic Sans MS"/>
              </a:rPr>
              <a:t>Serv</a:t>
            </a:r>
            <a:r>
              <a:rPr sz="1500" spc="-4" dirty="0" smtClean="0">
                <a:latin typeface="Comic Sans MS"/>
                <a:cs typeface="Comic Sans MS"/>
              </a:rPr>
              <a:t>e</a:t>
            </a:r>
            <a:r>
              <a:rPr sz="1500" spc="0" dirty="0" smtClean="0">
                <a:latin typeface="Comic Sans MS"/>
                <a:cs typeface="Comic Sans MS"/>
              </a:rPr>
              <a:t>r</a:t>
            </a:r>
            <a:r>
              <a:rPr sz="1500" spc="19" dirty="0" smtClean="0">
                <a:latin typeface="Comic Sans MS"/>
                <a:cs typeface="Comic Sans MS"/>
              </a:rPr>
              <a:t> </a:t>
            </a:r>
            <a:r>
              <a:rPr sz="1500" spc="0" dirty="0" smtClean="0">
                <a:latin typeface="Comic Sans MS"/>
                <a:cs typeface="Comic Sans MS"/>
              </a:rPr>
              <a:t>2</a:t>
            </a:r>
            <a:r>
              <a:rPr sz="1500" spc="-4" dirty="0" smtClean="0">
                <a:latin typeface="Comic Sans MS"/>
                <a:cs typeface="Comic Sans MS"/>
              </a:rPr>
              <a:t>0</a:t>
            </a:r>
            <a:r>
              <a:rPr sz="1500" spc="0" dirty="0" smtClean="0">
                <a:latin typeface="Comic Sans MS"/>
                <a:cs typeface="Comic Sans MS"/>
              </a:rPr>
              <a:t>0</a:t>
            </a:r>
            <a:r>
              <a:rPr sz="1500" spc="-4" dirty="0" smtClean="0">
                <a:latin typeface="Comic Sans MS"/>
                <a:cs typeface="Comic Sans MS"/>
              </a:rPr>
              <a:t>3</a:t>
            </a:r>
            <a:r>
              <a:rPr sz="1500" spc="0" dirty="0" smtClean="0">
                <a:latin typeface="Comic Sans MS"/>
                <a:cs typeface="Comic Sans MS"/>
              </a:rPr>
              <a:t>, U</a:t>
            </a:r>
            <a:r>
              <a:rPr sz="1500" spc="-4" dirty="0" smtClean="0">
                <a:latin typeface="Comic Sans MS"/>
                <a:cs typeface="Comic Sans MS"/>
              </a:rPr>
              <a:t>n</a:t>
            </a:r>
            <a:r>
              <a:rPr sz="1500" spc="0" dirty="0" smtClean="0">
                <a:latin typeface="Comic Sans MS"/>
                <a:cs typeface="Comic Sans MS"/>
              </a:rPr>
              <a:t>ix</a:t>
            </a:r>
            <a:r>
              <a:rPr sz="1500" spc="9" dirty="0" smtClean="0">
                <a:latin typeface="Comic Sans MS"/>
                <a:cs typeface="Comic Sans MS"/>
              </a:rPr>
              <a:t> </a:t>
            </a:r>
            <a:r>
              <a:rPr sz="1500" spc="0" dirty="0" smtClean="0">
                <a:latin typeface="Comic Sans MS"/>
                <a:cs typeface="Comic Sans MS"/>
              </a:rPr>
              <a:t>(Linux,</a:t>
            </a:r>
            <a:endParaRPr sz="1500">
              <a:latin typeface="Comic Sans MS"/>
              <a:cs typeface="Comic Sans MS"/>
            </a:endParaRPr>
          </a:p>
          <a:p>
            <a:pPr marL="434848" marR="30172">
              <a:lnSpc>
                <a:spcPct val="116129"/>
              </a:lnSpc>
              <a:spcBef>
                <a:spcPts val="75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4" dirty="0" smtClean="0">
                <a:latin typeface="Comic Sans MS"/>
                <a:cs typeface="Comic Sans MS"/>
              </a:rPr>
              <a:t>U</a:t>
            </a:r>
            <a:r>
              <a:rPr sz="1800" spc="0" dirty="0" smtClean="0">
                <a:latin typeface="Comic Sans MS"/>
                <a:cs typeface="Comic Sans MS"/>
              </a:rPr>
              <a:t>tili</a:t>
            </a:r>
            <a:r>
              <a:rPr sz="1800" spc="4" dirty="0" smtClean="0">
                <a:latin typeface="Comic Sans MS"/>
                <a:cs typeface="Comic Sans MS"/>
              </a:rPr>
              <a:t>t</a:t>
            </a:r>
            <a:r>
              <a:rPr sz="1800" spc="0" dirty="0" smtClean="0">
                <a:latin typeface="Comic Sans MS"/>
                <a:cs typeface="Comic Sans MS"/>
              </a:rPr>
              <a:t>y</a:t>
            </a:r>
            <a:endParaRPr sz="1800">
              <a:latin typeface="Comic Sans MS"/>
              <a:cs typeface="Comic Sans MS"/>
            </a:endParaRPr>
          </a:p>
          <a:p>
            <a:pPr marL="857275" marR="30172">
              <a:lnSpc>
                <a:spcPct val="116129"/>
              </a:lnSpc>
              <a:spcBef>
                <a:spcPts val="65"/>
              </a:spcBef>
            </a:pPr>
            <a:r>
              <a:rPr sz="1500" spc="0" dirty="0" smtClean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sz="1500" spc="-129" dirty="0" smtClean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1500" spc="0" dirty="0" smtClean="0">
                <a:latin typeface="Comic Sans MS"/>
                <a:cs typeface="Comic Sans MS"/>
              </a:rPr>
              <a:t>Symant</a:t>
            </a:r>
            <a:r>
              <a:rPr sz="1500" spc="-4" dirty="0" smtClean="0">
                <a:latin typeface="Comic Sans MS"/>
                <a:cs typeface="Comic Sans MS"/>
              </a:rPr>
              <a:t>e</a:t>
            </a:r>
            <a:r>
              <a:rPr sz="1500" spc="0" dirty="0" smtClean="0">
                <a:latin typeface="Comic Sans MS"/>
                <a:cs typeface="Comic Sans MS"/>
              </a:rPr>
              <a:t>c</a:t>
            </a:r>
            <a:r>
              <a:rPr sz="1500" spc="-4" dirty="0" smtClean="0">
                <a:latin typeface="Comic Sans MS"/>
                <a:cs typeface="Comic Sans MS"/>
              </a:rPr>
              <a:t> A</a:t>
            </a:r>
            <a:r>
              <a:rPr sz="1500" spc="0" dirty="0" smtClean="0">
                <a:latin typeface="Comic Sans MS"/>
                <a:cs typeface="Comic Sans MS"/>
              </a:rPr>
              <a:t>nti</a:t>
            </a:r>
            <a:r>
              <a:rPr sz="1500" spc="-4" dirty="0" smtClean="0">
                <a:latin typeface="Comic Sans MS"/>
                <a:cs typeface="Comic Sans MS"/>
              </a:rPr>
              <a:t>V</a:t>
            </a:r>
            <a:r>
              <a:rPr sz="1500" spc="0" dirty="0" smtClean="0">
                <a:latin typeface="Comic Sans MS"/>
                <a:cs typeface="Comic Sans MS"/>
              </a:rPr>
              <a:t>irus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0874" y="2755997"/>
            <a:ext cx="722606" cy="215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00"/>
              </a:lnSpc>
              <a:spcBef>
                <a:spcPts val="85"/>
              </a:spcBef>
            </a:pPr>
            <a:r>
              <a:rPr sz="2250" spc="0" baseline="1594" dirty="0" smtClean="0">
                <a:latin typeface="Comic Sans MS"/>
                <a:cs typeface="Comic Sans MS"/>
              </a:rPr>
              <a:t>u</a:t>
            </a:r>
            <a:r>
              <a:rPr sz="2250" spc="-4" baseline="1594" dirty="0" smtClean="0">
                <a:latin typeface="Comic Sans MS"/>
                <a:cs typeface="Comic Sans MS"/>
              </a:rPr>
              <a:t>b</a:t>
            </a:r>
            <a:r>
              <a:rPr sz="2250" spc="0" baseline="1594" dirty="0" smtClean="0">
                <a:latin typeface="Comic Sans MS"/>
                <a:cs typeface="Comic Sans MS"/>
              </a:rPr>
              <a:t>untu)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60385" y="6449717"/>
            <a:ext cx="250311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24231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4" baseline="1708" dirty="0" smtClean="0">
                <a:latin typeface="Comic Sans MS"/>
                <a:cs typeface="Comic Sans MS"/>
              </a:rPr>
              <a:t>13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62329" y="270791"/>
            <a:ext cx="3657737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Sof</a:t>
            </a:r>
            <a:r>
              <a:rPr sz="4800" spc="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w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re</a:t>
            </a:r>
            <a:r>
              <a:rPr sz="4800" spc="-1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R</a:t>
            </a:r>
            <a:r>
              <a:rPr sz="4800" spc="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u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ns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the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55426" y="270791"/>
            <a:ext cx="165012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M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achi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39211" y="270791"/>
            <a:ext cx="131457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(con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2729" y="1126789"/>
            <a:ext cx="4072838" cy="1526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0071">
              <a:lnSpc>
                <a:spcPts val="2480"/>
              </a:lnSpc>
              <a:spcBef>
                <a:spcPts val="124"/>
              </a:spcBef>
            </a:pPr>
            <a:r>
              <a:rPr sz="3075" spc="0" baseline="4395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4242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Application</a:t>
            </a:r>
            <a:r>
              <a:rPr sz="3300" spc="-113" baseline="3261" dirty="0" smtClean="0"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software</a:t>
            </a:r>
            <a:endParaRPr sz="2200">
              <a:latin typeface="Comic Sans MS"/>
              <a:cs typeface="Comic Sans MS"/>
            </a:endParaRPr>
          </a:p>
          <a:p>
            <a:pPr marL="434848" marR="40071">
              <a:lnSpc>
                <a:spcPct val="116129"/>
              </a:lnSpc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Acco</a:t>
            </a:r>
            <a:r>
              <a:rPr sz="1800" spc="9" dirty="0" smtClean="0">
                <a:latin typeface="Comic Sans MS"/>
                <a:cs typeface="Comic Sans MS"/>
              </a:rPr>
              <a:t>m</a:t>
            </a:r>
            <a:r>
              <a:rPr sz="1800" spc="0" dirty="0" smtClean="0">
                <a:latin typeface="Comic Sans MS"/>
                <a:cs typeface="Comic Sans MS"/>
              </a:rPr>
              <a:t>plishes</a:t>
            </a:r>
            <a:r>
              <a:rPr sz="1800" spc="-3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a speci</a:t>
            </a:r>
            <a:r>
              <a:rPr sz="1800" spc="-4" dirty="0" smtClean="0">
                <a:latin typeface="Comic Sans MS"/>
                <a:cs typeface="Comic Sans MS"/>
              </a:rPr>
              <a:t>f</a:t>
            </a:r>
            <a:r>
              <a:rPr sz="1800" spc="0" dirty="0" smtClean="0">
                <a:latin typeface="Comic Sans MS"/>
                <a:cs typeface="Comic Sans MS"/>
              </a:rPr>
              <a:t>ic t</a:t>
            </a:r>
            <a:r>
              <a:rPr sz="1800" spc="4" dirty="0" smtClean="0">
                <a:latin typeface="Comic Sans MS"/>
                <a:cs typeface="Comic Sans MS"/>
              </a:rPr>
              <a:t>a</a:t>
            </a:r>
            <a:r>
              <a:rPr sz="1800" spc="0" dirty="0" smtClean="0">
                <a:latin typeface="Comic Sans MS"/>
                <a:cs typeface="Comic Sans MS"/>
              </a:rPr>
              <a:t>sk</a:t>
            </a:r>
            <a:endParaRPr sz="1800">
              <a:latin typeface="Comic Sans MS"/>
              <a:cs typeface="Comic Sans MS"/>
            </a:endParaRPr>
          </a:p>
          <a:p>
            <a:pPr marL="434848">
              <a:lnSpc>
                <a:spcPct val="116129"/>
              </a:lnSpc>
              <a:spcBef>
                <a:spcPts val="8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Comic Sans MS"/>
                <a:cs typeface="Comic Sans MS"/>
              </a:rPr>
              <a:t>M</a:t>
            </a:r>
            <a:r>
              <a:rPr sz="1800" spc="0" dirty="0" smtClean="0">
                <a:latin typeface="Comic Sans MS"/>
                <a:cs typeface="Comic Sans MS"/>
              </a:rPr>
              <a:t>ost co</a:t>
            </a:r>
            <a:r>
              <a:rPr sz="1800" spc="4" dirty="0" smtClean="0">
                <a:latin typeface="Comic Sans MS"/>
                <a:cs typeface="Comic Sans MS"/>
              </a:rPr>
              <a:t>m</a:t>
            </a:r>
            <a:r>
              <a:rPr sz="1800" spc="0" dirty="0" smtClean="0">
                <a:latin typeface="Comic Sans MS"/>
                <a:cs typeface="Comic Sans MS"/>
              </a:rPr>
              <a:t>m</a:t>
            </a:r>
            <a:r>
              <a:rPr sz="1800" spc="4" dirty="0" smtClean="0">
                <a:latin typeface="Comic Sans MS"/>
                <a:cs typeface="Comic Sans MS"/>
              </a:rPr>
              <a:t>o</a:t>
            </a:r>
            <a:r>
              <a:rPr sz="1800" spc="0" dirty="0" smtClean="0">
                <a:latin typeface="Comic Sans MS"/>
                <a:cs typeface="Comic Sans MS"/>
              </a:rPr>
              <a:t>n type of soft</a:t>
            </a:r>
            <a:r>
              <a:rPr sz="1800" spc="4" dirty="0" smtClean="0">
                <a:latin typeface="Comic Sans MS"/>
                <a:cs typeface="Comic Sans MS"/>
              </a:rPr>
              <a:t>w</a:t>
            </a:r>
            <a:r>
              <a:rPr sz="1800" spc="0" dirty="0" smtClean="0">
                <a:latin typeface="Comic Sans MS"/>
                <a:cs typeface="Comic Sans MS"/>
              </a:rPr>
              <a:t>are</a:t>
            </a:r>
            <a:endParaRPr sz="1800">
              <a:latin typeface="Comic Sans MS"/>
              <a:cs typeface="Comic Sans MS"/>
            </a:endParaRPr>
          </a:p>
          <a:p>
            <a:pPr marL="857275" marR="40071">
              <a:lnSpc>
                <a:spcPct val="116129"/>
              </a:lnSpc>
              <a:spcBef>
                <a:spcPts val="65"/>
              </a:spcBef>
            </a:pPr>
            <a:r>
              <a:rPr sz="1500" spc="0" dirty="0" smtClean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sz="1500" spc="-129" dirty="0" smtClean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1500" spc="-4" dirty="0" smtClean="0">
                <a:latin typeface="Comic Sans MS"/>
                <a:cs typeface="Comic Sans MS"/>
              </a:rPr>
              <a:t>M</a:t>
            </a:r>
            <a:r>
              <a:rPr sz="1500" spc="0" dirty="0" smtClean="0">
                <a:latin typeface="Comic Sans MS"/>
                <a:cs typeface="Comic Sans MS"/>
              </a:rPr>
              <a:t>S</a:t>
            </a:r>
            <a:r>
              <a:rPr sz="1500" spc="-9" dirty="0" smtClean="0">
                <a:latin typeface="Comic Sans MS"/>
                <a:cs typeface="Comic Sans MS"/>
              </a:rPr>
              <a:t> </a:t>
            </a:r>
            <a:r>
              <a:rPr sz="1500" spc="0" dirty="0" smtClean="0">
                <a:latin typeface="Comic Sans MS"/>
                <a:cs typeface="Comic Sans MS"/>
              </a:rPr>
              <a:t>Word</a:t>
            </a:r>
            <a:endParaRPr sz="1500">
              <a:latin typeface="Comic Sans MS"/>
              <a:cs typeface="Comic Sans MS"/>
            </a:endParaRPr>
          </a:p>
          <a:p>
            <a:pPr marL="857275" marR="40071">
              <a:lnSpc>
                <a:spcPct val="116129"/>
              </a:lnSpc>
              <a:spcBef>
                <a:spcPts val="55"/>
              </a:spcBef>
            </a:pPr>
            <a:r>
              <a:rPr sz="1500" spc="0" dirty="0" smtClean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sz="1500" spc="-129" dirty="0" smtClean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1500" spc="-4" dirty="0" smtClean="0">
                <a:latin typeface="Comic Sans MS"/>
                <a:cs typeface="Comic Sans MS"/>
              </a:rPr>
              <a:t>M</a:t>
            </a:r>
            <a:r>
              <a:rPr sz="1500" spc="0" dirty="0" smtClean="0">
                <a:latin typeface="Comic Sans MS"/>
                <a:cs typeface="Comic Sans MS"/>
              </a:rPr>
              <a:t>S</a:t>
            </a:r>
            <a:r>
              <a:rPr sz="1500" spc="-9" dirty="0" smtClean="0">
                <a:latin typeface="Comic Sans MS"/>
                <a:cs typeface="Comic Sans MS"/>
              </a:rPr>
              <a:t> </a:t>
            </a:r>
            <a:r>
              <a:rPr sz="1500" spc="0" dirty="0" smtClean="0">
                <a:latin typeface="Comic Sans MS"/>
                <a:cs typeface="Comic Sans MS"/>
              </a:rPr>
              <a:t>Exc</a:t>
            </a:r>
            <a:r>
              <a:rPr sz="1500" spc="-4" dirty="0" smtClean="0">
                <a:latin typeface="Comic Sans MS"/>
                <a:cs typeface="Comic Sans MS"/>
              </a:rPr>
              <a:t>e</a:t>
            </a:r>
            <a:r>
              <a:rPr sz="1500" spc="0" dirty="0" smtClean="0">
                <a:latin typeface="Comic Sans MS"/>
                <a:cs typeface="Comic Sans MS"/>
              </a:rPr>
              <a:t>l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4877" y="2710828"/>
            <a:ext cx="1038895" cy="258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700" spc="0" baseline="1668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2700" spc="19" baseline="16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00" spc="0" baseline="1328" dirty="0" smtClean="0">
                <a:latin typeface="Comic Sans MS"/>
                <a:cs typeface="Comic Sans MS"/>
              </a:rPr>
              <a:t>Cov</a:t>
            </a:r>
            <a:r>
              <a:rPr sz="2700" spc="-4" baseline="1328" dirty="0" smtClean="0">
                <a:latin typeface="Comic Sans MS"/>
                <a:cs typeface="Comic Sans MS"/>
              </a:rPr>
              <a:t>e</a:t>
            </a:r>
            <a:r>
              <a:rPr sz="2700" spc="0" baseline="1328" dirty="0" smtClean="0">
                <a:latin typeface="Comic Sans MS"/>
                <a:cs typeface="Comic Sans MS"/>
              </a:rPr>
              <a:t>rs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1713" y="2715199"/>
            <a:ext cx="57721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4" baseline="2657" dirty="0" smtClean="0">
                <a:latin typeface="Comic Sans MS"/>
                <a:cs typeface="Comic Sans MS"/>
              </a:rPr>
              <a:t>m</a:t>
            </a:r>
            <a:r>
              <a:rPr sz="2700" spc="0" baseline="2657" dirty="0" smtClean="0">
                <a:latin typeface="Comic Sans MS"/>
                <a:cs typeface="Comic Sans MS"/>
              </a:rPr>
              <a:t>ost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06929" y="2715199"/>
            <a:ext cx="89372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co</a:t>
            </a:r>
            <a:r>
              <a:rPr sz="2700" spc="4" baseline="2657" dirty="0" smtClean="0">
                <a:latin typeface="Comic Sans MS"/>
                <a:cs typeface="Comic Sans MS"/>
              </a:rPr>
              <a:t>m</a:t>
            </a:r>
            <a:r>
              <a:rPr sz="2700" spc="0" baseline="2657" dirty="0" smtClean="0">
                <a:latin typeface="Comic Sans MS"/>
                <a:cs typeface="Comic Sans MS"/>
              </a:rPr>
              <a:t>m</a:t>
            </a:r>
            <a:r>
              <a:rPr sz="2700" spc="4" baseline="2657" dirty="0" smtClean="0">
                <a:latin typeface="Comic Sans MS"/>
                <a:cs typeface="Comic Sans MS"/>
              </a:rPr>
              <a:t>o</a:t>
            </a:r>
            <a:r>
              <a:rPr sz="2700" spc="0" baseline="2657" dirty="0" smtClean="0">
                <a:latin typeface="Comic Sans MS"/>
                <a:cs typeface="Comic Sans MS"/>
              </a:rPr>
              <a:t>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08527" y="2715199"/>
            <a:ext cx="52637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uses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3680" y="2715199"/>
            <a:ext cx="29610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of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48404" y="2715199"/>
            <a:ext cx="117009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computers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24231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4" baseline="1708" dirty="0" smtClean="0">
                <a:latin typeface="Comic Sans MS"/>
                <a:cs typeface="Comic Sans MS"/>
              </a:rPr>
              <a:t>14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62329" y="270791"/>
            <a:ext cx="2925396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Compu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er D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ta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2729" y="1126789"/>
            <a:ext cx="3914942" cy="20240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1879">
              <a:lnSpc>
                <a:spcPts val="2480"/>
              </a:lnSpc>
              <a:spcBef>
                <a:spcPts val="124"/>
              </a:spcBef>
            </a:pPr>
            <a:r>
              <a:rPr sz="3075" spc="0" baseline="4395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4242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Data</a:t>
            </a:r>
            <a:r>
              <a:rPr sz="3300" spc="-48" baseline="3261" dirty="0" smtClean="0">
                <a:latin typeface="Comic Sans MS"/>
                <a:cs typeface="Comic Sans MS"/>
              </a:rPr>
              <a:t> </a:t>
            </a:r>
            <a:r>
              <a:rPr sz="3300" spc="-9" baseline="3261" dirty="0" smtClean="0">
                <a:latin typeface="Comic Sans MS"/>
                <a:cs typeface="Comic Sans MS"/>
              </a:rPr>
              <a:t>d</a:t>
            </a:r>
            <a:r>
              <a:rPr sz="3300" spc="0" baseline="3261" dirty="0" smtClean="0">
                <a:latin typeface="Comic Sans MS"/>
                <a:cs typeface="Comic Sans MS"/>
              </a:rPr>
              <a:t>efined</a:t>
            </a:r>
            <a:r>
              <a:rPr sz="3300" spc="-78" baseline="3261" dirty="0" smtClean="0"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as</a:t>
            </a:r>
            <a:endParaRPr sz="2200">
              <a:latin typeface="Comic Sans MS"/>
              <a:cs typeface="Comic Sans MS"/>
            </a:endParaRPr>
          </a:p>
          <a:p>
            <a:pPr marL="434848" marR="41879">
              <a:lnSpc>
                <a:spcPct val="116129"/>
              </a:lnSpc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I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dividual</a:t>
            </a:r>
            <a:r>
              <a:rPr sz="1800" spc="-1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or raw</a:t>
            </a:r>
            <a:r>
              <a:rPr sz="1800" spc="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facts</a:t>
            </a:r>
            <a:endParaRPr sz="1800">
              <a:latin typeface="Comic Sans MS"/>
              <a:cs typeface="Comic Sans MS"/>
            </a:endParaRPr>
          </a:p>
          <a:p>
            <a:pPr marL="434848" marR="41879">
              <a:lnSpc>
                <a:spcPct val="116129"/>
              </a:lnSpc>
              <a:spcBef>
                <a:spcPts val="8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Pie</a:t>
            </a:r>
            <a:r>
              <a:rPr sz="1800" spc="-4" dirty="0" smtClean="0">
                <a:latin typeface="Comic Sans MS"/>
                <a:cs typeface="Comic Sans MS"/>
              </a:rPr>
              <a:t>c</a:t>
            </a:r>
            <a:r>
              <a:rPr sz="1800" spc="0" dirty="0" smtClean="0">
                <a:latin typeface="Comic Sans MS"/>
                <a:cs typeface="Comic Sans MS"/>
              </a:rPr>
              <a:t>es</a:t>
            </a:r>
            <a:r>
              <a:rPr sz="1800" spc="-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of i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form</a:t>
            </a:r>
            <a:r>
              <a:rPr sz="1800" spc="4" dirty="0" smtClean="0">
                <a:latin typeface="Comic Sans MS"/>
                <a:cs typeface="Comic Sans MS"/>
              </a:rPr>
              <a:t>a</a:t>
            </a:r>
            <a:r>
              <a:rPr sz="1800" spc="0" dirty="0" smtClean="0">
                <a:latin typeface="Comic Sans MS"/>
                <a:cs typeface="Comic Sans MS"/>
              </a:rPr>
              <a:t>ti</a:t>
            </a:r>
            <a:r>
              <a:rPr sz="1800" spc="4" dirty="0" smtClean="0">
                <a:latin typeface="Comic Sans MS"/>
                <a:cs typeface="Comic Sans MS"/>
              </a:rPr>
              <a:t>o</a:t>
            </a:r>
            <a:r>
              <a:rPr sz="1800" spc="0" dirty="0" smtClean="0">
                <a:latin typeface="Comic Sans MS"/>
                <a:cs typeface="Comic Sans MS"/>
              </a:rPr>
              <a:t>n</a:t>
            </a:r>
            <a:endParaRPr sz="1800">
              <a:latin typeface="Comic Sans MS"/>
              <a:cs typeface="Comic Sans MS"/>
            </a:endParaRPr>
          </a:p>
          <a:p>
            <a:pPr marL="434848" marR="41879">
              <a:lnSpc>
                <a:spcPct val="116129"/>
              </a:lnSpc>
              <a:spcBef>
                <a:spcPts val="8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Comic Sans MS"/>
                <a:cs typeface="Comic Sans MS"/>
              </a:rPr>
              <a:t>M</a:t>
            </a:r>
            <a:r>
              <a:rPr sz="1800" spc="0" dirty="0" smtClean="0">
                <a:latin typeface="Comic Sans MS"/>
                <a:cs typeface="Comic Sans MS"/>
              </a:rPr>
              <a:t>ay</a:t>
            </a:r>
            <a:r>
              <a:rPr sz="1800" spc="-4" dirty="0" smtClean="0">
                <a:latin typeface="Comic Sans MS"/>
                <a:cs typeface="Comic Sans MS"/>
              </a:rPr>
              <a:t> 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ot</a:t>
            </a:r>
            <a:r>
              <a:rPr sz="1800" spc="-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m</a:t>
            </a:r>
            <a:r>
              <a:rPr sz="1800" spc="4" dirty="0" smtClean="0">
                <a:latin typeface="Comic Sans MS"/>
                <a:cs typeface="Comic Sans MS"/>
              </a:rPr>
              <a:t>a</a:t>
            </a:r>
            <a:r>
              <a:rPr sz="1800" spc="0" dirty="0" smtClean="0">
                <a:latin typeface="Comic Sans MS"/>
                <a:cs typeface="Comic Sans MS"/>
              </a:rPr>
              <a:t>ke much sense</a:t>
            </a:r>
            <a:endParaRPr sz="1800">
              <a:latin typeface="Comic Sans MS"/>
              <a:cs typeface="Comic Sans MS"/>
            </a:endParaRPr>
          </a:p>
          <a:p>
            <a:pPr marL="434848" marR="41879">
              <a:lnSpc>
                <a:spcPct val="116129"/>
              </a:lnSpc>
              <a:spcBef>
                <a:spcPts val="8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Data proc</a:t>
            </a:r>
            <a:r>
              <a:rPr sz="1800" spc="-4" dirty="0" smtClean="0">
                <a:latin typeface="Comic Sans MS"/>
                <a:cs typeface="Comic Sans MS"/>
              </a:rPr>
              <a:t>e</a:t>
            </a:r>
            <a:r>
              <a:rPr sz="1800" spc="0" dirty="0" smtClean="0">
                <a:latin typeface="Comic Sans MS"/>
                <a:cs typeface="Comic Sans MS"/>
              </a:rPr>
              <a:t>ssed</a:t>
            </a:r>
            <a:r>
              <a:rPr sz="1800" spc="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by co</a:t>
            </a:r>
            <a:r>
              <a:rPr sz="1800" spc="4" dirty="0" smtClean="0">
                <a:latin typeface="Comic Sans MS"/>
                <a:cs typeface="Comic Sans MS"/>
              </a:rPr>
              <a:t>m</a:t>
            </a:r>
            <a:r>
              <a:rPr sz="1800" spc="0" dirty="0" smtClean="0">
                <a:latin typeface="Comic Sans MS"/>
                <a:cs typeface="Comic Sans MS"/>
              </a:rPr>
              <a:t>puter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ts val="2985"/>
              </a:lnSpc>
              <a:spcBef>
                <a:spcPts val="274"/>
              </a:spcBef>
            </a:pPr>
            <a:r>
              <a:rPr sz="3150" spc="0" baseline="-1430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150" spc="293" baseline="-1380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-1087" dirty="0" smtClean="0">
                <a:latin typeface="Comic Sans MS"/>
                <a:cs typeface="Comic Sans MS"/>
              </a:rPr>
              <a:t>Fact w</a:t>
            </a:r>
            <a:r>
              <a:rPr sz="3300" spc="-9" baseline="-1087" dirty="0" smtClean="0">
                <a:latin typeface="Comic Sans MS"/>
                <a:cs typeface="Comic Sans MS"/>
              </a:rPr>
              <a:t>i</a:t>
            </a:r>
            <a:r>
              <a:rPr sz="3300" spc="0" baseline="-1087" dirty="0" smtClean="0">
                <a:latin typeface="Comic Sans MS"/>
                <a:cs typeface="Comic Sans MS"/>
              </a:rPr>
              <a:t>th</a:t>
            </a:r>
            <a:r>
              <a:rPr sz="3300" spc="-6" baseline="-1087" dirty="0" smtClean="0">
                <a:latin typeface="Comic Sans MS"/>
                <a:cs typeface="Comic Sans MS"/>
              </a:rPr>
              <a:t> </a:t>
            </a:r>
            <a:r>
              <a:rPr sz="3300" spc="0" baseline="-1087" dirty="0" smtClean="0">
                <a:latin typeface="Comic Sans MS"/>
                <a:cs typeface="Comic Sans MS"/>
              </a:rPr>
              <a:t>no</a:t>
            </a:r>
            <a:r>
              <a:rPr sz="3300" spc="9" baseline="-1087" dirty="0" smtClean="0">
                <a:latin typeface="Comic Sans MS"/>
                <a:cs typeface="Comic Sans MS"/>
              </a:rPr>
              <a:t> </a:t>
            </a:r>
            <a:r>
              <a:rPr sz="3300" spc="0" baseline="-1087" dirty="0" smtClean="0">
                <a:latin typeface="Comic Sans MS"/>
                <a:cs typeface="Comic Sans MS"/>
              </a:rPr>
              <a:t>m</a:t>
            </a:r>
            <a:r>
              <a:rPr sz="3300" spc="-9" baseline="-1087" dirty="0" smtClean="0">
                <a:latin typeface="Comic Sans MS"/>
                <a:cs typeface="Comic Sans MS"/>
              </a:rPr>
              <a:t>e</a:t>
            </a:r>
            <a:r>
              <a:rPr sz="3300" spc="0" baseline="-1087" dirty="0" smtClean="0">
                <a:latin typeface="Comic Sans MS"/>
                <a:cs typeface="Comic Sans MS"/>
              </a:rPr>
              <a:t>aning on</a:t>
            </a:r>
            <a:r>
              <a:rPr sz="3300" spc="14" baseline="-1087" dirty="0" smtClean="0">
                <a:latin typeface="Comic Sans MS"/>
                <a:cs typeface="Comic Sans MS"/>
              </a:rPr>
              <a:t> </a:t>
            </a:r>
            <a:r>
              <a:rPr sz="3300" spc="0" baseline="-1087" dirty="0" smtClean="0">
                <a:latin typeface="Comic Sans MS"/>
                <a:cs typeface="Comic Sans MS"/>
              </a:rPr>
              <a:t>i</a:t>
            </a:r>
            <a:r>
              <a:rPr sz="3300" spc="-9" baseline="-1087" dirty="0" smtClean="0">
                <a:latin typeface="Comic Sans MS"/>
                <a:cs typeface="Comic Sans MS"/>
              </a:rPr>
              <a:t>t</a:t>
            </a:r>
            <a:r>
              <a:rPr sz="3300" spc="0" baseline="-1087" dirty="0" smtClean="0">
                <a:latin typeface="Comic Sans MS"/>
                <a:cs typeface="Comic Sans MS"/>
              </a:rPr>
              <a:t>s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5040" y="2846255"/>
            <a:ext cx="550132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o</a:t>
            </a:r>
            <a:r>
              <a:rPr sz="3300" spc="-9" baseline="2174" dirty="0" smtClean="0">
                <a:latin typeface="Comic Sans MS"/>
                <a:cs typeface="Comic Sans MS"/>
              </a:rPr>
              <a:t>w</a:t>
            </a:r>
            <a:r>
              <a:rPr sz="3300" spc="0" baseline="2174" dirty="0" smtClean="0">
                <a:latin typeface="Comic Sans MS"/>
                <a:cs typeface="Comic Sans MS"/>
              </a:rPr>
              <a:t>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2729" y="3223273"/>
            <a:ext cx="5563120" cy="1319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34848" marR="34945">
              <a:lnSpc>
                <a:spcPts val="2085"/>
              </a:lnSpc>
              <a:spcBef>
                <a:spcPts val="104"/>
              </a:spcBef>
            </a:pPr>
            <a:r>
              <a:rPr sz="2700" spc="0" baseline="3337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2700" spc="19" baseline="3220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00" spc="0" baseline="2657" dirty="0" smtClean="0">
                <a:latin typeface="Comic Sans MS"/>
                <a:cs typeface="Comic Sans MS"/>
              </a:rPr>
              <a:t>Alph</a:t>
            </a:r>
            <a:r>
              <a:rPr sz="2700" spc="4" baseline="2657" dirty="0" smtClean="0">
                <a:latin typeface="Comic Sans MS"/>
                <a:cs typeface="Comic Sans MS"/>
              </a:rPr>
              <a:t>a</a:t>
            </a:r>
            <a:r>
              <a:rPr sz="2700" spc="0" baseline="2657" dirty="0" smtClean="0">
                <a:latin typeface="Comic Sans MS"/>
                <a:cs typeface="Comic Sans MS"/>
              </a:rPr>
              <a:t>bets</a:t>
            </a:r>
            <a:r>
              <a:rPr sz="2700" spc="-29" baseline="2657" dirty="0" smtClean="0">
                <a:latin typeface="Comic Sans MS"/>
                <a:cs typeface="Comic Sans MS"/>
              </a:rPr>
              <a:t> </a:t>
            </a:r>
            <a:r>
              <a:rPr sz="2700" spc="0" baseline="2657" dirty="0" smtClean="0">
                <a:latin typeface="Comic Sans MS"/>
                <a:cs typeface="Comic Sans MS"/>
              </a:rPr>
              <a:t>m</a:t>
            </a:r>
            <a:r>
              <a:rPr sz="2700" spc="4" baseline="2657" dirty="0" smtClean="0">
                <a:latin typeface="Comic Sans MS"/>
                <a:cs typeface="Comic Sans MS"/>
              </a:rPr>
              <a:t>a</a:t>
            </a:r>
            <a:r>
              <a:rPr sz="2700" spc="0" baseline="2657" dirty="0" smtClean="0">
                <a:latin typeface="Comic Sans MS"/>
                <a:cs typeface="Comic Sans MS"/>
              </a:rPr>
              <a:t>y </a:t>
            </a:r>
            <a:r>
              <a:rPr sz="2700" spc="4" baseline="2657" dirty="0" smtClean="0">
                <a:latin typeface="Comic Sans MS"/>
                <a:cs typeface="Comic Sans MS"/>
              </a:rPr>
              <a:t>n</a:t>
            </a:r>
            <a:r>
              <a:rPr sz="2700" spc="0" baseline="2657" dirty="0" smtClean="0">
                <a:latin typeface="Comic Sans MS"/>
                <a:cs typeface="Comic Sans MS"/>
              </a:rPr>
              <a:t>ot</a:t>
            </a:r>
            <a:r>
              <a:rPr sz="2700" spc="-4" baseline="2657" dirty="0" smtClean="0">
                <a:latin typeface="Comic Sans MS"/>
                <a:cs typeface="Comic Sans MS"/>
              </a:rPr>
              <a:t> </a:t>
            </a:r>
            <a:r>
              <a:rPr sz="2700" spc="0" baseline="2657" dirty="0" smtClean="0">
                <a:latin typeface="Comic Sans MS"/>
                <a:cs typeface="Comic Sans MS"/>
              </a:rPr>
              <a:t>mean a lot i</a:t>
            </a:r>
            <a:r>
              <a:rPr sz="2700" spc="4" baseline="2657" dirty="0" smtClean="0">
                <a:latin typeface="Comic Sans MS"/>
                <a:cs typeface="Comic Sans MS"/>
              </a:rPr>
              <a:t>n</a:t>
            </a:r>
            <a:r>
              <a:rPr sz="2700" spc="0" baseline="2657" dirty="0" smtClean="0">
                <a:latin typeface="Comic Sans MS"/>
                <a:cs typeface="Comic Sans MS"/>
              </a:rPr>
              <a:t>dividually</a:t>
            </a:r>
            <a:endParaRPr sz="1800">
              <a:latin typeface="Comic Sans MS"/>
              <a:cs typeface="Comic Sans MS"/>
            </a:endParaRPr>
          </a:p>
          <a:p>
            <a:pPr marL="434848">
              <a:lnSpc>
                <a:spcPct val="116129"/>
              </a:lnSpc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Arr</a:t>
            </a:r>
            <a:r>
              <a:rPr sz="1800" spc="4" dirty="0" smtClean="0">
                <a:latin typeface="Comic Sans MS"/>
                <a:cs typeface="Comic Sans MS"/>
              </a:rPr>
              <a:t>an</a:t>
            </a:r>
            <a:r>
              <a:rPr sz="1800" spc="0" dirty="0" smtClean="0">
                <a:latin typeface="Comic Sans MS"/>
                <a:cs typeface="Comic Sans MS"/>
              </a:rPr>
              <a:t>ging</a:t>
            </a:r>
            <a:r>
              <a:rPr sz="1800" spc="-5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t</a:t>
            </a:r>
            <a:r>
              <a:rPr sz="1800" spc="4" dirty="0" smtClean="0">
                <a:latin typeface="Comic Sans MS"/>
                <a:cs typeface="Comic Sans MS"/>
              </a:rPr>
              <a:t>h</a:t>
            </a:r>
            <a:r>
              <a:rPr sz="1800" spc="0" dirty="0" smtClean="0">
                <a:latin typeface="Comic Sans MS"/>
                <a:cs typeface="Comic Sans MS"/>
              </a:rPr>
              <a:t>em to form </a:t>
            </a:r>
            <a:r>
              <a:rPr sz="1800" spc="4" dirty="0" smtClean="0">
                <a:latin typeface="Comic Sans MS"/>
                <a:cs typeface="Comic Sans MS"/>
              </a:rPr>
              <a:t>w</a:t>
            </a:r>
            <a:r>
              <a:rPr sz="1800" spc="0" dirty="0" smtClean="0">
                <a:latin typeface="Comic Sans MS"/>
                <a:cs typeface="Comic Sans MS"/>
              </a:rPr>
              <a:t>ords a</a:t>
            </a:r>
            <a:r>
              <a:rPr sz="1800" spc="9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d sen</a:t>
            </a:r>
            <a:r>
              <a:rPr sz="1800" spc="4" dirty="0" smtClean="0">
                <a:latin typeface="Comic Sans MS"/>
                <a:cs typeface="Comic Sans MS"/>
              </a:rPr>
              <a:t>t</a:t>
            </a:r>
            <a:r>
              <a:rPr sz="1800" spc="0" dirty="0" smtClean="0">
                <a:latin typeface="Comic Sans MS"/>
                <a:cs typeface="Comic Sans MS"/>
              </a:rPr>
              <a:t>ences</a:t>
            </a:r>
            <a:endParaRPr sz="1800">
              <a:latin typeface="Comic Sans MS"/>
              <a:cs typeface="Comic Sans MS"/>
            </a:endParaRPr>
          </a:p>
          <a:p>
            <a:pPr marR="65437" algn="ctr">
              <a:lnSpc>
                <a:spcPct val="116129"/>
              </a:lnSpc>
              <a:spcBef>
                <a:spcPts val="120"/>
              </a:spcBef>
            </a:pPr>
            <a:r>
              <a:rPr sz="2050" spc="0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2050" spc="343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Stored</a:t>
            </a:r>
            <a:r>
              <a:rPr sz="2200" spc="-72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using</a:t>
            </a:r>
            <a:r>
              <a:rPr sz="2200" spc="-31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the</a:t>
            </a:r>
            <a:r>
              <a:rPr sz="2200" spc="-20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bin</a:t>
            </a:r>
            <a:r>
              <a:rPr sz="2200" spc="4" dirty="0" smtClean="0">
                <a:latin typeface="Comic Sans MS"/>
                <a:cs typeface="Comic Sans MS"/>
              </a:rPr>
              <a:t>a</a:t>
            </a:r>
            <a:r>
              <a:rPr sz="2200" spc="0" dirty="0" smtClean="0">
                <a:latin typeface="Comic Sans MS"/>
                <a:cs typeface="Comic Sans MS"/>
              </a:rPr>
              <a:t>ry</a:t>
            </a:r>
            <a:r>
              <a:rPr sz="2200" spc="-63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number</a:t>
            </a:r>
            <a:r>
              <a:rPr sz="2200" spc="-45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sy</a:t>
            </a:r>
            <a:r>
              <a:rPr sz="2200" spc="-4" dirty="0" smtClean="0">
                <a:latin typeface="Comic Sans MS"/>
                <a:cs typeface="Comic Sans MS"/>
              </a:rPr>
              <a:t>s</a:t>
            </a:r>
            <a:r>
              <a:rPr sz="2200" spc="0" dirty="0" smtClean="0">
                <a:latin typeface="Comic Sans MS"/>
                <a:cs typeface="Comic Sans MS"/>
              </a:rPr>
              <a:t>tem</a:t>
            </a:r>
            <a:endParaRPr sz="2200">
              <a:latin typeface="Comic Sans MS"/>
              <a:cs typeface="Comic Sans MS"/>
            </a:endParaRPr>
          </a:p>
          <a:p>
            <a:pPr marL="434848" marR="34945">
              <a:lnSpc>
                <a:spcPts val="2460"/>
              </a:lnSpc>
              <a:spcBef>
                <a:spcPts val="183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Data can be org</a:t>
            </a:r>
            <a:r>
              <a:rPr sz="1800" spc="4" dirty="0" smtClean="0">
                <a:latin typeface="Comic Sans MS"/>
                <a:cs typeface="Comic Sans MS"/>
              </a:rPr>
              <a:t>an</a:t>
            </a:r>
            <a:r>
              <a:rPr sz="1800" spc="0" dirty="0" smtClean="0">
                <a:latin typeface="Comic Sans MS"/>
                <a:cs typeface="Comic Sans MS"/>
              </a:rPr>
              <a:t>ized</a:t>
            </a:r>
            <a:r>
              <a:rPr sz="1800" spc="-1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i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to</a:t>
            </a:r>
            <a:r>
              <a:rPr sz="1800" spc="-1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fil</a:t>
            </a:r>
            <a:r>
              <a:rPr sz="1800" spc="-4" dirty="0" smtClean="0">
                <a:latin typeface="Comic Sans MS"/>
                <a:cs typeface="Comic Sans MS"/>
              </a:rPr>
              <a:t>e</a:t>
            </a:r>
            <a:r>
              <a:rPr sz="1800" spc="0" dirty="0" smtClean="0">
                <a:latin typeface="Comic Sans MS"/>
                <a:cs typeface="Comic Sans MS"/>
              </a:rPr>
              <a:t>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21196" y="3556828"/>
            <a:ext cx="2262157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is useful infor</a:t>
            </a:r>
            <a:r>
              <a:rPr sz="2700" spc="4" baseline="2657" dirty="0" smtClean="0">
                <a:latin typeface="Comic Sans MS"/>
                <a:cs typeface="Comic Sans MS"/>
              </a:rPr>
              <a:t>m</a:t>
            </a:r>
            <a:r>
              <a:rPr sz="2700" spc="0" baseline="2657" dirty="0" smtClean="0">
                <a:latin typeface="Comic Sans MS"/>
                <a:cs typeface="Comic Sans MS"/>
              </a:rPr>
              <a:t>a</a:t>
            </a:r>
            <a:r>
              <a:rPr sz="2700" spc="4" baseline="2657" dirty="0" smtClean="0">
                <a:latin typeface="Comic Sans MS"/>
                <a:cs typeface="Comic Sans MS"/>
              </a:rPr>
              <a:t>t</a:t>
            </a:r>
            <a:r>
              <a:rPr sz="2700" spc="0" baseline="2657" dirty="0" smtClean="0">
                <a:latin typeface="Comic Sans MS"/>
                <a:cs typeface="Comic Sans MS"/>
              </a:rPr>
              <a:t>ion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729" y="5041310"/>
            <a:ext cx="6931904" cy="706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0"/>
              </a:lnSpc>
              <a:spcBef>
                <a:spcPts val="124"/>
              </a:spcBef>
            </a:pPr>
            <a:r>
              <a:rPr sz="3075" spc="0" baseline="4395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4242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Data</a:t>
            </a:r>
            <a:r>
              <a:rPr sz="3300" spc="-48" baseline="3261" dirty="0" smtClean="0"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c</a:t>
            </a:r>
            <a:r>
              <a:rPr sz="3300" spc="-9" baseline="3261" dirty="0" smtClean="0">
                <a:latin typeface="Comic Sans MS"/>
                <a:cs typeface="Comic Sans MS"/>
              </a:rPr>
              <a:t>o</a:t>
            </a:r>
            <a:r>
              <a:rPr sz="3300" spc="0" baseline="3261" dirty="0" smtClean="0">
                <a:latin typeface="Comic Sans MS"/>
                <a:cs typeface="Comic Sans MS"/>
              </a:rPr>
              <a:t>nverted</a:t>
            </a:r>
            <a:r>
              <a:rPr sz="3300" spc="-77" baseline="3261" dirty="0" smtClean="0"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to</a:t>
            </a:r>
            <a:r>
              <a:rPr sz="3300" spc="-1" baseline="3261" dirty="0" smtClean="0"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us</a:t>
            </a:r>
            <a:r>
              <a:rPr sz="3300" spc="-4" baseline="3261" dirty="0" smtClean="0">
                <a:latin typeface="Comic Sans MS"/>
                <a:cs typeface="Comic Sans MS"/>
              </a:rPr>
              <a:t>e</a:t>
            </a:r>
            <a:r>
              <a:rPr sz="3300" spc="0" baseline="3261" dirty="0" smtClean="0">
                <a:latin typeface="Comic Sans MS"/>
                <a:cs typeface="Comic Sans MS"/>
              </a:rPr>
              <a:t>ful</a:t>
            </a:r>
            <a:r>
              <a:rPr sz="3300" spc="-42" baseline="3261" dirty="0" smtClean="0"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informati</a:t>
            </a:r>
            <a:r>
              <a:rPr sz="3300" spc="-9" baseline="3261" dirty="0" smtClean="0">
                <a:latin typeface="Comic Sans MS"/>
                <a:cs typeface="Comic Sans MS"/>
              </a:rPr>
              <a:t>o</a:t>
            </a:r>
            <a:r>
              <a:rPr sz="3300" spc="0" baseline="3261" dirty="0" smtClean="0">
                <a:latin typeface="Comic Sans MS"/>
                <a:cs typeface="Comic Sans MS"/>
              </a:rPr>
              <a:t>n</a:t>
            </a:r>
            <a:r>
              <a:rPr sz="3300" spc="-78" baseline="3261" dirty="0" smtClean="0"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by</a:t>
            </a:r>
            <a:r>
              <a:rPr sz="3300" spc="-24" baseline="3261" dirty="0" smtClean="0"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comput</a:t>
            </a:r>
            <a:r>
              <a:rPr sz="3300" spc="-4" baseline="3261" dirty="0" smtClean="0">
                <a:latin typeface="Comic Sans MS"/>
                <a:cs typeface="Comic Sans MS"/>
              </a:rPr>
              <a:t>e</a:t>
            </a:r>
            <a:r>
              <a:rPr sz="3300" spc="0" baseline="3261" dirty="0" smtClean="0">
                <a:latin typeface="Comic Sans MS"/>
                <a:cs typeface="Comic Sans MS"/>
              </a:rPr>
              <a:t>r</a:t>
            </a:r>
            <a:endParaRPr sz="2200">
              <a:latin typeface="Comic Sans MS"/>
              <a:cs typeface="Comic Sans MS"/>
            </a:endParaRPr>
          </a:p>
          <a:p>
            <a:pPr marL="12700" marR="41833">
              <a:lnSpc>
                <a:spcPts val="2985"/>
              </a:lnSpc>
              <a:spcBef>
                <a:spcPts val="125"/>
              </a:spcBef>
            </a:pPr>
            <a:r>
              <a:rPr sz="3075" spc="0" baseline="-1465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-1414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-1087" dirty="0" smtClean="0">
                <a:latin typeface="Comic Sans MS"/>
                <a:cs typeface="Comic Sans MS"/>
              </a:rPr>
              <a:t>Dec</a:t>
            </a:r>
            <a:r>
              <a:rPr sz="3300" spc="-9" baseline="-1087" dirty="0" smtClean="0">
                <a:latin typeface="Comic Sans MS"/>
                <a:cs typeface="Comic Sans MS"/>
              </a:rPr>
              <a:t>i</a:t>
            </a:r>
            <a:r>
              <a:rPr sz="3300" spc="0" baseline="-1087" dirty="0" smtClean="0">
                <a:latin typeface="Comic Sans MS"/>
                <a:cs typeface="Comic Sans MS"/>
              </a:rPr>
              <a:t>si</a:t>
            </a:r>
            <a:r>
              <a:rPr sz="3300" spc="-4" baseline="-1087" dirty="0" smtClean="0">
                <a:latin typeface="Comic Sans MS"/>
                <a:cs typeface="Comic Sans MS"/>
              </a:rPr>
              <a:t>o</a:t>
            </a:r>
            <a:r>
              <a:rPr sz="3300" spc="0" baseline="-1087" dirty="0" smtClean="0">
                <a:latin typeface="Comic Sans MS"/>
                <a:cs typeface="Comic Sans MS"/>
              </a:rPr>
              <a:t>n</a:t>
            </a:r>
            <a:r>
              <a:rPr sz="3300" spc="-65" baseline="-1087" dirty="0" smtClean="0">
                <a:latin typeface="Comic Sans MS"/>
                <a:cs typeface="Comic Sans MS"/>
              </a:rPr>
              <a:t> </a:t>
            </a:r>
            <a:r>
              <a:rPr sz="3300" spc="0" baseline="-1087" dirty="0" smtClean="0">
                <a:latin typeface="Comic Sans MS"/>
                <a:cs typeface="Comic Sans MS"/>
              </a:rPr>
              <a:t>taken</a:t>
            </a:r>
            <a:r>
              <a:rPr sz="3300" spc="-56" baseline="-1087" dirty="0" smtClean="0">
                <a:latin typeface="Comic Sans MS"/>
                <a:cs typeface="Comic Sans MS"/>
              </a:rPr>
              <a:t> </a:t>
            </a:r>
            <a:r>
              <a:rPr sz="3300" spc="0" baseline="-1087" dirty="0" smtClean="0">
                <a:latin typeface="Comic Sans MS"/>
                <a:cs typeface="Comic Sans MS"/>
              </a:rPr>
              <a:t>b</a:t>
            </a:r>
            <a:r>
              <a:rPr sz="3300" spc="4" baseline="-1087" dirty="0" smtClean="0">
                <a:latin typeface="Comic Sans MS"/>
                <a:cs typeface="Comic Sans MS"/>
              </a:rPr>
              <a:t>a</a:t>
            </a:r>
            <a:r>
              <a:rPr sz="3300" spc="0" baseline="-1087" dirty="0" smtClean="0">
                <a:latin typeface="Comic Sans MS"/>
                <a:cs typeface="Comic Sans MS"/>
              </a:rPr>
              <a:t>sed</a:t>
            </a:r>
            <a:r>
              <a:rPr sz="3300" spc="-69" baseline="-1087" dirty="0" smtClean="0">
                <a:latin typeface="Comic Sans MS"/>
                <a:cs typeface="Comic Sans MS"/>
              </a:rPr>
              <a:t> </a:t>
            </a:r>
            <a:r>
              <a:rPr sz="3300" spc="0" baseline="-1087" dirty="0" smtClean="0">
                <a:latin typeface="Comic Sans MS"/>
                <a:cs typeface="Comic Sans MS"/>
              </a:rPr>
              <a:t>on</a:t>
            </a:r>
            <a:r>
              <a:rPr sz="3300" spc="-3" baseline="-1087" dirty="0" smtClean="0">
                <a:latin typeface="Comic Sans MS"/>
                <a:cs typeface="Comic Sans MS"/>
              </a:rPr>
              <a:t> </a:t>
            </a:r>
            <a:r>
              <a:rPr sz="3300" spc="0" baseline="-1087" dirty="0" smtClean="0">
                <a:latin typeface="Comic Sans MS"/>
                <a:cs typeface="Comic Sans MS"/>
              </a:rPr>
              <a:t>informati</a:t>
            </a:r>
            <a:r>
              <a:rPr sz="3300" spc="-9" baseline="-1087" dirty="0" smtClean="0">
                <a:latin typeface="Comic Sans MS"/>
                <a:cs typeface="Comic Sans MS"/>
              </a:rPr>
              <a:t>o</a:t>
            </a:r>
            <a:r>
              <a:rPr sz="3300" spc="0" baseline="-1087" dirty="0" smtClean="0">
                <a:latin typeface="Comic Sans MS"/>
                <a:cs typeface="Comic Sans MS"/>
              </a:rPr>
              <a:t>n</a:t>
            </a:r>
            <a:r>
              <a:rPr sz="3300" spc="-78" baseline="-1087" dirty="0" smtClean="0">
                <a:latin typeface="Comic Sans MS"/>
                <a:cs typeface="Comic Sans MS"/>
              </a:rPr>
              <a:t> </a:t>
            </a:r>
            <a:r>
              <a:rPr sz="3300" spc="0" baseline="-1087" dirty="0" smtClean="0">
                <a:latin typeface="Comic Sans MS"/>
                <a:cs typeface="Comic Sans MS"/>
              </a:rPr>
              <a:t>is</a:t>
            </a:r>
            <a:r>
              <a:rPr sz="3300" spc="-6" baseline="-1087" dirty="0" smtClean="0">
                <a:latin typeface="Comic Sans MS"/>
                <a:cs typeface="Comic Sans MS"/>
              </a:rPr>
              <a:t> </a:t>
            </a:r>
            <a:r>
              <a:rPr sz="3300" spc="0" baseline="-1087" dirty="0" smtClean="0">
                <a:latin typeface="Comic Sans MS"/>
                <a:cs typeface="Comic Sans MS"/>
              </a:rPr>
              <a:t>knowle</a:t>
            </a:r>
            <a:r>
              <a:rPr sz="3300" spc="-9" baseline="-1087" dirty="0" smtClean="0">
                <a:latin typeface="Comic Sans MS"/>
                <a:cs typeface="Comic Sans MS"/>
              </a:rPr>
              <a:t>d</a:t>
            </a:r>
            <a:r>
              <a:rPr sz="3300" spc="0" baseline="-1087" dirty="0" smtClean="0">
                <a:latin typeface="Comic Sans MS"/>
                <a:cs typeface="Comic Sans MS"/>
              </a:rPr>
              <a:t>ge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24231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4" baseline="1708" dirty="0" smtClean="0">
                <a:latin typeface="Comic Sans MS"/>
                <a:cs typeface="Comic Sans MS"/>
              </a:rPr>
              <a:t>15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object 458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2470277" y="980694"/>
            <a:ext cx="0" cy="1882775"/>
          </a:xfrm>
          <a:custGeom>
            <a:avLst/>
            <a:gdLst/>
            <a:ahLst/>
            <a:cxnLst/>
            <a:rect l="l" t="t" r="r" b="b"/>
            <a:pathLst>
              <a:path h="1882775">
                <a:moveTo>
                  <a:pt x="0" y="0"/>
                </a:moveTo>
                <a:lnTo>
                  <a:pt x="0" y="18827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3322447" y="980694"/>
            <a:ext cx="0" cy="1882775"/>
          </a:xfrm>
          <a:custGeom>
            <a:avLst/>
            <a:gdLst/>
            <a:ahLst/>
            <a:cxnLst/>
            <a:rect l="l" t="t" r="r" b="b"/>
            <a:pathLst>
              <a:path h="1882775">
                <a:moveTo>
                  <a:pt x="0" y="0"/>
                </a:moveTo>
                <a:lnTo>
                  <a:pt x="0" y="18827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4420742" y="980694"/>
            <a:ext cx="0" cy="1882775"/>
          </a:xfrm>
          <a:custGeom>
            <a:avLst/>
            <a:gdLst/>
            <a:ahLst/>
            <a:cxnLst/>
            <a:rect l="l" t="t" r="r" b="b"/>
            <a:pathLst>
              <a:path h="1882775">
                <a:moveTo>
                  <a:pt x="0" y="0"/>
                </a:moveTo>
                <a:lnTo>
                  <a:pt x="0" y="18827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5583301" y="980694"/>
            <a:ext cx="0" cy="1882775"/>
          </a:xfrm>
          <a:custGeom>
            <a:avLst/>
            <a:gdLst/>
            <a:ahLst/>
            <a:cxnLst/>
            <a:rect l="l" t="t" r="r" b="b"/>
            <a:pathLst>
              <a:path h="1882775">
                <a:moveTo>
                  <a:pt x="0" y="0"/>
                </a:moveTo>
                <a:lnTo>
                  <a:pt x="0" y="18827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6381114" y="980694"/>
            <a:ext cx="0" cy="1882775"/>
          </a:xfrm>
          <a:custGeom>
            <a:avLst/>
            <a:gdLst/>
            <a:ahLst/>
            <a:cxnLst/>
            <a:rect l="l" t="t" r="r" b="b"/>
            <a:pathLst>
              <a:path h="1882775">
                <a:moveTo>
                  <a:pt x="0" y="0"/>
                </a:moveTo>
                <a:lnTo>
                  <a:pt x="0" y="18827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7188834" y="980694"/>
            <a:ext cx="0" cy="1882775"/>
          </a:xfrm>
          <a:custGeom>
            <a:avLst/>
            <a:gdLst/>
            <a:ahLst/>
            <a:cxnLst/>
            <a:rect l="l" t="t" r="r" b="b"/>
            <a:pathLst>
              <a:path h="1882775">
                <a:moveTo>
                  <a:pt x="0" y="0"/>
                </a:moveTo>
                <a:lnTo>
                  <a:pt x="0" y="18827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1043609" y="1294511"/>
            <a:ext cx="7014413" cy="0"/>
          </a:xfrm>
          <a:custGeom>
            <a:avLst/>
            <a:gdLst/>
            <a:ahLst/>
            <a:cxnLst/>
            <a:rect l="l" t="t" r="r" b="b"/>
            <a:pathLst>
              <a:path w="7014413">
                <a:moveTo>
                  <a:pt x="0" y="0"/>
                </a:moveTo>
                <a:lnTo>
                  <a:pt x="701441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1043609" y="1608327"/>
            <a:ext cx="7014413" cy="0"/>
          </a:xfrm>
          <a:custGeom>
            <a:avLst/>
            <a:gdLst/>
            <a:ahLst/>
            <a:cxnLst/>
            <a:rect l="l" t="t" r="r" b="b"/>
            <a:pathLst>
              <a:path w="7014413">
                <a:moveTo>
                  <a:pt x="0" y="0"/>
                </a:moveTo>
                <a:lnTo>
                  <a:pt x="701441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1043609" y="1922145"/>
            <a:ext cx="7014413" cy="0"/>
          </a:xfrm>
          <a:custGeom>
            <a:avLst/>
            <a:gdLst/>
            <a:ahLst/>
            <a:cxnLst/>
            <a:rect l="l" t="t" r="r" b="b"/>
            <a:pathLst>
              <a:path w="7014413">
                <a:moveTo>
                  <a:pt x="0" y="0"/>
                </a:moveTo>
                <a:lnTo>
                  <a:pt x="701441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1043609" y="2235962"/>
            <a:ext cx="7014413" cy="0"/>
          </a:xfrm>
          <a:custGeom>
            <a:avLst/>
            <a:gdLst/>
            <a:ahLst/>
            <a:cxnLst/>
            <a:rect l="l" t="t" r="r" b="b"/>
            <a:pathLst>
              <a:path w="7014413">
                <a:moveTo>
                  <a:pt x="0" y="0"/>
                </a:moveTo>
                <a:lnTo>
                  <a:pt x="701441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1043609" y="2549779"/>
            <a:ext cx="7014413" cy="0"/>
          </a:xfrm>
          <a:custGeom>
            <a:avLst/>
            <a:gdLst/>
            <a:ahLst/>
            <a:cxnLst/>
            <a:rect l="l" t="t" r="r" b="b"/>
            <a:pathLst>
              <a:path w="7014413">
                <a:moveTo>
                  <a:pt x="0" y="0"/>
                </a:moveTo>
                <a:lnTo>
                  <a:pt x="701441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365504" y="5068824"/>
            <a:ext cx="3665220" cy="0"/>
          </a:xfrm>
          <a:custGeom>
            <a:avLst/>
            <a:gdLst/>
            <a:ahLst/>
            <a:cxnLst/>
            <a:rect l="l" t="t" r="r" b="b"/>
            <a:pathLst>
              <a:path w="3665220">
                <a:moveTo>
                  <a:pt x="0" y="0"/>
                </a:moveTo>
                <a:lnTo>
                  <a:pt x="3665220" y="0"/>
                </a:lnTo>
              </a:path>
            </a:pathLst>
          </a:custGeom>
          <a:ln w="6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4725924" y="4475988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6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4226052" y="4475988"/>
            <a:ext cx="388620" cy="0"/>
          </a:xfrm>
          <a:custGeom>
            <a:avLst/>
            <a:gdLst/>
            <a:ahLst/>
            <a:cxnLst/>
            <a:rect l="l" t="t" r="r" b="b"/>
            <a:pathLst>
              <a:path w="388620">
                <a:moveTo>
                  <a:pt x="0" y="0"/>
                </a:moveTo>
                <a:lnTo>
                  <a:pt x="388620" y="0"/>
                </a:lnTo>
              </a:path>
            </a:pathLst>
          </a:custGeom>
          <a:ln w="6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4503420" y="4475988"/>
            <a:ext cx="111251" cy="297180"/>
          </a:xfrm>
          <a:custGeom>
            <a:avLst/>
            <a:gdLst/>
            <a:ahLst/>
            <a:cxnLst/>
            <a:rect l="l" t="t" r="r" b="b"/>
            <a:pathLst>
              <a:path w="111251" h="297180">
                <a:moveTo>
                  <a:pt x="0" y="297180"/>
                </a:moveTo>
                <a:lnTo>
                  <a:pt x="111251" y="297180"/>
                </a:lnTo>
                <a:lnTo>
                  <a:pt x="111251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4503420" y="4475988"/>
            <a:ext cx="111251" cy="297180"/>
          </a:xfrm>
          <a:custGeom>
            <a:avLst/>
            <a:gdLst/>
            <a:ahLst/>
            <a:cxnLst/>
            <a:rect l="l" t="t" r="r" b="b"/>
            <a:pathLst>
              <a:path w="111251" h="297180">
                <a:moveTo>
                  <a:pt x="0" y="297180"/>
                </a:moveTo>
                <a:lnTo>
                  <a:pt x="111251" y="297180"/>
                </a:lnTo>
                <a:lnTo>
                  <a:pt x="111251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3614928" y="4475988"/>
            <a:ext cx="277368" cy="0"/>
          </a:xfrm>
          <a:custGeom>
            <a:avLst/>
            <a:gdLst/>
            <a:ahLst/>
            <a:cxnLst/>
            <a:rect l="l" t="t" r="r" b="b"/>
            <a:pathLst>
              <a:path w="277368">
                <a:moveTo>
                  <a:pt x="0" y="0"/>
                </a:moveTo>
                <a:lnTo>
                  <a:pt x="277368" y="0"/>
                </a:lnTo>
              </a:path>
            </a:pathLst>
          </a:custGeom>
          <a:ln w="6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3892296" y="4386072"/>
            <a:ext cx="111251" cy="387095"/>
          </a:xfrm>
          <a:custGeom>
            <a:avLst/>
            <a:gdLst/>
            <a:ahLst/>
            <a:cxnLst/>
            <a:rect l="l" t="t" r="r" b="b"/>
            <a:pathLst>
              <a:path w="111251" h="387096">
                <a:moveTo>
                  <a:pt x="0" y="387095"/>
                </a:moveTo>
                <a:lnTo>
                  <a:pt x="111251" y="387095"/>
                </a:lnTo>
                <a:lnTo>
                  <a:pt x="111251" y="0"/>
                </a:lnTo>
                <a:lnTo>
                  <a:pt x="0" y="0"/>
                </a:lnTo>
                <a:lnTo>
                  <a:pt x="0" y="38709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3892296" y="4386072"/>
            <a:ext cx="111251" cy="387095"/>
          </a:xfrm>
          <a:custGeom>
            <a:avLst/>
            <a:gdLst/>
            <a:ahLst/>
            <a:cxnLst/>
            <a:rect l="l" t="t" r="r" b="b"/>
            <a:pathLst>
              <a:path w="111251" h="387096">
                <a:moveTo>
                  <a:pt x="0" y="387095"/>
                </a:moveTo>
                <a:lnTo>
                  <a:pt x="111251" y="387095"/>
                </a:lnTo>
                <a:lnTo>
                  <a:pt x="111251" y="0"/>
                </a:lnTo>
                <a:lnTo>
                  <a:pt x="0" y="0"/>
                </a:lnTo>
                <a:lnTo>
                  <a:pt x="0" y="387095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3003804" y="4475988"/>
            <a:ext cx="277368" cy="0"/>
          </a:xfrm>
          <a:custGeom>
            <a:avLst/>
            <a:gdLst/>
            <a:ahLst/>
            <a:cxnLst/>
            <a:rect l="l" t="t" r="r" b="b"/>
            <a:pathLst>
              <a:path w="277368">
                <a:moveTo>
                  <a:pt x="0" y="0"/>
                </a:moveTo>
                <a:lnTo>
                  <a:pt x="277368" y="0"/>
                </a:lnTo>
              </a:path>
            </a:pathLst>
          </a:custGeom>
          <a:ln w="6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2892552" y="4178808"/>
            <a:ext cx="388620" cy="0"/>
          </a:xfrm>
          <a:custGeom>
            <a:avLst/>
            <a:gdLst/>
            <a:ahLst/>
            <a:cxnLst/>
            <a:rect l="l" t="t" r="r" b="b"/>
            <a:pathLst>
              <a:path w="388620">
                <a:moveTo>
                  <a:pt x="0" y="0"/>
                </a:moveTo>
                <a:lnTo>
                  <a:pt x="388620" y="0"/>
                </a:lnTo>
              </a:path>
            </a:pathLst>
          </a:custGeom>
          <a:ln w="6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3281172" y="3971544"/>
            <a:ext cx="111251" cy="801624"/>
          </a:xfrm>
          <a:custGeom>
            <a:avLst/>
            <a:gdLst/>
            <a:ahLst/>
            <a:cxnLst/>
            <a:rect l="l" t="t" r="r" b="b"/>
            <a:pathLst>
              <a:path w="111251" h="801624">
                <a:moveTo>
                  <a:pt x="0" y="801623"/>
                </a:moveTo>
                <a:lnTo>
                  <a:pt x="111251" y="801623"/>
                </a:lnTo>
                <a:lnTo>
                  <a:pt x="111251" y="0"/>
                </a:lnTo>
                <a:lnTo>
                  <a:pt x="0" y="0"/>
                </a:lnTo>
                <a:lnTo>
                  <a:pt x="0" y="80162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3281172" y="3971544"/>
            <a:ext cx="111251" cy="801624"/>
          </a:xfrm>
          <a:custGeom>
            <a:avLst/>
            <a:gdLst/>
            <a:ahLst/>
            <a:cxnLst/>
            <a:rect l="l" t="t" r="r" b="b"/>
            <a:pathLst>
              <a:path w="111251" h="801624">
                <a:moveTo>
                  <a:pt x="0" y="801623"/>
                </a:moveTo>
                <a:lnTo>
                  <a:pt x="111251" y="801623"/>
                </a:lnTo>
                <a:lnTo>
                  <a:pt x="111251" y="0"/>
                </a:lnTo>
                <a:lnTo>
                  <a:pt x="0" y="0"/>
                </a:lnTo>
                <a:lnTo>
                  <a:pt x="0" y="801623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2392679" y="4475988"/>
            <a:ext cx="277368" cy="0"/>
          </a:xfrm>
          <a:custGeom>
            <a:avLst/>
            <a:gdLst/>
            <a:ahLst/>
            <a:cxnLst/>
            <a:rect l="l" t="t" r="r" b="b"/>
            <a:pathLst>
              <a:path w="277368">
                <a:moveTo>
                  <a:pt x="0" y="0"/>
                </a:moveTo>
                <a:lnTo>
                  <a:pt x="277368" y="0"/>
                </a:lnTo>
              </a:path>
            </a:pathLst>
          </a:custGeom>
          <a:ln w="6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2392679" y="4178808"/>
            <a:ext cx="277368" cy="0"/>
          </a:xfrm>
          <a:custGeom>
            <a:avLst/>
            <a:gdLst/>
            <a:ahLst/>
            <a:cxnLst/>
            <a:rect l="l" t="t" r="r" b="b"/>
            <a:pathLst>
              <a:path w="277368">
                <a:moveTo>
                  <a:pt x="0" y="0"/>
                </a:moveTo>
                <a:lnTo>
                  <a:pt x="277368" y="0"/>
                </a:lnTo>
              </a:path>
            </a:pathLst>
          </a:custGeom>
          <a:ln w="6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2670048" y="4059936"/>
            <a:ext cx="111251" cy="713232"/>
          </a:xfrm>
          <a:custGeom>
            <a:avLst/>
            <a:gdLst/>
            <a:ahLst/>
            <a:cxnLst/>
            <a:rect l="l" t="t" r="r" b="b"/>
            <a:pathLst>
              <a:path w="111251" h="713232">
                <a:moveTo>
                  <a:pt x="0" y="713232"/>
                </a:moveTo>
                <a:lnTo>
                  <a:pt x="111251" y="713232"/>
                </a:lnTo>
                <a:lnTo>
                  <a:pt x="111251" y="0"/>
                </a:lnTo>
                <a:lnTo>
                  <a:pt x="0" y="0"/>
                </a:lnTo>
                <a:lnTo>
                  <a:pt x="0" y="71323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2670048" y="4059936"/>
            <a:ext cx="111251" cy="713232"/>
          </a:xfrm>
          <a:custGeom>
            <a:avLst/>
            <a:gdLst/>
            <a:ahLst/>
            <a:cxnLst/>
            <a:rect l="l" t="t" r="r" b="b"/>
            <a:pathLst>
              <a:path w="111251" h="713232">
                <a:moveTo>
                  <a:pt x="0" y="713232"/>
                </a:moveTo>
                <a:lnTo>
                  <a:pt x="111251" y="713232"/>
                </a:lnTo>
                <a:lnTo>
                  <a:pt x="111251" y="0"/>
                </a:lnTo>
                <a:lnTo>
                  <a:pt x="0" y="0"/>
                </a:lnTo>
                <a:lnTo>
                  <a:pt x="0" y="713232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1892808" y="4475988"/>
            <a:ext cx="166116" cy="0"/>
          </a:xfrm>
          <a:custGeom>
            <a:avLst/>
            <a:gdLst/>
            <a:ahLst/>
            <a:cxnLst/>
            <a:rect l="l" t="t" r="r" b="b"/>
            <a:pathLst>
              <a:path w="166116">
                <a:moveTo>
                  <a:pt x="0" y="0"/>
                </a:moveTo>
                <a:lnTo>
                  <a:pt x="166116" y="0"/>
                </a:lnTo>
              </a:path>
            </a:pathLst>
          </a:custGeom>
          <a:ln w="6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1781556" y="4178808"/>
            <a:ext cx="277368" cy="0"/>
          </a:xfrm>
          <a:custGeom>
            <a:avLst/>
            <a:gdLst/>
            <a:ahLst/>
            <a:cxnLst/>
            <a:rect l="l" t="t" r="r" b="b"/>
            <a:pathLst>
              <a:path w="277368">
                <a:moveTo>
                  <a:pt x="0" y="0"/>
                </a:moveTo>
                <a:lnTo>
                  <a:pt x="277368" y="0"/>
                </a:lnTo>
              </a:path>
            </a:pathLst>
          </a:custGeom>
          <a:ln w="6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2058924" y="4000500"/>
            <a:ext cx="111251" cy="772668"/>
          </a:xfrm>
          <a:custGeom>
            <a:avLst/>
            <a:gdLst/>
            <a:ahLst/>
            <a:cxnLst/>
            <a:rect l="l" t="t" r="r" b="b"/>
            <a:pathLst>
              <a:path w="111251" h="772668">
                <a:moveTo>
                  <a:pt x="0" y="772668"/>
                </a:moveTo>
                <a:lnTo>
                  <a:pt x="111251" y="772668"/>
                </a:lnTo>
                <a:lnTo>
                  <a:pt x="111251" y="0"/>
                </a:lnTo>
                <a:lnTo>
                  <a:pt x="0" y="0"/>
                </a:lnTo>
                <a:lnTo>
                  <a:pt x="0" y="77266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2058924" y="4000500"/>
            <a:ext cx="111251" cy="772668"/>
          </a:xfrm>
          <a:custGeom>
            <a:avLst/>
            <a:gdLst/>
            <a:ahLst/>
            <a:cxnLst/>
            <a:rect l="l" t="t" r="r" b="b"/>
            <a:pathLst>
              <a:path w="111251" h="772668">
                <a:moveTo>
                  <a:pt x="0" y="772668"/>
                </a:moveTo>
                <a:lnTo>
                  <a:pt x="111251" y="772668"/>
                </a:lnTo>
                <a:lnTo>
                  <a:pt x="111251" y="0"/>
                </a:lnTo>
                <a:lnTo>
                  <a:pt x="0" y="0"/>
                </a:lnTo>
                <a:lnTo>
                  <a:pt x="0" y="772668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1365504" y="4475988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1365504" y="4178808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6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1449324" y="4000500"/>
            <a:ext cx="109728" cy="772668"/>
          </a:xfrm>
          <a:custGeom>
            <a:avLst/>
            <a:gdLst/>
            <a:ahLst/>
            <a:cxnLst/>
            <a:rect l="l" t="t" r="r" b="b"/>
            <a:pathLst>
              <a:path w="109728" h="772668">
                <a:moveTo>
                  <a:pt x="0" y="772668"/>
                </a:moveTo>
                <a:lnTo>
                  <a:pt x="109728" y="772668"/>
                </a:lnTo>
                <a:lnTo>
                  <a:pt x="109728" y="0"/>
                </a:lnTo>
                <a:lnTo>
                  <a:pt x="0" y="0"/>
                </a:lnTo>
                <a:lnTo>
                  <a:pt x="0" y="77266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1449324" y="4000500"/>
            <a:ext cx="109728" cy="772668"/>
          </a:xfrm>
          <a:custGeom>
            <a:avLst/>
            <a:gdLst/>
            <a:ahLst/>
            <a:cxnLst/>
            <a:rect l="l" t="t" r="r" b="b"/>
            <a:pathLst>
              <a:path w="109728" h="772668">
                <a:moveTo>
                  <a:pt x="0" y="772668"/>
                </a:moveTo>
                <a:lnTo>
                  <a:pt x="109728" y="772668"/>
                </a:lnTo>
                <a:lnTo>
                  <a:pt x="109728" y="0"/>
                </a:lnTo>
                <a:lnTo>
                  <a:pt x="0" y="0"/>
                </a:lnTo>
                <a:lnTo>
                  <a:pt x="0" y="772668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1670304" y="3881628"/>
            <a:ext cx="499871" cy="0"/>
          </a:xfrm>
          <a:custGeom>
            <a:avLst/>
            <a:gdLst/>
            <a:ahLst/>
            <a:cxnLst/>
            <a:rect l="l" t="t" r="r" b="b"/>
            <a:pathLst>
              <a:path w="499871">
                <a:moveTo>
                  <a:pt x="0" y="0"/>
                </a:moveTo>
                <a:lnTo>
                  <a:pt x="499871" y="0"/>
                </a:lnTo>
              </a:path>
            </a:pathLst>
          </a:custGeom>
          <a:ln w="6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1365504" y="3881628"/>
            <a:ext cx="193548" cy="0"/>
          </a:xfrm>
          <a:custGeom>
            <a:avLst/>
            <a:gdLst/>
            <a:ahLst/>
            <a:cxnLst/>
            <a:rect l="l" t="t" r="r" b="b"/>
            <a:pathLst>
              <a:path w="193548">
                <a:moveTo>
                  <a:pt x="0" y="0"/>
                </a:moveTo>
                <a:lnTo>
                  <a:pt x="193548" y="0"/>
                </a:lnTo>
              </a:path>
            </a:pathLst>
          </a:custGeom>
          <a:ln w="6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1559052" y="3733800"/>
            <a:ext cx="111252" cy="1039368"/>
          </a:xfrm>
          <a:custGeom>
            <a:avLst/>
            <a:gdLst/>
            <a:ahLst/>
            <a:cxnLst/>
            <a:rect l="l" t="t" r="r" b="b"/>
            <a:pathLst>
              <a:path w="111252" h="1039368">
                <a:moveTo>
                  <a:pt x="0" y="1039368"/>
                </a:moveTo>
                <a:lnTo>
                  <a:pt x="111252" y="1039368"/>
                </a:lnTo>
                <a:lnTo>
                  <a:pt x="111252" y="0"/>
                </a:lnTo>
                <a:lnTo>
                  <a:pt x="0" y="0"/>
                </a:lnTo>
                <a:lnTo>
                  <a:pt x="0" y="103936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1559052" y="3733800"/>
            <a:ext cx="111252" cy="1039368"/>
          </a:xfrm>
          <a:custGeom>
            <a:avLst/>
            <a:gdLst/>
            <a:ahLst/>
            <a:cxnLst/>
            <a:rect l="l" t="t" r="r" b="b"/>
            <a:pathLst>
              <a:path w="111252" h="1039368">
                <a:moveTo>
                  <a:pt x="0" y="1039368"/>
                </a:moveTo>
                <a:lnTo>
                  <a:pt x="111252" y="1039368"/>
                </a:lnTo>
                <a:lnTo>
                  <a:pt x="111252" y="0"/>
                </a:lnTo>
                <a:lnTo>
                  <a:pt x="0" y="0"/>
                </a:lnTo>
                <a:lnTo>
                  <a:pt x="0" y="1039368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2281428" y="3881628"/>
            <a:ext cx="499872" cy="0"/>
          </a:xfrm>
          <a:custGeom>
            <a:avLst/>
            <a:gdLst/>
            <a:ahLst/>
            <a:cxnLst/>
            <a:rect l="l" t="t" r="r" b="b"/>
            <a:pathLst>
              <a:path w="499872">
                <a:moveTo>
                  <a:pt x="0" y="0"/>
                </a:moveTo>
                <a:lnTo>
                  <a:pt x="499872" y="0"/>
                </a:lnTo>
              </a:path>
            </a:pathLst>
          </a:custGeom>
          <a:ln w="6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2281428" y="3584448"/>
            <a:ext cx="1110996" cy="0"/>
          </a:xfrm>
          <a:custGeom>
            <a:avLst/>
            <a:gdLst/>
            <a:ahLst/>
            <a:cxnLst/>
            <a:rect l="l" t="t" r="r" b="b"/>
            <a:pathLst>
              <a:path w="1110996">
                <a:moveTo>
                  <a:pt x="0" y="0"/>
                </a:moveTo>
                <a:lnTo>
                  <a:pt x="1110996" y="0"/>
                </a:lnTo>
              </a:path>
            </a:pathLst>
          </a:custGeom>
          <a:ln w="6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1365504" y="3584448"/>
            <a:ext cx="804672" cy="0"/>
          </a:xfrm>
          <a:custGeom>
            <a:avLst/>
            <a:gdLst/>
            <a:ahLst/>
            <a:cxnLst/>
            <a:rect l="l" t="t" r="r" b="b"/>
            <a:pathLst>
              <a:path w="804672">
                <a:moveTo>
                  <a:pt x="0" y="0"/>
                </a:moveTo>
                <a:lnTo>
                  <a:pt x="804672" y="0"/>
                </a:lnTo>
              </a:path>
            </a:pathLst>
          </a:custGeom>
          <a:ln w="6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2170176" y="3555492"/>
            <a:ext cx="111251" cy="1217675"/>
          </a:xfrm>
          <a:custGeom>
            <a:avLst/>
            <a:gdLst/>
            <a:ahLst/>
            <a:cxnLst/>
            <a:rect l="l" t="t" r="r" b="b"/>
            <a:pathLst>
              <a:path w="111251" h="1217676">
                <a:moveTo>
                  <a:pt x="0" y="1217675"/>
                </a:moveTo>
                <a:lnTo>
                  <a:pt x="111251" y="1217675"/>
                </a:lnTo>
                <a:lnTo>
                  <a:pt x="111251" y="0"/>
                </a:lnTo>
                <a:lnTo>
                  <a:pt x="0" y="0"/>
                </a:lnTo>
                <a:lnTo>
                  <a:pt x="0" y="121767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2170176" y="3555492"/>
            <a:ext cx="111251" cy="1217675"/>
          </a:xfrm>
          <a:custGeom>
            <a:avLst/>
            <a:gdLst/>
            <a:ahLst/>
            <a:cxnLst/>
            <a:rect l="l" t="t" r="r" b="b"/>
            <a:pathLst>
              <a:path w="111251" h="1217676">
                <a:moveTo>
                  <a:pt x="0" y="1217675"/>
                </a:moveTo>
                <a:lnTo>
                  <a:pt x="111251" y="1217675"/>
                </a:lnTo>
                <a:lnTo>
                  <a:pt x="111251" y="0"/>
                </a:lnTo>
                <a:lnTo>
                  <a:pt x="0" y="0"/>
                </a:lnTo>
                <a:lnTo>
                  <a:pt x="0" y="1217675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2892552" y="3881628"/>
            <a:ext cx="499872" cy="0"/>
          </a:xfrm>
          <a:custGeom>
            <a:avLst/>
            <a:gdLst/>
            <a:ahLst/>
            <a:cxnLst/>
            <a:rect l="l" t="t" r="r" b="b"/>
            <a:pathLst>
              <a:path w="499872">
                <a:moveTo>
                  <a:pt x="0" y="0"/>
                </a:moveTo>
                <a:lnTo>
                  <a:pt x="499872" y="0"/>
                </a:lnTo>
              </a:path>
            </a:pathLst>
          </a:custGeom>
          <a:ln w="6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2781300" y="3614928"/>
            <a:ext cx="111251" cy="1158240"/>
          </a:xfrm>
          <a:custGeom>
            <a:avLst/>
            <a:gdLst/>
            <a:ahLst/>
            <a:cxnLst/>
            <a:rect l="l" t="t" r="r" b="b"/>
            <a:pathLst>
              <a:path w="111251" h="1158240">
                <a:moveTo>
                  <a:pt x="0" y="1158240"/>
                </a:moveTo>
                <a:lnTo>
                  <a:pt x="111251" y="1158240"/>
                </a:lnTo>
                <a:lnTo>
                  <a:pt x="111251" y="0"/>
                </a:lnTo>
                <a:lnTo>
                  <a:pt x="0" y="0"/>
                </a:lnTo>
                <a:lnTo>
                  <a:pt x="0" y="115824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2781300" y="3614928"/>
            <a:ext cx="111251" cy="1158240"/>
          </a:xfrm>
          <a:custGeom>
            <a:avLst/>
            <a:gdLst/>
            <a:ahLst/>
            <a:cxnLst/>
            <a:rect l="l" t="t" r="r" b="b"/>
            <a:pathLst>
              <a:path w="111251" h="1158240">
                <a:moveTo>
                  <a:pt x="0" y="1158240"/>
                </a:moveTo>
                <a:lnTo>
                  <a:pt x="111251" y="1158240"/>
                </a:lnTo>
                <a:lnTo>
                  <a:pt x="111251" y="0"/>
                </a:lnTo>
                <a:lnTo>
                  <a:pt x="0" y="0"/>
                </a:lnTo>
                <a:lnTo>
                  <a:pt x="0" y="1158240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3503676" y="3881628"/>
            <a:ext cx="1527048" cy="0"/>
          </a:xfrm>
          <a:custGeom>
            <a:avLst/>
            <a:gdLst/>
            <a:ahLst/>
            <a:cxnLst/>
            <a:rect l="l" t="t" r="r" b="b"/>
            <a:pathLst>
              <a:path w="1527048">
                <a:moveTo>
                  <a:pt x="0" y="0"/>
                </a:moveTo>
                <a:lnTo>
                  <a:pt x="1527048" y="0"/>
                </a:lnTo>
              </a:path>
            </a:pathLst>
          </a:custGeom>
          <a:ln w="6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3503676" y="3584448"/>
            <a:ext cx="544068" cy="0"/>
          </a:xfrm>
          <a:custGeom>
            <a:avLst/>
            <a:gdLst/>
            <a:ahLst/>
            <a:cxnLst/>
            <a:rect l="l" t="t" r="r" b="b"/>
            <a:pathLst>
              <a:path w="544068">
                <a:moveTo>
                  <a:pt x="0" y="0"/>
                </a:moveTo>
                <a:lnTo>
                  <a:pt x="544068" y="0"/>
                </a:lnTo>
              </a:path>
            </a:pathLst>
          </a:custGeom>
          <a:ln w="6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3392424" y="3496055"/>
            <a:ext cx="111251" cy="1277112"/>
          </a:xfrm>
          <a:custGeom>
            <a:avLst/>
            <a:gdLst/>
            <a:ahLst/>
            <a:cxnLst/>
            <a:rect l="l" t="t" r="r" b="b"/>
            <a:pathLst>
              <a:path w="111251" h="1277112">
                <a:moveTo>
                  <a:pt x="0" y="1277112"/>
                </a:moveTo>
                <a:lnTo>
                  <a:pt x="111251" y="1277112"/>
                </a:lnTo>
                <a:lnTo>
                  <a:pt x="111251" y="0"/>
                </a:lnTo>
                <a:lnTo>
                  <a:pt x="0" y="0"/>
                </a:lnTo>
                <a:lnTo>
                  <a:pt x="0" y="127711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3392424" y="3496055"/>
            <a:ext cx="111251" cy="1277112"/>
          </a:xfrm>
          <a:custGeom>
            <a:avLst/>
            <a:gdLst/>
            <a:ahLst/>
            <a:cxnLst/>
            <a:rect l="l" t="t" r="r" b="b"/>
            <a:pathLst>
              <a:path w="111251" h="1277112">
                <a:moveTo>
                  <a:pt x="0" y="1277112"/>
                </a:moveTo>
                <a:lnTo>
                  <a:pt x="111251" y="1277112"/>
                </a:lnTo>
                <a:lnTo>
                  <a:pt x="111251" y="0"/>
                </a:lnTo>
                <a:lnTo>
                  <a:pt x="0" y="0"/>
                </a:lnTo>
                <a:lnTo>
                  <a:pt x="0" y="1277112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4114800" y="4178808"/>
            <a:ext cx="915924" cy="0"/>
          </a:xfrm>
          <a:custGeom>
            <a:avLst/>
            <a:gdLst/>
            <a:ahLst/>
            <a:cxnLst/>
            <a:rect l="l" t="t" r="r" b="b"/>
            <a:pathLst>
              <a:path w="915924">
                <a:moveTo>
                  <a:pt x="0" y="0"/>
                </a:moveTo>
                <a:lnTo>
                  <a:pt x="915924" y="0"/>
                </a:lnTo>
              </a:path>
            </a:pathLst>
          </a:custGeom>
          <a:ln w="6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3614928" y="4178808"/>
            <a:ext cx="388620" cy="0"/>
          </a:xfrm>
          <a:custGeom>
            <a:avLst/>
            <a:gdLst/>
            <a:ahLst/>
            <a:cxnLst/>
            <a:rect l="l" t="t" r="r" b="b"/>
            <a:pathLst>
              <a:path w="388620">
                <a:moveTo>
                  <a:pt x="0" y="0"/>
                </a:moveTo>
                <a:lnTo>
                  <a:pt x="388620" y="0"/>
                </a:lnTo>
              </a:path>
            </a:pathLst>
          </a:custGeom>
          <a:ln w="6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4003548" y="4000500"/>
            <a:ext cx="111251" cy="772668"/>
          </a:xfrm>
          <a:custGeom>
            <a:avLst/>
            <a:gdLst/>
            <a:ahLst/>
            <a:cxnLst/>
            <a:rect l="l" t="t" r="r" b="b"/>
            <a:pathLst>
              <a:path w="111251" h="772668">
                <a:moveTo>
                  <a:pt x="0" y="772668"/>
                </a:moveTo>
                <a:lnTo>
                  <a:pt x="111251" y="772668"/>
                </a:lnTo>
                <a:lnTo>
                  <a:pt x="111251" y="0"/>
                </a:lnTo>
                <a:lnTo>
                  <a:pt x="0" y="0"/>
                </a:lnTo>
                <a:lnTo>
                  <a:pt x="0" y="77266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4003548" y="4000500"/>
            <a:ext cx="111251" cy="772668"/>
          </a:xfrm>
          <a:custGeom>
            <a:avLst/>
            <a:gdLst/>
            <a:ahLst/>
            <a:cxnLst/>
            <a:rect l="l" t="t" r="r" b="b"/>
            <a:pathLst>
              <a:path w="111251" h="772668">
                <a:moveTo>
                  <a:pt x="0" y="772668"/>
                </a:moveTo>
                <a:lnTo>
                  <a:pt x="111251" y="772668"/>
                </a:lnTo>
                <a:lnTo>
                  <a:pt x="111251" y="0"/>
                </a:lnTo>
                <a:lnTo>
                  <a:pt x="0" y="0"/>
                </a:lnTo>
                <a:lnTo>
                  <a:pt x="0" y="772668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4614672" y="4178808"/>
            <a:ext cx="111251" cy="594359"/>
          </a:xfrm>
          <a:custGeom>
            <a:avLst/>
            <a:gdLst/>
            <a:ahLst/>
            <a:cxnLst/>
            <a:rect l="l" t="t" r="r" b="b"/>
            <a:pathLst>
              <a:path w="111251" h="594360">
                <a:moveTo>
                  <a:pt x="0" y="594359"/>
                </a:moveTo>
                <a:lnTo>
                  <a:pt x="111251" y="594359"/>
                </a:lnTo>
                <a:lnTo>
                  <a:pt x="111251" y="0"/>
                </a:lnTo>
                <a:lnTo>
                  <a:pt x="0" y="0"/>
                </a:lnTo>
                <a:lnTo>
                  <a:pt x="0" y="59435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4614672" y="4178808"/>
            <a:ext cx="111251" cy="594359"/>
          </a:xfrm>
          <a:custGeom>
            <a:avLst/>
            <a:gdLst/>
            <a:ahLst/>
            <a:cxnLst/>
            <a:rect l="l" t="t" r="r" b="b"/>
            <a:pathLst>
              <a:path w="111251" h="594360">
                <a:moveTo>
                  <a:pt x="0" y="594359"/>
                </a:moveTo>
                <a:lnTo>
                  <a:pt x="111251" y="594359"/>
                </a:lnTo>
                <a:lnTo>
                  <a:pt x="111251" y="0"/>
                </a:lnTo>
                <a:lnTo>
                  <a:pt x="0" y="0"/>
                </a:lnTo>
                <a:lnTo>
                  <a:pt x="0" y="59435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1670304" y="4148328"/>
            <a:ext cx="111251" cy="624840"/>
          </a:xfrm>
          <a:custGeom>
            <a:avLst/>
            <a:gdLst/>
            <a:ahLst/>
            <a:cxnLst/>
            <a:rect l="l" t="t" r="r" b="b"/>
            <a:pathLst>
              <a:path w="111251" h="624840">
                <a:moveTo>
                  <a:pt x="0" y="624840"/>
                </a:moveTo>
                <a:lnTo>
                  <a:pt x="111251" y="624840"/>
                </a:lnTo>
                <a:lnTo>
                  <a:pt x="111251" y="0"/>
                </a:lnTo>
                <a:lnTo>
                  <a:pt x="0" y="0"/>
                </a:lnTo>
                <a:lnTo>
                  <a:pt x="0" y="62484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1670304" y="4148328"/>
            <a:ext cx="111251" cy="624840"/>
          </a:xfrm>
          <a:custGeom>
            <a:avLst/>
            <a:gdLst/>
            <a:ahLst/>
            <a:cxnLst/>
            <a:rect l="l" t="t" r="r" b="b"/>
            <a:pathLst>
              <a:path w="111251" h="624840">
                <a:moveTo>
                  <a:pt x="0" y="624840"/>
                </a:moveTo>
                <a:lnTo>
                  <a:pt x="111251" y="624840"/>
                </a:lnTo>
                <a:lnTo>
                  <a:pt x="111251" y="0"/>
                </a:lnTo>
                <a:lnTo>
                  <a:pt x="0" y="0"/>
                </a:lnTo>
                <a:lnTo>
                  <a:pt x="0" y="62484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2281428" y="4119372"/>
            <a:ext cx="111251" cy="653795"/>
          </a:xfrm>
          <a:custGeom>
            <a:avLst/>
            <a:gdLst/>
            <a:ahLst/>
            <a:cxnLst/>
            <a:rect l="l" t="t" r="r" b="b"/>
            <a:pathLst>
              <a:path w="111251" h="653796">
                <a:moveTo>
                  <a:pt x="0" y="653795"/>
                </a:moveTo>
                <a:lnTo>
                  <a:pt x="111251" y="653795"/>
                </a:lnTo>
                <a:lnTo>
                  <a:pt x="111251" y="0"/>
                </a:lnTo>
                <a:lnTo>
                  <a:pt x="0" y="0"/>
                </a:lnTo>
                <a:lnTo>
                  <a:pt x="0" y="65379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2281428" y="4119372"/>
            <a:ext cx="111251" cy="653795"/>
          </a:xfrm>
          <a:custGeom>
            <a:avLst/>
            <a:gdLst/>
            <a:ahLst/>
            <a:cxnLst/>
            <a:rect l="l" t="t" r="r" b="b"/>
            <a:pathLst>
              <a:path w="111251" h="653796">
                <a:moveTo>
                  <a:pt x="0" y="653795"/>
                </a:moveTo>
                <a:lnTo>
                  <a:pt x="111251" y="653795"/>
                </a:lnTo>
                <a:lnTo>
                  <a:pt x="111251" y="0"/>
                </a:lnTo>
                <a:lnTo>
                  <a:pt x="0" y="0"/>
                </a:lnTo>
                <a:lnTo>
                  <a:pt x="0" y="653795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2892552" y="4207764"/>
            <a:ext cx="111251" cy="565404"/>
          </a:xfrm>
          <a:custGeom>
            <a:avLst/>
            <a:gdLst/>
            <a:ahLst/>
            <a:cxnLst/>
            <a:rect l="l" t="t" r="r" b="b"/>
            <a:pathLst>
              <a:path w="111251" h="565404">
                <a:moveTo>
                  <a:pt x="0" y="565404"/>
                </a:moveTo>
                <a:lnTo>
                  <a:pt x="111251" y="565404"/>
                </a:lnTo>
                <a:lnTo>
                  <a:pt x="111251" y="0"/>
                </a:lnTo>
                <a:lnTo>
                  <a:pt x="0" y="0"/>
                </a:lnTo>
                <a:lnTo>
                  <a:pt x="0" y="56540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2892552" y="4207764"/>
            <a:ext cx="111251" cy="565404"/>
          </a:xfrm>
          <a:custGeom>
            <a:avLst/>
            <a:gdLst/>
            <a:ahLst/>
            <a:cxnLst/>
            <a:rect l="l" t="t" r="r" b="b"/>
            <a:pathLst>
              <a:path w="111251" h="565404">
                <a:moveTo>
                  <a:pt x="0" y="565404"/>
                </a:moveTo>
                <a:lnTo>
                  <a:pt x="111251" y="565404"/>
                </a:lnTo>
                <a:lnTo>
                  <a:pt x="111251" y="0"/>
                </a:lnTo>
                <a:lnTo>
                  <a:pt x="0" y="0"/>
                </a:lnTo>
                <a:lnTo>
                  <a:pt x="0" y="565404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3503676" y="4030979"/>
            <a:ext cx="111251" cy="742188"/>
          </a:xfrm>
          <a:custGeom>
            <a:avLst/>
            <a:gdLst/>
            <a:ahLst/>
            <a:cxnLst/>
            <a:rect l="l" t="t" r="r" b="b"/>
            <a:pathLst>
              <a:path w="111251" h="742188">
                <a:moveTo>
                  <a:pt x="0" y="742188"/>
                </a:moveTo>
                <a:lnTo>
                  <a:pt x="111251" y="742188"/>
                </a:lnTo>
                <a:lnTo>
                  <a:pt x="111251" y="0"/>
                </a:lnTo>
                <a:lnTo>
                  <a:pt x="0" y="0"/>
                </a:lnTo>
                <a:lnTo>
                  <a:pt x="0" y="74218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3503676" y="4030979"/>
            <a:ext cx="111251" cy="742188"/>
          </a:xfrm>
          <a:custGeom>
            <a:avLst/>
            <a:gdLst/>
            <a:ahLst/>
            <a:cxnLst/>
            <a:rect l="l" t="t" r="r" b="b"/>
            <a:pathLst>
              <a:path w="111251" h="742188">
                <a:moveTo>
                  <a:pt x="0" y="742188"/>
                </a:moveTo>
                <a:lnTo>
                  <a:pt x="111251" y="742188"/>
                </a:lnTo>
                <a:lnTo>
                  <a:pt x="111251" y="0"/>
                </a:lnTo>
                <a:lnTo>
                  <a:pt x="0" y="0"/>
                </a:lnTo>
                <a:lnTo>
                  <a:pt x="0" y="742188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4114800" y="4445508"/>
            <a:ext cx="111251" cy="327660"/>
          </a:xfrm>
          <a:custGeom>
            <a:avLst/>
            <a:gdLst/>
            <a:ahLst/>
            <a:cxnLst/>
            <a:rect l="l" t="t" r="r" b="b"/>
            <a:pathLst>
              <a:path w="111251" h="327660">
                <a:moveTo>
                  <a:pt x="0" y="327660"/>
                </a:moveTo>
                <a:lnTo>
                  <a:pt x="111251" y="327660"/>
                </a:lnTo>
                <a:lnTo>
                  <a:pt x="111251" y="0"/>
                </a:lnTo>
                <a:lnTo>
                  <a:pt x="0" y="0"/>
                </a:lnTo>
                <a:lnTo>
                  <a:pt x="0" y="32766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4114800" y="4445508"/>
            <a:ext cx="111251" cy="327660"/>
          </a:xfrm>
          <a:custGeom>
            <a:avLst/>
            <a:gdLst/>
            <a:ahLst/>
            <a:cxnLst/>
            <a:rect l="l" t="t" r="r" b="b"/>
            <a:pathLst>
              <a:path w="111251" h="327660">
                <a:moveTo>
                  <a:pt x="0" y="327660"/>
                </a:moveTo>
                <a:lnTo>
                  <a:pt x="111251" y="327660"/>
                </a:lnTo>
                <a:lnTo>
                  <a:pt x="111251" y="0"/>
                </a:lnTo>
                <a:lnTo>
                  <a:pt x="0" y="0"/>
                </a:lnTo>
                <a:lnTo>
                  <a:pt x="0" y="32766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4725924" y="4535424"/>
            <a:ext cx="111251" cy="237744"/>
          </a:xfrm>
          <a:custGeom>
            <a:avLst/>
            <a:gdLst/>
            <a:ahLst/>
            <a:cxnLst/>
            <a:rect l="l" t="t" r="r" b="b"/>
            <a:pathLst>
              <a:path w="111251" h="237744">
                <a:moveTo>
                  <a:pt x="0" y="237744"/>
                </a:moveTo>
                <a:lnTo>
                  <a:pt x="111251" y="237744"/>
                </a:lnTo>
                <a:lnTo>
                  <a:pt x="111251" y="0"/>
                </a:lnTo>
                <a:lnTo>
                  <a:pt x="0" y="0"/>
                </a:lnTo>
                <a:lnTo>
                  <a:pt x="0" y="23774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4725924" y="4535424"/>
            <a:ext cx="111251" cy="237744"/>
          </a:xfrm>
          <a:custGeom>
            <a:avLst/>
            <a:gdLst/>
            <a:ahLst/>
            <a:cxnLst/>
            <a:rect l="l" t="t" r="r" b="b"/>
            <a:pathLst>
              <a:path w="111251" h="237744">
                <a:moveTo>
                  <a:pt x="0" y="237744"/>
                </a:moveTo>
                <a:lnTo>
                  <a:pt x="111251" y="237744"/>
                </a:lnTo>
                <a:lnTo>
                  <a:pt x="111251" y="0"/>
                </a:lnTo>
                <a:lnTo>
                  <a:pt x="0" y="0"/>
                </a:lnTo>
                <a:lnTo>
                  <a:pt x="0" y="237744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1781556" y="4267200"/>
            <a:ext cx="111251" cy="505968"/>
          </a:xfrm>
          <a:custGeom>
            <a:avLst/>
            <a:gdLst/>
            <a:ahLst/>
            <a:cxnLst/>
            <a:rect l="l" t="t" r="r" b="b"/>
            <a:pathLst>
              <a:path w="111251" h="505968">
                <a:moveTo>
                  <a:pt x="0" y="505968"/>
                </a:moveTo>
                <a:lnTo>
                  <a:pt x="111251" y="505968"/>
                </a:lnTo>
                <a:lnTo>
                  <a:pt x="111251" y="0"/>
                </a:lnTo>
                <a:lnTo>
                  <a:pt x="0" y="0"/>
                </a:lnTo>
                <a:lnTo>
                  <a:pt x="0" y="505968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1781556" y="4267200"/>
            <a:ext cx="111251" cy="505968"/>
          </a:xfrm>
          <a:custGeom>
            <a:avLst/>
            <a:gdLst/>
            <a:ahLst/>
            <a:cxnLst/>
            <a:rect l="l" t="t" r="r" b="b"/>
            <a:pathLst>
              <a:path w="111251" h="505968">
                <a:moveTo>
                  <a:pt x="0" y="505968"/>
                </a:moveTo>
                <a:lnTo>
                  <a:pt x="111251" y="505968"/>
                </a:lnTo>
                <a:lnTo>
                  <a:pt x="111251" y="0"/>
                </a:lnTo>
                <a:lnTo>
                  <a:pt x="0" y="0"/>
                </a:lnTo>
                <a:lnTo>
                  <a:pt x="0" y="505968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2392680" y="4654296"/>
            <a:ext cx="111251" cy="118871"/>
          </a:xfrm>
          <a:custGeom>
            <a:avLst/>
            <a:gdLst/>
            <a:ahLst/>
            <a:cxnLst/>
            <a:rect l="l" t="t" r="r" b="b"/>
            <a:pathLst>
              <a:path w="111251" h="118872">
                <a:moveTo>
                  <a:pt x="0" y="118871"/>
                </a:moveTo>
                <a:lnTo>
                  <a:pt x="111251" y="118871"/>
                </a:lnTo>
                <a:lnTo>
                  <a:pt x="111251" y="0"/>
                </a:lnTo>
                <a:lnTo>
                  <a:pt x="0" y="0"/>
                </a:lnTo>
                <a:lnTo>
                  <a:pt x="0" y="118871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2392680" y="4654296"/>
            <a:ext cx="111251" cy="118871"/>
          </a:xfrm>
          <a:custGeom>
            <a:avLst/>
            <a:gdLst/>
            <a:ahLst/>
            <a:cxnLst/>
            <a:rect l="l" t="t" r="r" b="b"/>
            <a:pathLst>
              <a:path w="111251" h="118872">
                <a:moveTo>
                  <a:pt x="0" y="118871"/>
                </a:moveTo>
                <a:lnTo>
                  <a:pt x="111251" y="118871"/>
                </a:lnTo>
                <a:lnTo>
                  <a:pt x="111251" y="0"/>
                </a:lnTo>
                <a:lnTo>
                  <a:pt x="0" y="0"/>
                </a:lnTo>
                <a:lnTo>
                  <a:pt x="0" y="118871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3003804" y="4683252"/>
            <a:ext cx="111251" cy="89916"/>
          </a:xfrm>
          <a:custGeom>
            <a:avLst/>
            <a:gdLst/>
            <a:ahLst/>
            <a:cxnLst/>
            <a:rect l="l" t="t" r="r" b="b"/>
            <a:pathLst>
              <a:path w="111251" h="89916">
                <a:moveTo>
                  <a:pt x="0" y="89916"/>
                </a:moveTo>
                <a:lnTo>
                  <a:pt x="111251" y="89916"/>
                </a:lnTo>
                <a:lnTo>
                  <a:pt x="111251" y="0"/>
                </a:lnTo>
                <a:lnTo>
                  <a:pt x="0" y="0"/>
                </a:lnTo>
                <a:lnTo>
                  <a:pt x="0" y="89916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3003804" y="4683252"/>
            <a:ext cx="111251" cy="89916"/>
          </a:xfrm>
          <a:custGeom>
            <a:avLst/>
            <a:gdLst/>
            <a:ahLst/>
            <a:cxnLst/>
            <a:rect l="l" t="t" r="r" b="b"/>
            <a:pathLst>
              <a:path w="111251" h="89916">
                <a:moveTo>
                  <a:pt x="0" y="89916"/>
                </a:moveTo>
                <a:lnTo>
                  <a:pt x="111251" y="89916"/>
                </a:lnTo>
                <a:lnTo>
                  <a:pt x="111251" y="0"/>
                </a:lnTo>
                <a:lnTo>
                  <a:pt x="0" y="0"/>
                </a:lnTo>
                <a:lnTo>
                  <a:pt x="0" y="89916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3614928" y="4535424"/>
            <a:ext cx="111251" cy="237744"/>
          </a:xfrm>
          <a:custGeom>
            <a:avLst/>
            <a:gdLst/>
            <a:ahLst/>
            <a:cxnLst/>
            <a:rect l="l" t="t" r="r" b="b"/>
            <a:pathLst>
              <a:path w="111251" h="237744">
                <a:moveTo>
                  <a:pt x="0" y="237744"/>
                </a:moveTo>
                <a:lnTo>
                  <a:pt x="111251" y="237744"/>
                </a:lnTo>
                <a:lnTo>
                  <a:pt x="111251" y="0"/>
                </a:lnTo>
                <a:lnTo>
                  <a:pt x="0" y="0"/>
                </a:lnTo>
                <a:lnTo>
                  <a:pt x="0" y="237744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3614928" y="4535424"/>
            <a:ext cx="111251" cy="237744"/>
          </a:xfrm>
          <a:custGeom>
            <a:avLst/>
            <a:gdLst/>
            <a:ahLst/>
            <a:cxnLst/>
            <a:rect l="l" t="t" r="r" b="b"/>
            <a:pathLst>
              <a:path w="111251" h="237744">
                <a:moveTo>
                  <a:pt x="0" y="237744"/>
                </a:moveTo>
                <a:lnTo>
                  <a:pt x="111251" y="237744"/>
                </a:lnTo>
                <a:lnTo>
                  <a:pt x="111251" y="0"/>
                </a:lnTo>
                <a:lnTo>
                  <a:pt x="0" y="0"/>
                </a:lnTo>
                <a:lnTo>
                  <a:pt x="0" y="237744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4226052" y="4757928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31750">
            <a:solidFill>
              <a:srgbClr val="A6A6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4226052" y="4742688"/>
            <a:ext cx="111251" cy="30480"/>
          </a:xfrm>
          <a:custGeom>
            <a:avLst/>
            <a:gdLst/>
            <a:ahLst/>
            <a:cxnLst/>
            <a:rect l="l" t="t" r="r" b="b"/>
            <a:pathLst>
              <a:path w="111251" h="30480">
                <a:moveTo>
                  <a:pt x="0" y="30480"/>
                </a:moveTo>
                <a:lnTo>
                  <a:pt x="111251" y="30480"/>
                </a:lnTo>
                <a:lnTo>
                  <a:pt x="111251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4837176" y="4773168"/>
            <a:ext cx="109727" cy="147828"/>
          </a:xfrm>
          <a:custGeom>
            <a:avLst/>
            <a:gdLst/>
            <a:ahLst/>
            <a:cxnLst/>
            <a:rect l="l" t="t" r="r" b="b"/>
            <a:pathLst>
              <a:path w="109727" h="147828">
                <a:moveTo>
                  <a:pt x="0" y="147828"/>
                </a:moveTo>
                <a:lnTo>
                  <a:pt x="109727" y="147828"/>
                </a:lnTo>
                <a:lnTo>
                  <a:pt x="109727" y="0"/>
                </a:lnTo>
                <a:lnTo>
                  <a:pt x="0" y="0"/>
                </a:lnTo>
                <a:lnTo>
                  <a:pt x="0" y="147828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4837176" y="4773168"/>
            <a:ext cx="109727" cy="147828"/>
          </a:xfrm>
          <a:custGeom>
            <a:avLst/>
            <a:gdLst/>
            <a:ahLst/>
            <a:cxnLst/>
            <a:rect l="l" t="t" r="r" b="b"/>
            <a:pathLst>
              <a:path w="109727" h="147828">
                <a:moveTo>
                  <a:pt x="0" y="147828"/>
                </a:moveTo>
                <a:lnTo>
                  <a:pt x="109727" y="147828"/>
                </a:lnTo>
                <a:lnTo>
                  <a:pt x="109727" y="0"/>
                </a:lnTo>
                <a:lnTo>
                  <a:pt x="0" y="0"/>
                </a:lnTo>
                <a:lnTo>
                  <a:pt x="0" y="147828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1365504" y="3287267"/>
            <a:ext cx="2682240" cy="0"/>
          </a:xfrm>
          <a:custGeom>
            <a:avLst/>
            <a:gdLst/>
            <a:ahLst/>
            <a:cxnLst/>
            <a:rect l="l" t="t" r="r" b="b"/>
            <a:pathLst>
              <a:path w="2682240">
                <a:moveTo>
                  <a:pt x="0" y="0"/>
                </a:moveTo>
                <a:lnTo>
                  <a:pt x="2682240" y="0"/>
                </a:lnTo>
              </a:path>
            </a:pathLst>
          </a:custGeom>
          <a:ln w="6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1365504" y="3287267"/>
            <a:ext cx="0" cy="1781556"/>
          </a:xfrm>
          <a:custGeom>
            <a:avLst/>
            <a:gdLst/>
            <a:ahLst/>
            <a:cxnLst/>
            <a:rect l="l" t="t" r="r" b="b"/>
            <a:pathLst>
              <a:path h="1781556">
                <a:moveTo>
                  <a:pt x="0" y="1781556"/>
                </a:moveTo>
                <a:lnTo>
                  <a:pt x="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1327404" y="506882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1327404" y="477316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1327404" y="447598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1327404" y="417880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1327404" y="38816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1327404" y="358444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1327404" y="328726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1365504" y="4773168"/>
            <a:ext cx="3665220" cy="0"/>
          </a:xfrm>
          <a:custGeom>
            <a:avLst/>
            <a:gdLst/>
            <a:ahLst/>
            <a:cxnLst/>
            <a:rect l="l" t="t" r="r" b="b"/>
            <a:pathLst>
              <a:path w="3665220">
                <a:moveTo>
                  <a:pt x="0" y="0"/>
                </a:moveTo>
                <a:lnTo>
                  <a:pt x="366522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1365504" y="4773168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1976627" y="4773168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2587752" y="4773168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3198876" y="4773168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3808476" y="4773168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4419600" y="4773168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5030724" y="4773168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4823459" y="3584448"/>
            <a:ext cx="207263" cy="0"/>
          </a:xfrm>
          <a:custGeom>
            <a:avLst/>
            <a:gdLst/>
            <a:ahLst/>
            <a:cxnLst/>
            <a:rect l="l" t="t" r="r" b="b"/>
            <a:pathLst>
              <a:path w="207263">
                <a:moveTo>
                  <a:pt x="0" y="0"/>
                </a:moveTo>
                <a:lnTo>
                  <a:pt x="207263" y="0"/>
                </a:lnTo>
              </a:path>
            </a:pathLst>
          </a:custGeom>
          <a:ln w="6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4823459" y="3287267"/>
            <a:ext cx="207263" cy="0"/>
          </a:xfrm>
          <a:custGeom>
            <a:avLst/>
            <a:gdLst/>
            <a:ahLst/>
            <a:cxnLst/>
            <a:rect l="l" t="t" r="r" b="b"/>
            <a:pathLst>
              <a:path w="207263">
                <a:moveTo>
                  <a:pt x="0" y="0"/>
                </a:moveTo>
                <a:lnTo>
                  <a:pt x="207263" y="0"/>
                </a:lnTo>
              </a:path>
            </a:pathLst>
          </a:custGeom>
          <a:ln w="6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4047744" y="3227831"/>
            <a:ext cx="774191" cy="635508"/>
          </a:xfrm>
          <a:custGeom>
            <a:avLst/>
            <a:gdLst/>
            <a:ahLst/>
            <a:cxnLst/>
            <a:rect l="l" t="t" r="r" b="b"/>
            <a:pathLst>
              <a:path w="774191" h="635508">
                <a:moveTo>
                  <a:pt x="0" y="635508"/>
                </a:moveTo>
                <a:lnTo>
                  <a:pt x="774191" y="635508"/>
                </a:lnTo>
                <a:lnTo>
                  <a:pt x="774191" y="0"/>
                </a:lnTo>
                <a:lnTo>
                  <a:pt x="0" y="0"/>
                </a:lnTo>
                <a:lnTo>
                  <a:pt x="0" y="6355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4154424" y="3275076"/>
            <a:ext cx="65532" cy="65532"/>
          </a:xfrm>
          <a:custGeom>
            <a:avLst/>
            <a:gdLst/>
            <a:ahLst/>
            <a:cxnLst/>
            <a:rect l="l" t="t" r="r" b="b"/>
            <a:pathLst>
              <a:path w="65532" h="65532">
                <a:moveTo>
                  <a:pt x="0" y="65532"/>
                </a:moveTo>
                <a:lnTo>
                  <a:pt x="65532" y="65532"/>
                </a:lnTo>
                <a:lnTo>
                  <a:pt x="65532" y="0"/>
                </a:lnTo>
                <a:lnTo>
                  <a:pt x="0" y="0"/>
                </a:lnTo>
                <a:lnTo>
                  <a:pt x="0" y="6553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4154424" y="3275076"/>
            <a:ext cx="64008" cy="64008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0" y="64008"/>
                </a:moveTo>
                <a:lnTo>
                  <a:pt x="64008" y="64008"/>
                </a:lnTo>
                <a:lnTo>
                  <a:pt x="64008" y="0"/>
                </a:lnTo>
                <a:lnTo>
                  <a:pt x="0" y="0"/>
                </a:lnTo>
                <a:lnTo>
                  <a:pt x="0" y="64008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4154424" y="3433571"/>
            <a:ext cx="65532" cy="65532"/>
          </a:xfrm>
          <a:custGeom>
            <a:avLst/>
            <a:gdLst/>
            <a:ahLst/>
            <a:cxnLst/>
            <a:rect l="l" t="t" r="r" b="b"/>
            <a:pathLst>
              <a:path w="65532" h="65532">
                <a:moveTo>
                  <a:pt x="0" y="65532"/>
                </a:moveTo>
                <a:lnTo>
                  <a:pt x="65532" y="65532"/>
                </a:lnTo>
                <a:lnTo>
                  <a:pt x="65532" y="0"/>
                </a:lnTo>
                <a:lnTo>
                  <a:pt x="0" y="0"/>
                </a:lnTo>
                <a:lnTo>
                  <a:pt x="0" y="6553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4154424" y="3433571"/>
            <a:ext cx="64008" cy="64008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0" y="64008"/>
                </a:moveTo>
                <a:lnTo>
                  <a:pt x="64008" y="64008"/>
                </a:lnTo>
                <a:lnTo>
                  <a:pt x="64008" y="0"/>
                </a:lnTo>
                <a:lnTo>
                  <a:pt x="0" y="0"/>
                </a:lnTo>
                <a:lnTo>
                  <a:pt x="0" y="64008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4154424" y="3592067"/>
            <a:ext cx="65532" cy="65532"/>
          </a:xfrm>
          <a:custGeom>
            <a:avLst/>
            <a:gdLst/>
            <a:ahLst/>
            <a:cxnLst/>
            <a:rect l="l" t="t" r="r" b="b"/>
            <a:pathLst>
              <a:path w="65532" h="65532">
                <a:moveTo>
                  <a:pt x="0" y="65532"/>
                </a:moveTo>
                <a:lnTo>
                  <a:pt x="65532" y="65532"/>
                </a:lnTo>
                <a:lnTo>
                  <a:pt x="65532" y="0"/>
                </a:lnTo>
                <a:lnTo>
                  <a:pt x="0" y="0"/>
                </a:lnTo>
                <a:lnTo>
                  <a:pt x="0" y="6553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4154424" y="3592067"/>
            <a:ext cx="64008" cy="64008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0" y="64008"/>
                </a:moveTo>
                <a:lnTo>
                  <a:pt x="64008" y="64008"/>
                </a:lnTo>
                <a:lnTo>
                  <a:pt x="64008" y="0"/>
                </a:lnTo>
                <a:lnTo>
                  <a:pt x="0" y="0"/>
                </a:lnTo>
                <a:lnTo>
                  <a:pt x="0" y="64008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4154424" y="3752088"/>
            <a:ext cx="65532" cy="65531"/>
          </a:xfrm>
          <a:custGeom>
            <a:avLst/>
            <a:gdLst/>
            <a:ahLst/>
            <a:cxnLst/>
            <a:rect l="l" t="t" r="r" b="b"/>
            <a:pathLst>
              <a:path w="65532" h="65532">
                <a:moveTo>
                  <a:pt x="0" y="65531"/>
                </a:moveTo>
                <a:lnTo>
                  <a:pt x="65532" y="65531"/>
                </a:lnTo>
                <a:lnTo>
                  <a:pt x="65532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4154424" y="3752088"/>
            <a:ext cx="64008" cy="64007"/>
          </a:xfrm>
          <a:custGeom>
            <a:avLst/>
            <a:gdLst/>
            <a:ahLst/>
            <a:cxnLst/>
            <a:rect l="l" t="t" r="r" b="b"/>
            <a:pathLst>
              <a:path w="64008" h="64008">
                <a:moveTo>
                  <a:pt x="0" y="64007"/>
                </a:moveTo>
                <a:lnTo>
                  <a:pt x="64008" y="64007"/>
                </a:lnTo>
                <a:lnTo>
                  <a:pt x="64008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5477256" y="5071872"/>
            <a:ext cx="3581400" cy="0"/>
          </a:xfrm>
          <a:custGeom>
            <a:avLst/>
            <a:gdLst/>
            <a:ahLst/>
            <a:cxnLst/>
            <a:rect l="l" t="t" r="r" b="b"/>
            <a:pathLst>
              <a:path w="3581400">
                <a:moveTo>
                  <a:pt x="0" y="0"/>
                </a:moveTo>
                <a:lnTo>
                  <a:pt x="3581400" y="0"/>
                </a:lnTo>
              </a:path>
            </a:pathLst>
          </a:custGeom>
          <a:ln w="6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8371332" y="4477512"/>
            <a:ext cx="687324" cy="0"/>
          </a:xfrm>
          <a:custGeom>
            <a:avLst/>
            <a:gdLst/>
            <a:ahLst/>
            <a:cxnLst/>
            <a:rect l="l" t="t" r="r" b="b"/>
            <a:pathLst>
              <a:path w="687324">
                <a:moveTo>
                  <a:pt x="0" y="0"/>
                </a:moveTo>
                <a:lnTo>
                  <a:pt x="687324" y="0"/>
                </a:lnTo>
              </a:path>
            </a:pathLst>
          </a:custGeom>
          <a:ln w="6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7953756" y="4477512"/>
            <a:ext cx="298703" cy="0"/>
          </a:xfrm>
          <a:custGeom>
            <a:avLst/>
            <a:gdLst/>
            <a:ahLst/>
            <a:cxnLst/>
            <a:rect l="l" t="t" r="r" b="b"/>
            <a:pathLst>
              <a:path w="298703">
                <a:moveTo>
                  <a:pt x="0" y="0"/>
                </a:moveTo>
                <a:lnTo>
                  <a:pt x="298703" y="0"/>
                </a:lnTo>
              </a:path>
            </a:pathLst>
          </a:custGeom>
          <a:ln w="6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8252459" y="4268724"/>
            <a:ext cx="118872" cy="505968"/>
          </a:xfrm>
          <a:custGeom>
            <a:avLst/>
            <a:gdLst/>
            <a:ahLst/>
            <a:cxnLst/>
            <a:rect l="l" t="t" r="r" b="b"/>
            <a:pathLst>
              <a:path w="118872" h="505968">
                <a:moveTo>
                  <a:pt x="0" y="505968"/>
                </a:moveTo>
                <a:lnTo>
                  <a:pt x="118872" y="505968"/>
                </a:lnTo>
                <a:lnTo>
                  <a:pt x="118872" y="0"/>
                </a:lnTo>
                <a:lnTo>
                  <a:pt x="0" y="0"/>
                </a:lnTo>
                <a:lnTo>
                  <a:pt x="0" y="50596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252459" y="4268724"/>
            <a:ext cx="118872" cy="505968"/>
          </a:xfrm>
          <a:custGeom>
            <a:avLst/>
            <a:gdLst/>
            <a:ahLst/>
            <a:cxnLst/>
            <a:rect l="l" t="t" r="r" b="b"/>
            <a:pathLst>
              <a:path w="118872" h="505968">
                <a:moveTo>
                  <a:pt x="0" y="505968"/>
                </a:moveTo>
                <a:lnTo>
                  <a:pt x="118872" y="505968"/>
                </a:lnTo>
                <a:lnTo>
                  <a:pt x="118872" y="0"/>
                </a:lnTo>
                <a:lnTo>
                  <a:pt x="0" y="0"/>
                </a:lnTo>
                <a:lnTo>
                  <a:pt x="0" y="505968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8371332" y="4655820"/>
            <a:ext cx="120396" cy="118871"/>
          </a:xfrm>
          <a:custGeom>
            <a:avLst/>
            <a:gdLst/>
            <a:ahLst/>
            <a:cxnLst/>
            <a:rect l="l" t="t" r="r" b="b"/>
            <a:pathLst>
              <a:path w="120396" h="118872">
                <a:moveTo>
                  <a:pt x="0" y="118871"/>
                </a:moveTo>
                <a:lnTo>
                  <a:pt x="120396" y="118871"/>
                </a:lnTo>
                <a:lnTo>
                  <a:pt x="120396" y="0"/>
                </a:lnTo>
                <a:lnTo>
                  <a:pt x="0" y="0"/>
                </a:lnTo>
                <a:lnTo>
                  <a:pt x="0" y="11887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8371332" y="4655820"/>
            <a:ext cx="120396" cy="118871"/>
          </a:xfrm>
          <a:custGeom>
            <a:avLst/>
            <a:gdLst/>
            <a:ahLst/>
            <a:cxnLst/>
            <a:rect l="l" t="t" r="r" b="b"/>
            <a:pathLst>
              <a:path w="120396" h="118872">
                <a:moveTo>
                  <a:pt x="0" y="118871"/>
                </a:moveTo>
                <a:lnTo>
                  <a:pt x="120396" y="118871"/>
                </a:lnTo>
                <a:lnTo>
                  <a:pt x="120396" y="0"/>
                </a:lnTo>
                <a:lnTo>
                  <a:pt x="0" y="0"/>
                </a:lnTo>
                <a:lnTo>
                  <a:pt x="0" y="118871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491728" y="4684776"/>
            <a:ext cx="118872" cy="89916"/>
          </a:xfrm>
          <a:custGeom>
            <a:avLst/>
            <a:gdLst/>
            <a:ahLst/>
            <a:cxnLst/>
            <a:rect l="l" t="t" r="r" b="b"/>
            <a:pathLst>
              <a:path w="118872" h="89916">
                <a:moveTo>
                  <a:pt x="0" y="89916"/>
                </a:moveTo>
                <a:lnTo>
                  <a:pt x="118872" y="89916"/>
                </a:lnTo>
                <a:lnTo>
                  <a:pt x="118872" y="0"/>
                </a:lnTo>
                <a:lnTo>
                  <a:pt x="0" y="0"/>
                </a:lnTo>
                <a:lnTo>
                  <a:pt x="0" y="89916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8491728" y="4684776"/>
            <a:ext cx="118872" cy="89916"/>
          </a:xfrm>
          <a:custGeom>
            <a:avLst/>
            <a:gdLst/>
            <a:ahLst/>
            <a:cxnLst/>
            <a:rect l="l" t="t" r="r" b="b"/>
            <a:pathLst>
              <a:path w="118872" h="89916">
                <a:moveTo>
                  <a:pt x="0" y="89916"/>
                </a:moveTo>
                <a:lnTo>
                  <a:pt x="118872" y="89916"/>
                </a:lnTo>
                <a:lnTo>
                  <a:pt x="118872" y="0"/>
                </a:lnTo>
                <a:lnTo>
                  <a:pt x="0" y="0"/>
                </a:lnTo>
                <a:lnTo>
                  <a:pt x="0" y="89916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7178040" y="4477512"/>
            <a:ext cx="179831" cy="0"/>
          </a:xfrm>
          <a:custGeom>
            <a:avLst/>
            <a:gdLst/>
            <a:ahLst/>
            <a:cxnLst/>
            <a:rect l="l" t="t" r="r" b="b"/>
            <a:pathLst>
              <a:path w="179831">
                <a:moveTo>
                  <a:pt x="0" y="0"/>
                </a:moveTo>
                <a:lnTo>
                  <a:pt x="179831" y="0"/>
                </a:lnTo>
              </a:path>
            </a:pathLst>
          </a:custGeom>
          <a:ln w="6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7059168" y="4180332"/>
            <a:ext cx="298703" cy="0"/>
          </a:xfrm>
          <a:custGeom>
            <a:avLst/>
            <a:gdLst/>
            <a:ahLst/>
            <a:cxnLst/>
            <a:rect l="l" t="t" r="r" b="b"/>
            <a:pathLst>
              <a:path w="298703">
                <a:moveTo>
                  <a:pt x="0" y="0"/>
                </a:moveTo>
                <a:lnTo>
                  <a:pt x="298703" y="0"/>
                </a:lnTo>
              </a:path>
            </a:pathLst>
          </a:custGeom>
          <a:ln w="6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7357872" y="4149852"/>
            <a:ext cx="118872" cy="624840"/>
          </a:xfrm>
          <a:custGeom>
            <a:avLst/>
            <a:gdLst/>
            <a:ahLst/>
            <a:cxnLst/>
            <a:rect l="l" t="t" r="r" b="b"/>
            <a:pathLst>
              <a:path w="118872" h="624840">
                <a:moveTo>
                  <a:pt x="0" y="624840"/>
                </a:moveTo>
                <a:lnTo>
                  <a:pt x="118872" y="624840"/>
                </a:lnTo>
                <a:lnTo>
                  <a:pt x="118872" y="0"/>
                </a:lnTo>
                <a:lnTo>
                  <a:pt x="0" y="0"/>
                </a:lnTo>
                <a:lnTo>
                  <a:pt x="0" y="62484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7357872" y="4149852"/>
            <a:ext cx="118872" cy="624840"/>
          </a:xfrm>
          <a:custGeom>
            <a:avLst/>
            <a:gdLst/>
            <a:ahLst/>
            <a:cxnLst/>
            <a:rect l="l" t="t" r="r" b="b"/>
            <a:pathLst>
              <a:path w="118872" h="624840">
                <a:moveTo>
                  <a:pt x="0" y="624840"/>
                </a:moveTo>
                <a:lnTo>
                  <a:pt x="118872" y="624840"/>
                </a:lnTo>
                <a:lnTo>
                  <a:pt x="118872" y="0"/>
                </a:lnTo>
                <a:lnTo>
                  <a:pt x="0" y="0"/>
                </a:lnTo>
                <a:lnTo>
                  <a:pt x="0" y="62484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7595616" y="4180332"/>
            <a:ext cx="120395" cy="0"/>
          </a:xfrm>
          <a:custGeom>
            <a:avLst/>
            <a:gdLst/>
            <a:ahLst/>
            <a:cxnLst/>
            <a:rect l="l" t="t" r="r" b="b"/>
            <a:pathLst>
              <a:path w="120395">
                <a:moveTo>
                  <a:pt x="0" y="0"/>
                </a:moveTo>
                <a:lnTo>
                  <a:pt x="120395" y="0"/>
                </a:lnTo>
              </a:path>
            </a:pathLst>
          </a:custGeom>
          <a:ln w="6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7476744" y="4120896"/>
            <a:ext cx="118872" cy="653795"/>
          </a:xfrm>
          <a:custGeom>
            <a:avLst/>
            <a:gdLst/>
            <a:ahLst/>
            <a:cxnLst/>
            <a:rect l="l" t="t" r="r" b="b"/>
            <a:pathLst>
              <a:path w="118872" h="653796">
                <a:moveTo>
                  <a:pt x="0" y="653795"/>
                </a:moveTo>
                <a:lnTo>
                  <a:pt x="118872" y="653795"/>
                </a:lnTo>
                <a:lnTo>
                  <a:pt x="118872" y="0"/>
                </a:lnTo>
                <a:lnTo>
                  <a:pt x="0" y="0"/>
                </a:lnTo>
                <a:lnTo>
                  <a:pt x="0" y="65379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7476744" y="4120896"/>
            <a:ext cx="118872" cy="653795"/>
          </a:xfrm>
          <a:custGeom>
            <a:avLst/>
            <a:gdLst/>
            <a:ahLst/>
            <a:cxnLst/>
            <a:rect l="l" t="t" r="r" b="b"/>
            <a:pathLst>
              <a:path w="118872" h="653796">
                <a:moveTo>
                  <a:pt x="0" y="653795"/>
                </a:moveTo>
                <a:lnTo>
                  <a:pt x="118872" y="653795"/>
                </a:lnTo>
                <a:lnTo>
                  <a:pt x="118872" y="0"/>
                </a:lnTo>
                <a:lnTo>
                  <a:pt x="0" y="0"/>
                </a:lnTo>
                <a:lnTo>
                  <a:pt x="0" y="653795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7595616" y="4209288"/>
            <a:ext cx="120396" cy="565404"/>
          </a:xfrm>
          <a:custGeom>
            <a:avLst/>
            <a:gdLst/>
            <a:ahLst/>
            <a:cxnLst/>
            <a:rect l="l" t="t" r="r" b="b"/>
            <a:pathLst>
              <a:path w="120396" h="565404">
                <a:moveTo>
                  <a:pt x="0" y="565404"/>
                </a:moveTo>
                <a:lnTo>
                  <a:pt x="120396" y="565404"/>
                </a:lnTo>
                <a:lnTo>
                  <a:pt x="120396" y="0"/>
                </a:lnTo>
                <a:lnTo>
                  <a:pt x="0" y="0"/>
                </a:lnTo>
                <a:lnTo>
                  <a:pt x="0" y="56540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7595616" y="4209288"/>
            <a:ext cx="120396" cy="565404"/>
          </a:xfrm>
          <a:custGeom>
            <a:avLst/>
            <a:gdLst/>
            <a:ahLst/>
            <a:cxnLst/>
            <a:rect l="l" t="t" r="r" b="b"/>
            <a:pathLst>
              <a:path w="120396" h="565404">
                <a:moveTo>
                  <a:pt x="0" y="565404"/>
                </a:moveTo>
                <a:lnTo>
                  <a:pt x="120396" y="565404"/>
                </a:lnTo>
                <a:lnTo>
                  <a:pt x="120396" y="0"/>
                </a:lnTo>
                <a:lnTo>
                  <a:pt x="0" y="0"/>
                </a:lnTo>
                <a:lnTo>
                  <a:pt x="0" y="565404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6163056" y="4477512"/>
            <a:ext cx="298703" cy="0"/>
          </a:xfrm>
          <a:custGeom>
            <a:avLst/>
            <a:gdLst/>
            <a:ahLst/>
            <a:cxnLst/>
            <a:rect l="l" t="t" r="r" b="b"/>
            <a:pathLst>
              <a:path w="298703">
                <a:moveTo>
                  <a:pt x="0" y="0"/>
                </a:moveTo>
                <a:lnTo>
                  <a:pt x="298703" y="0"/>
                </a:lnTo>
              </a:path>
            </a:pathLst>
          </a:custGeom>
          <a:ln w="6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6044184" y="4180332"/>
            <a:ext cx="417575" cy="0"/>
          </a:xfrm>
          <a:custGeom>
            <a:avLst/>
            <a:gdLst/>
            <a:ahLst/>
            <a:cxnLst/>
            <a:rect l="l" t="t" r="r" b="b"/>
            <a:pathLst>
              <a:path w="417575">
                <a:moveTo>
                  <a:pt x="0" y="0"/>
                </a:moveTo>
                <a:lnTo>
                  <a:pt x="417575" y="0"/>
                </a:lnTo>
              </a:path>
            </a:pathLst>
          </a:custGeom>
          <a:ln w="6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5477256" y="3883152"/>
            <a:ext cx="984504" cy="0"/>
          </a:xfrm>
          <a:custGeom>
            <a:avLst/>
            <a:gdLst/>
            <a:ahLst/>
            <a:cxnLst/>
            <a:rect l="l" t="t" r="r" b="b"/>
            <a:pathLst>
              <a:path w="984504">
                <a:moveTo>
                  <a:pt x="0" y="0"/>
                </a:moveTo>
                <a:lnTo>
                  <a:pt x="984504" y="0"/>
                </a:lnTo>
              </a:path>
            </a:pathLst>
          </a:custGeom>
          <a:ln w="6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6461760" y="3733800"/>
            <a:ext cx="120395" cy="1040892"/>
          </a:xfrm>
          <a:custGeom>
            <a:avLst/>
            <a:gdLst/>
            <a:ahLst/>
            <a:cxnLst/>
            <a:rect l="l" t="t" r="r" b="b"/>
            <a:pathLst>
              <a:path w="120395" h="1040892">
                <a:moveTo>
                  <a:pt x="0" y="1040892"/>
                </a:moveTo>
                <a:lnTo>
                  <a:pt x="120395" y="1040892"/>
                </a:lnTo>
                <a:lnTo>
                  <a:pt x="120395" y="0"/>
                </a:lnTo>
                <a:lnTo>
                  <a:pt x="0" y="0"/>
                </a:lnTo>
                <a:lnTo>
                  <a:pt x="0" y="104089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6461760" y="3733800"/>
            <a:ext cx="120395" cy="1040892"/>
          </a:xfrm>
          <a:custGeom>
            <a:avLst/>
            <a:gdLst/>
            <a:ahLst/>
            <a:cxnLst/>
            <a:rect l="l" t="t" r="r" b="b"/>
            <a:pathLst>
              <a:path w="120395" h="1040892">
                <a:moveTo>
                  <a:pt x="0" y="1040892"/>
                </a:moveTo>
                <a:lnTo>
                  <a:pt x="120395" y="1040892"/>
                </a:lnTo>
                <a:lnTo>
                  <a:pt x="120395" y="0"/>
                </a:lnTo>
                <a:lnTo>
                  <a:pt x="0" y="0"/>
                </a:lnTo>
                <a:lnTo>
                  <a:pt x="0" y="1040892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5477256" y="4477512"/>
            <a:ext cx="89916" cy="0"/>
          </a:xfrm>
          <a:custGeom>
            <a:avLst/>
            <a:gdLst/>
            <a:ahLst/>
            <a:cxnLst/>
            <a:rect l="l" t="t" r="r" b="b"/>
            <a:pathLst>
              <a:path w="89916">
                <a:moveTo>
                  <a:pt x="0" y="0"/>
                </a:moveTo>
                <a:lnTo>
                  <a:pt x="89916" y="0"/>
                </a:lnTo>
              </a:path>
            </a:pathLst>
          </a:custGeom>
          <a:ln w="6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5477256" y="4180332"/>
            <a:ext cx="89916" cy="0"/>
          </a:xfrm>
          <a:custGeom>
            <a:avLst/>
            <a:gdLst/>
            <a:ahLst/>
            <a:cxnLst/>
            <a:rect l="l" t="t" r="r" b="b"/>
            <a:pathLst>
              <a:path w="89916">
                <a:moveTo>
                  <a:pt x="0" y="0"/>
                </a:moveTo>
                <a:lnTo>
                  <a:pt x="89916" y="0"/>
                </a:lnTo>
              </a:path>
            </a:pathLst>
          </a:custGeom>
          <a:ln w="6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5567172" y="4002024"/>
            <a:ext cx="118872" cy="772668"/>
          </a:xfrm>
          <a:custGeom>
            <a:avLst/>
            <a:gdLst/>
            <a:ahLst/>
            <a:cxnLst/>
            <a:rect l="l" t="t" r="r" b="b"/>
            <a:pathLst>
              <a:path w="118872" h="772668">
                <a:moveTo>
                  <a:pt x="0" y="772668"/>
                </a:moveTo>
                <a:lnTo>
                  <a:pt x="118872" y="772668"/>
                </a:lnTo>
                <a:lnTo>
                  <a:pt x="118872" y="0"/>
                </a:lnTo>
                <a:lnTo>
                  <a:pt x="0" y="0"/>
                </a:lnTo>
                <a:lnTo>
                  <a:pt x="0" y="77266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5567172" y="4002024"/>
            <a:ext cx="118872" cy="772668"/>
          </a:xfrm>
          <a:custGeom>
            <a:avLst/>
            <a:gdLst/>
            <a:ahLst/>
            <a:cxnLst/>
            <a:rect l="l" t="t" r="r" b="b"/>
            <a:pathLst>
              <a:path w="118872" h="772668">
                <a:moveTo>
                  <a:pt x="0" y="772668"/>
                </a:moveTo>
                <a:lnTo>
                  <a:pt x="118872" y="772668"/>
                </a:lnTo>
                <a:lnTo>
                  <a:pt x="118872" y="0"/>
                </a:lnTo>
                <a:lnTo>
                  <a:pt x="0" y="0"/>
                </a:lnTo>
                <a:lnTo>
                  <a:pt x="0" y="772668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5686044" y="4002024"/>
            <a:ext cx="118872" cy="772668"/>
          </a:xfrm>
          <a:custGeom>
            <a:avLst/>
            <a:gdLst/>
            <a:ahLst/>
            <a:cxnLst/>
            <a:rect l="l" t="t" r="r" b="b"/>
            <a:pathLst>
              <a:path w="118872" h="772668">
                <a:moveTo>
                  <a:pt x="0" y="772668"/>
                </a:moveTo>
                <a:lnTo>
                  <a:pt x="118872" y="772668"/>
                </a:lnTo>
                <a:lnTo>
                  <a:pt x="118872" y="0"/>
                </a:lnTo>
                <a:lnTo>
                  <a:pt x="0" y="0"/>
                </a:lnTo>
                <a:lnTo>
                  <a:pt x="0" y="77266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5686044" y="4002024"/>
            <a:ext cx="118872" cy="772668"/>
          </a:xfrm>
          <a:custGeom>
            <a:avLst/>
            <a:gdLst/>
            <a:ahLst/>
            <a:cxnLst/>
            <a:rect l="l" t="t" r="r" b="b"/>
            <a:pathLst>
              <a:path w="118872" h="772668">
                <a:moveTo>
                  <a:pt x="0" y="772668"/>
                </a:moveTo>
                <a:lnTo>
                  <a:pt x="118872" y="772668"/>
                </a:lnTo>
                <a:lnTo>
                  <a:pt x="118872" y="0"/>
                </a:lnTo>
                <a:lnTo>
                  <a:pt x="0" y="0"/>
                </a:lnTo>
                <a:lnTo>
                  <a:pt x="0" y="772668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6701028" y="3585972"/>
            <a:ext cx="118872" cy="0"/>
          </a:xfrm>
          <a:custGeom>
            <a:avLst/>
            <a:gdLst/>
            <a:ahLst/>
            <a:cxnLst/>
            <a:rect l="l" t="t" r="r" b="b"/>
            <a:pathLst>
              <a:path w="118872">
                <a:moveTo>
                  <a:pt x="0" y="0"/>
                </a:moveTo>
                <a:lnTo>
                  <a:pt x="118872" y="0"/>
                </a:lnTo>
              </a:path>
            </a:pathLst>
          </a:custGeom>
          <a:ln w="6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5477256" y="3585972"/>
            <a:ext cx="1104900" cy="0"/>
          </a:xfrm>
          <a:custGeom>
            <a:avLst/>
            <a:gdLst/>
            <a:ahLst/>
            <a:cxnLst/>
            <a:rect l="l" t="t" r="r" b="b"/>
            <a:pathLst>
              <a:path w="1104900">
                <a:moveTo>
                  <a:pt x="0" y="0"/>
                </a:moveTo>
                <a:lnTo>
                  <a:pt x="1104900" y="0"/>
                </a:lnTo>
              </a:path>
            </a:pathLst>
          </a:custGeom>
          <a:ln w="6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6582156" y="3555492"/>
            <a:ext cx="118872" cy="1219199"/>
          </a:xfrm>
          <a:custGeom>
            <a:avLst/>
            <a:gdLst/>
            <a:ahLst/>
            <a:cxnLst/>
            <a:rect l="l" t="t" r="r" b="b"/>
            <a:pathLst>
              <a:path w="118872" h="1219200">
                <a:moveTo>
                  <a:pt x="0" y="1219199"/>
                </a:moveTo>
                <a:lnTo>
                  <a:pt x="118872" y="1219199"/>
                </a:lnTo>
                <a:lnTo>
                  <a:pt x="118872" y="0"/>
                </a:lnTo>
                <a:lnTo>
                  <a:pt x="0" y="0"/>
                </a:lnTo>
                <a:lnTo>
                  <a:pt x="0" y="12191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6582156" y="3555492"/>
            <a:ext cx="118872" cy="1219199"/>
          </a:xfrm>
          <a:custGeom>
            <a:avLst/>
            <a:gdLst/>
            <a:ahLst/>
            <a:cxnLst/>
            <a:rect l="l" t="t" r="r" b="b"/>
            <a:pathLst>
              <a:path w="118872" h="1219200">
                <a:moveTo>
                  <a:pt x="0" y="1219199"/>
                </a:moveTo>
                <a:lnTo>
                  <a:pt x="118872" y="1219199"/>
                </a:lnTo>
                <a:lnTo>
                  <a:pt x="118872" y="0"/>
                </a:lnTo>
                <a:lnTo>
                  <a:pt x="0" y="0"/>
                </a:lnTo>
                <a:lnTo>
                  <a:pt x="0" y="121919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5804916" y="4061460"/>
            <a:ext cx="120396" cy="713232"/>
          </a:xfrm>
          <a:custGeom>
            <a:avLst/>
            <a:gdLst/>
            <a:ahLst/>
            <a:cxnLst/>
            <a:rect l="l" t="t" r="r" b="b"/>
            <a:pathLst>
              <a:path w="120396" h="713232">
                <a:moveTo>
                  <a:pt x="0" y="713232"/>
                </a:moveTo>
                <a:lnTo>
                  <a:pt x="120396" y="713232"/>
                </a:lnTo>
                <a:lnTo>
                  <a:pt x="120396" y="0"/>
                </a:lnTo>
                <a:lnTo>
                  <a:pt x="0" y="0"/>
                </a:lnTo>
                <a:lnTo>
                  <a:pt x="0" y="71323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5804916" y="4061460"/>
            <a:ext cx="120396" cy="713232"/>
          </a:xfrm>
          <a:custGeom>
            <a:avLst/>
            <a:gdLst/>
            <a:ahLst/>
            <a:cxnLst/>
            <a:rect l="l" t="t" r="r" b="b"/>
            <a:pathLst>
              <a:path w="120396" h="713232">
                <a:moveTo>
                  <a:pt x="0" y="713232"/>
                </a:moveTo>
                <a:lnTo>
                  <a:pt x="120396" y="713232"/>
                </a:lnTo>
                <a:lnTo>
                  <a:pt x="120396" y="0"/>
                </a:lnTo>
                <a:lnTo>
                  <a:pt x="0" y="0"/>
                </a:lnTo>
                <a:lnTo>
                  <a:pt x="0" y="713232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6701028" y="3614928"/>
            <a:ext cx="118872" cy="1159764"/>
          </a:xfrm>
          <a:custGeom>
            <a:avLst/>
            <a:gdLst/>
            <a:ahLst/>
            <a:cxnLst/>
            <a:rect l="l" t="t" r="r" b="b"/>
            <a:pathLst>
              <a:path w="118872" h="1159764">
                <a:moveTo>
                  <a:pt x="0" y="1159764"/>
                </a:moveTo>
                <a:lnTo>
                  <a:pt x="118872" y="1159764"/>
                </a:lnTo>
                <a:lnTo>
                  <a:pt x="118872" y="0"/>
                </a:lnTo>
                <a:lnTo>
                  <a:pt x="0" y="0"/>
                </a:lnTo>
                <a:lnTo>
                  <a:pt x="0" y="115976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6701028" y="3614928"/>
            <a:ext cx="118872" cy="1159764"/>
          </a:xfrm>
          <a:custGeom>
            <a:avLst/>
            <a:gdLst/>
            <a:ahLst/>
            <a:cxnLst/>
            <a:rect l="l" t="t" r="r" b="b"/>
            <a:pathLst>
              <a:path w="118872" h="1159764">
                <a:moveTo>
                  <a:pt x="0" y="1159764"/>
                </a:moveTo>
                <a:lnTo>
                  <a:pt x="118872" y="1159764"/>
                </a:lnTo>
                <a:lnTo>
                  <a:pt x="118872" y="0"/>
                </a:lnTo>
                <a:lnTo>
                  <a:pt x="0" y="0"/>
                </a:lnTo>
                <a:lnTo>
                  <a:pt x="0" y="1159764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925312" y="3971544"/>
            <a:ext cx="118872" cy="803148"/>
          </a:xfrm>
          <a:custGeom>
            <a:avLst/>
            <a:gdLst/>
            <a:ahLst/>
            <a:cxnLst/>
            <a:rect l="l" t="t" r="r" b="b"/>
            <a:pathLst>
              <a:path w="118872" h="803148">
                <a:moveTo>
                  <a:pt x="0" y="803147"/>
                </a:moveTo>
                <a:lnTo>
                  <a:pt x="118872" y="803147"/>
                </a:lnTo>
                <a:lnTo>
                  <a:pt x="118872" y="0"/>
                </a:lnTo>
                <a:lnTo>
                  <a:pt x="0" y="0"/>
                </a:lnTo>
                <a:lnTo>
                  <a:pt x="0" y="803147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5925312" y="3971544"/>
            <a:ext cx="118872" cy="803148"/>
          </a:xfrm>
          <a:custGeom>
            <a:avLst/>
            <a:gdLst/>
            <a:ahLst/>
            <a:cxnLst/>
            <a:rect l="l" t="t" r="r" b="b"/>
            <a:pathLst>
              <a:path w="118872" h="803148">
                <a:moveTo>
                  <a:pt x="0" y="803147"/>
                </a:moveTo>
                <a:lnTo>
                  <a:pt x="118872" y="803147"/>
                </a:lnTo>
                <a:lnTo>
                  <a:pt x="118872" y="0"/>
                </a:lnTo>
                <a:lnTo>
                  <a:pt x="0" y="0"/>
                </a:lnTo>
                <a:lnTo>
                  <a:pt x="0" y="803147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6940296" y="3883152"/>
            <a:ext cx="1082039" cy="0"/>
          </a:xfrm>
          <a:custGeom>
            <a:avLst/>
            <a:gdLst/>
            <a:ahLst/>
            <a:cxnLst/>
            <a:rect l="l" t="t" r="r" b="b"/>
            <a:pathLst>
              <a:path w="1082039">
                <a:moveTo>
                  <a:pt x="0" y="0"/>
                </a:moveTo>
                <a:lnTo>
                  <a:pt x="1082039" y="0"/>
                </a:lnTo>
              </a:path>
            </a:pathLst>
          </a:custGeom>
          <a:ln w="6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6940296" y="3585972"/>
            <a:ext cx="1082039" cy="0"/>
          </a:xfrm>
          <a:custGeom>
            <a:avLst/>
            <a:gdLst/>
            <a:ahLst/>
            <a:cxnLst/>
            <a:rect l="l" t="t" r="r" b="b"/>
            <a:pathLst>
              <a:path w="1082039">
                <a:moveTo>
                  <a:pt x="0" y="0"/>
                </a:moveTo>
                <a:lnTo>
                  <a:pt x="1082039" y="0"/>
                </a:lnTo>
              </a:path>
            </a:pathLst>
          </a:custGeom>
          <a:ln w="6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6819900" y="3496055"/>
            <a:ext cx="120396" cy="1278636"/>
          </a:xfrm>
          <a:custGeom>
            <a:avLst/>
            <a:gdLst/>
            <a:ahLst/>
            <a:cxnLst/>
            <a:rect l="l" t="t" r="r" b="b"/>
            <a:pathLst>
              <a:path w="120396" h="1278636">
                <a:moveTo>
                  <a:pt x="0" y="1278636"/>
                </a:moveTo>
                <a:lnTo>
                  <a:pt x="120396" y="1278636"/>
                </a:lnTo>
                <a:lnTo>
                  <a:pt x="120396" y="0"/>
                </a:lnTo>
                <a:lnTo>
                  <a:pt x="0" y="0"/>
                </a:lnTo>
                <a:lnTo>
                  <a:pt x="0" y="1278636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6819900" y="3496055"/>
            <a:ext cx="120396" cy="1278636"/>
          </a:xfrm>
          <a:custGeom>
            <a:avLst/>
            <a:gdLst/>
            <a:ahLst/>
            <a:cxnLst/>
            <a:rect l="l" t="t" r="r" b="b"/>
            <a:pathLst>
              <a:path w="120396" h="1278636">
                <a:moveTo>
                  <a:pt x="0" y="1278636"/>
                </a:moveTo>
                <a:lnTo>
                  <a:pt x="120396" y="1278636"/>
                </a:lnTo>
                <a:lnTo>
                  <a:pt x="120396" y="0"/>
                </a:lnTo>
                <a:lnTo>
                  <a:pt x="0" y="0"/>
                </a:lnTo>
                <a:lnTo>
                  <a:pt x="0" y="1278636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7834883" y="4180332"/>
            <a:ext cx="1223772" cy="0"/>
          </a:xfrm>
          <a:custGeom>
            <a:avLst/>
            <a:gdLst/>
            <a:ahLst/>
            <a:cxnLst/>
            <a:rect l="l" t="t" r="r" b="b"/>
            <a:pathLst>
              <a:path w="1223772">
                <a:moveTo>
                  <a:pt x="0" y="0"/>
                </a:moveTo>
                <a:lnTo>
                  <a:pt x="1223772" y="0"/>
                </a:lnTo>
              </a:path>
            </a:pathLst>
          </a:custGeom>
          <a:ln w="6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7716011" y="4030979"/>
            <a:ext cx="118872" cy="743712"/>
          </a:xfrm>
          <a:custGeom>
            <a:avLst/>
            <a:gdLst/>
            <a:ahLst/>
            <a:cxnLst/>
            <a:rect l="l" t="t" r="r" b="b"/>
            <a:pathLst>
              <a:path w="118872" h="743712">
                <a:moveTo>
                  <a:pt x="0" y="743712"/>
                </a:moveTo>
                <a:lnTo>
                  <a:pt x="118872" y="743712"/>
                </a:lnTo>
                <a:lnTo>
                  <a:pt x="118872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7716011" y="4030979"/>
            <a:ext cx="118872" cy="743712"/>
          </a:xfrm>
          <a:custGeom>
            <a:avLst/>
            <a:gdLst/>
            <a:ahLst/>
            <a:cxnLst/>
            <a:rect l="l" t="t" r="r" b="b"/>
            <a:pathLst>
              <a:path w="118872" h="743712">
                <a:moveTo>
                  <a:pt x="0" y="743712"/>
                </a:moveTo>
                <a:lnTo>
                  <a:pt x="118872" y="743712"/>
                </a:lnTo>
                <a:lnTo>
                  <a:pt x="118872" y="0"/>
                </a:lnTo>
                <a:lnTo>
                  <a:pt x="0" y="0"/>
                </a:lnTo>
                <a:lnTo>
                  <a:pt x="0" y="743712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8610600" y="4536948"/>
            <a:ext cx="118872" cy="237744"/>
          </a:xfrm>
          <a:custGeom>
            <a:avLst/>
            <a:gdLst/>
            <a:ahLst/>
            <a:cxnLst/>
            <a:rect l="l" t="t" r="r" b="b"/>
            <a:pathLst>
              <a:path w="118872" h="237744">
                <a:moveTo>
                  <a:pt x="0" y="237744"/>
                </a:moveTo>
                <a:lnTo>
                  <a:pt x="118872" y="237744"/>
                </a:lnTo>
                <a:lnTo>
                  <a:pt x="118872" y="0"/>
                </a:lnTo>
                <a:lnTo>
                  <a:pt x="0" y="0"/>
                </a:lnTo>
                <a:lnTo>
                  <a:pt x="0" y="237744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8610600" y="4536948"/>
            <a:ext cx="118872" cy="237744"/>
          </a:xfrm>
          <a:custGeom>
            <a:avLst/>
            <a:gdLst/>
            <a:ahLst/>
            <a:cxnLst/>
            <a:rect l="l" t="t" r="r" b="b"/>
            <a:pathLst>
              <a:path w="118872" h="237744">
                <a:moveTo>
                  <a:pt x="0" y="237744"/>
                </a:moveTo>
                <a:lnTo>
                  <a:pt x="118872" y="237744"/>
                </a:lnTo>
                <a:lnTo>
                  <a:pt x="118872" y="0"/>
                </a:lnTo>
                <a:lnTo>
                  <a:pt x="0" y="0"/>
                </a:lnTo>
                <a:lnTo>
                  <a:pt x="0" y="237744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6044184" y="4387596"/>
            <a:ext cx="118872" cy="387095"/>
          </a:xfrm>
          <a:custGeom>
            <a:avLst/>
            <a:gdLst/>
            <a:ahLst/>
            <a:cxnLst/>
            <a:rect l="l" t="t" r="r" b="b"/>
            <a:pathLst>
              <a:path w="118872" h="387096">
                <a:moveTo>
                  <a:pt x="0" y="387095"/>
                </a:moveTo>
                <a:lnTo>
                  <a:pt x="118872" y="387095"/>
                </a:lnTo>
                <a:lnTo>
                  <a:pt x="118872" y="0"/>
                </a:lnTo>
                <a:lnTo>
                  <a:pt x="0" y="0"/>
                </a:lnTo>
                <a:lnTo>
                  <a:pt x="0" y="38709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6044184" y="4387596"/>
            <a:ext cx="118872" cy="387095"/>
          </a:xfrm>
          <a:custGeom>
            <a:avLst/>
            <a:gdLst/>
            <a:ahLst/>
            <a:cxnLst/>
            <a:rect l="l" t="t" r="r" b="b"/>
            <a:pathLst>
              <a:path w="118872" h="387096">
                <a:moveTo>
                  <a:pt x="0" y="387095"/>
                </a:moveTo>
                <a:lnTo>
                  <a:pt x="118872" y="387095"/>
                </a:lnTo>
                <a:lnTo>
                  <a:pt x="118872" y="0"/>
                </a:lnTo>
                <a:lnTo>
                  <a:pt x="0" y="0"/>
                </a:lnTo>
                <a:lnTo>
                  <a:pt x="0" y="387095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6940296" y="4002024"/>
            <a:ext cx="118872" cy="772668"/>
          </a:xfrm>
          <a:custGeom>
            <a:avLst/>
            <a:gdLst/>
            <a:ahLst/>
            <a:cxnLst/>
            <a:rect l="l" t="t" r="r" b="b"/>
            <a:pathLst>
              <a:path w="118872" h="772668">
                <a:moveTo>
                  <a:pt x="0" y="772668"/>
                </a:moveTo>
                <a:lnTo>
                  <a:pt x="118872" y="772668"/>
                </a:lnTo>
                <a:lnTo>
                  <a:pt x="118872" y="0"/>
                </a:lnTo>
                <a:lnTo>
                  <a:pt x="0" y="0"/>
                </a:lnTo>
                <a:lnTo>
                  <a:pt x="0" y="77266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6940296" y="4002024"/>
            <a:ext cx="118872" cy="772668"/>
          </a:xfrm>
          <a:custGeom>
            <a:avLst/>
            <a:gdLst/>
            <a:ahLst/>
            <a:cxnLst/>
            <a:rect l="l" t="t" r="r" b="b"/>
            <a:pathLst>
              <a:path w="118872" h="772668">
                <a:moveTo>
                  <a:pt x="0" y="772668"/>
                </a:moveTo>
                <a:lnTo>
                  <a:pt x="118872" y="772668"/>
                </a:lnTo>
                <a:lnTo>
                  <a:pt x="118872" y="0"/>
                </a:lnTo>
                <a:lnTo>
                  <a:pt x="0" y="0"/>
                </a:lnTo>
                <a:lnTo>
                  <a:pt x="0" y="772668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7834883" y="4447032"/>
            <a:ext cx="118872" cy="327660"/>
          </a:xfrm>
          <a:custGeom>
            <a:avLst/>
            <a:gdLst/>
            <a:ahLst/>
            <a:cxnLst/>
            <a:rect l="l" t="t" r="r" b="b"/>
            <a:pathLst>
              <a:path w="118872" h="327660">
                <a:moveTo>
                  <a:pt x="0" y="327660"/>
                </a:moveTo>
                <a:lnTo>
                  <a:pt x="118872" y="327660"/>
                </a:lnTo>
                <a:lnTo>
                  <a:pt x="118872" y="0"/>
                </a:lnTo>
                <a:lnTo>
                  <a:pt x="0" y="0"/>
                </a:lnTo>
                <a:lnTo>
                  <a:pt x="0" y="32766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7834883" y="4447032"/>
            <a:ext cx="118872" cy="327660"/>
          </a:xfrm>
          <a:custGeom>
            <a:avLst/>
            <a:gdLst/>
            <a:ahLst/>
            <a:cxnLst/>
            <a:rect l="l" t="t" r="r" b="b"/>
            <a:pathLst>
              <a:path w="118872" h="327660">
                <a:moveTo>
                  <a:pt x="0" y="327660"/>
                </a:moveTo>
                <a:lnTo>
                  <a:pt x="118872" y="327660"/>
                </a:lnTo>
                <a:lnTo>
                  <a:pt x="118872" y="0"/>
                </a:lnTo>
                <a:lnTo>
                  <a:pt x="0" y="0"/>
                </a:lnTo>
                <a:lnTo>
                  <a:pt x="0" y="32766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8729472" y="4759452"/>
            <a:ext cx="120396" cy="0"/>
          </a:xfrm>
          <a:custGeom>
            <a:avLst/>
            <a:gdLst/>
            <a:ahLst/>
            <a:cxnLst/>
            <a:rect l="l" t="t" r="r" b="b"/>
            <a:pathLst>
              <a:path w="120396">
                <a:moveTo>
                  <a:pt x="0" y="0"/>
                </a:moveTo>
                <a:lnTo>
                  <a:pt x="120396" y="0"/>
                </a:lnTo>
              </a:path>
            </a:pathLst>
          </a:custGeom>
          <a:ln w="31750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8729472" y="4744212"/>
            <a:ext cx="120396" cy="30480"/>
          </a:xfrm>
          <a:custGeom>
            <a:avLst/>
            <a:gdLst/>
            <a:ahLst/>
            <a:cxnLst/>
            <a:rect l="l" t="t" r="r" b="b"/>
            <a:pathLst>
              <a:path w="120396" h="30480">
                <a:moveTo>
                  <a:pt x="0" y="30480"/>
                </a:moveTo>
                <a:lnTo>
                  <a:pt x="120396" y="30480"/>
                </a:lnTo>
                <a:lnTo>
                  <a:pt x="120396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6163056" y="4477512"/>
            <a:ext cx="120396" cy="297180"/>
          </a:xfrm>
          <a:custGeom>
            <a:avLst/>
            <a:gdLst/>
            <a:ahLst/>
            <a:cxnLst/>
            <a:rect l="l" t="t" r="r" b="b"/>
            <a:pathLst>
              <a:path w="120396" h="297180">
                <a:moveTo>
                  <a:pt x="0" y="297180"/>
                </a:moveTo>
                <a:lnTo>
                  <a:pt x="120396" y="297180"/>
                </a:lnTo>
                <a:lnTo>
                  <a:pt x="120396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6163056" y="4477512"/>
            <a:ext cx="120396" cy="297180"/>
          </a:xfrm>
          <a:custGeom>
            <a:avLst/>
            <a:gdLst/>
            <a:ahLst/>
            <a:cxnLst/>
            <a:rect l="l" t="t" r="r" b="b"/>
            <a:pathLst>
              <a:path w="120396" h="297180">
                <a:moveTo>
                  <a:pt x="0" y="297180"/>
                </a:moveTo>
                <a:lnTo>
                  <a:pt x="120396" y="297180"/>
                </a:lnTo>
                <a:lnTo>
                  <a:pt x="120396" y="0"/>
                </a:lnTo>
                <a:lnTo>
                  <a:pt x="0" y="0"/>
                </a:lnTo>
                <a:lnTo>
                  <a:pt x="0" y="29718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7059168" y="4180332"/>
            <a:ext cx="118872" cy="594359"/>
          </a:xfrm>
          <a:custGeom>
            <a:avLst/>
            <a:gdLst/>
            <a:ahLst/>
            <a:cxnLst/>
            <a:rect l="l" t="t" r="r" b="b"/>
            <a:pathLst>
              <a:path w="118872" h="594360">
                <a:moveTo>
                  <a:pt x="0" y="594359"/>
                </a:moveTo>
                <a:lnTo>
                  <a:pt x="118872" y="594359"/>
                </a:lnTo>
                <a:lnTo>
                  <a:pt x="118872" y="0"/>
                </a:lnTo>
                <a:lnTo>
                  <a:pt x="0" y="0"/>
                </a:lnTo>
                <a:lnTo>
                  <a:pt x="0" y="5943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7059168" y="4180332"/>
            <a:ext cx="118872" cy="594359"/>
          </a:xfrm>
          <a:custGeom>
            <a:avLst/>
            <a:gdLst/>
            <a:ahLst/>
            <a:cxnLst/>
            <a:rect l="l" t="t" r="r" b="b"/>
            <a:pathLst>
              <a:path w="118872" h="594360">
                <a:moveTo>
                  <a:pt x="0" y="594359"/>
                </a:moveTo>
                <a:lnTo>
                  <a:pt x="118872" y="594359"/>
                </a:lnTo>
                <a:lnTo>
                  <a:pt x="118872" y="0"/>
                </a:lnTo>
                <a:lnTo>
                  <a:pt x="0" y="0"/>
                </a:lnTo>
                <a:lnTo>
                  <a:pt x="0" y="59435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7953756" y="4536948"/>
            <a:ext cx="120396" cy="237744"/>
          </a:xfrm>
          <a:custGeom>
            <a:avLst/>
            <a:gdLst/>
            <a:ahLst/>
            <a:cxnLst/>
            <a:rect l="l" t="t" r="r" b="b"/>
            <a:pathLst>
              <a:path w="120396" h="237744">
                <a:moveTo>
                  <a:pt x="0" y="237744"/>
                </a:moveTo>
                <a:lnTo>
                  <a:pt x="120396" y="237744"/>
                </a:lnTo>
                <a:lnTo>
                  <a:pt x="120396" y="0"/>
                </a:lnTo>
                <a:lnTo>
                  <a:pt x="0" y="0"/>
                </a:lnTo>
                <a:lnTo>
                  <a:pt x="0" y="2377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7953756" y="4536948"/>
            <a:ext cx="120396" cy="237744"/>
          </a:xfrm>
          <a:custGeom>
            <a:avLst/>
            <a:gdLst/>
            <a:ahLst/>
            <a:cxnLst/>
            <a:rect l="l" t="t" r="r" b="b"/>
            <a:pathLst>
              <a:path w="120396" h="237744">
                <a:moveTo>
                  <a:pt x="0" y="237744"/>
                </a:moveTo>
                <a:lnTo>
                  <a:pt x="120396" y="237744"/>
                </a:lnTo>
                <a:lnTo>
                  <a:pt x="120396" y="0"/>
                </a:lnTo>
                <a:lnTo>
                  <a:pt x="0" y="0"/>
                </a:lnTo>
                <a:lnTo>
                  <a:pt x="0" y="237744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8849868" y="4774692"/>
            <a:ext cx="118872" cy="147828"/>
          </a:xfrm>
          <a:custGeom>
            <a:avLst/>
            <a:gdLst/>
            <a:ahLst/>
            <a:cxnLst/>
            <a:rect l="l" t="t" r="r" b="b"/>
            <a:pathLst>
              <a:path w="118872" h="147828">
                <a:moveTo>
                  <a:pt x="0" y="147828"/>
                </a:moveTo>
                <a:lnTo>
                  <a:pt x="118872" y="147828"/>
                </a:lnTo>
                <a:lnTo>
                  <a:pt x="118872" y="0"/>
                </a:lnTo>
                <a:lnTo>
                  <a:pt x="0" y="0"/>
                </a:lnTo>
                <a:lnTo>
                  <a:pt x="0" y="147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8849868" y="4774692"/>
            <a:ext cx="118872" cy="147828"/>
          </a:xfrm>
          <a:custGeom>
            <a:avLst/>
            <a:gdLst/>
            <a:ahLst/>
            <a:cxnLst/>
            <a:rect l="l" t="t" r="r" b="b"/>
            <a:pathLst>
              <a:path w="118872" h="147828">
                <a:moveTo>
                  <a:pt x="0" y="147828"/>
                </a:moveTo>
                <a:lnTo>
                  <a:pt x="118872" y="147828"/>
                </a:lnTo>
                <a:lnTo>
                  <a:pt x="118872" y="0"/>
                </a:lnTo>
                <a:lnTo>
                  <a:pt x="0" y="0"/>
                </a:lnTo>
                <a:lnTo>
                  <a:pt x="0" y="147828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5477256" y="3288791"/>
            <a:ext cx="2545079" cy="0"/>
          </a:xfrm>
          <a:custGeom>
            <a:avLst/>
            <a:gdLst/>
            <a:ahLst/>
            <a:cxnLst/>
            <a:rect l="l" t="t" r="r" b="b"/>
            <a:pathLst>
              <a:path w="2545079">
                <a:moveTo>
                  <a:pt x="0" y="0"/>
                </a:moveTo>
                <a:lnTo>
                  <a:pt x="2545079" y="0"/>
                </a:lnTo>
              </a:path>
            </a:pathLst>
          </a:custGeom>
          <a:ln w="6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5477256" y="3288791"/>
            <a:ext cx="0" cy="1783080"/>
          </a:xfrm>
          <a:custGeom>
            <a:avLst/>
            <a:gdLst/>
            <a:ahLst/>
            <a:cxnLst/>
            <a:rect l="l" t="t" r="r" b="b"/>
            <a:pathLst>
              <a:path h="1783080">
                <a:moveTo>
                  <a:pt x="0" y="1783080"/>
                </a:moveTo>
                <a:lnTo>
                  <a:pt x="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5439156" y="507187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5439156" y="477469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5439156" y="447751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5439156" y="418033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5439156" y="388315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5439156" y="358597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5439156" y="328879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5477256" y="4774692"/>
            <a:ext cx="3581400" cy="0"/>
          </a:xfrm>
          <a:custGeom>
            <a:avLst/>
            <a:gdLst/>
            <a:ahLst/>
            <a:cxnLst/>
            <a:rect l="l" t="t" r="r" b="b"/>
            <a:pathLst>
              <a:path w="3581400">
                <a:moveTo>
                  <a:pt x="0" y="0"/>
                </a:moveTo>
                <a:lnTo>
                  <a:pt x="3581400" y="0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5477256" y="477469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6371844" y="477469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7267956" y="477469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8162544" y="477469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9058656" y="4774692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099"/>
                </a:lnTo>
              </a:path>
            </a:pathLst>
          </a:custGeom>
          <a:ln w="9144">
            <a:solidFill>
              <a:srgbClr val="85858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8935212" y="3883152"/>
            <a:ext cx="123444" cy="0"/>
          </a:xfrm>
          <a:custGeom>
            <a:avLst/>
            <a:gdLst/>
            <a:ahLst/>
            <a:cxnLst/>
            <a:rect l="l" t="t" r="r" b="b"/>
            <a:pathLst>
              <a:path w="123444">
                <a:moveTo>
                  <a:pt x="0" y="0"/>
                </a:moveTo>
                <a:lnTo>
                  <a:pt x="123444" y="0"/>
                </a:lnTo>
              </a:path>
            </a:pathLst>
          </a:custGeom>
          <a:ln w="6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8935212" y="3585972"/>
            <a:ext cx="123444" cy="0"/>
          </a:xfrm>
          <a:custGeom>
            <a:avLst/>
            <a:gdLst/>
            <a:ahLst/>
            <a:cxnLst/>
            <a:rect l="l" t="t" r="r" b="b"/>
            <a:pathLst>
              <a:path w="123444">
                <a:moveTo>
                  <a:pt x="0" y="0"/>
                </a:moveTo>
                <a:lnTo>
                  <a:pt x="123444" y="0"/>
                </a:lnTo>
              </a:path>
            </a:pathLst>
          </a:custGeom>
          <a:ln w="6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8935212" y="3288791"/>
            <a:ext cx="123444" cy="0"/>
          </a:xfrm>
          <a:custGeom>
            <a:avLst/>
            <a:gdLst/>
            <a:ahLst/>
            <a:cxnLst/>
            <a:rect l="l" t="t" r="r" b="b"/>
            <a:pathLst>
              <a:path w="123444">
                <a:moveTo>
                  <a:pt x="0" y="0"/>
                </a:moveTo>
                <a:lnTo>
                  <a:pt x="123444" y="0"/>
                </a:lnTo>
              </a:path>
            </a:pathLst>
          </a:custGeom>
          <a:ln w="6096">
            <a:solidFill>
              <a:srgbClr val="000000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8022335" y="3209543"/>
            <a:ext cx="911351" cy="967740"/>
          </a:xfrm>
          <a:custGeom>
            <a:avLst/>
            <a:gdLst/>
            <a:ahLst/>
            <a:cxnLst/>
            <a:rect l="l" t="t" r="r" b="b"/>
            <a:pathLst>
              <a:path w="911351" h="967739">
                <a:moveTo>
                  <a:pt x="0" y="967740"/>
                </a:moveTo>
                <a:lnTo>
                  <a:pt x="911351" y="967740"/>
                </a:lnTo>
                <a:lnTo>
                  <a:pt x="911351" y="0"/>
                </a:lnTo>
                <a:lnTo>
                  <a:pt x="0" y="0"/>
                </a:lnTo>
                <a:lnTo>
                  <a:pt x="0" y="96774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8142732" y="3258312"/>
            <a:ext cx="65531" cy="65532"/>
          </a:xfrm>
          <a:custGeom>
            <a:avLst/>
            <a:gdLst/>
            <a:ahLst/>
            <a:cxnLst/>
            <a:rect l="l" t="t" r="r" b="b"/>
            <a:pathLst>
              <a:path w="65531" h="65532">
                <a:moveTo>
                  <a:pt x="0" y="65532"/>
                </a:moveTo>
                <a:lnTo>
                  <a:pt x="65531" y="65532"/>
                </a:lnTo>
                <a:lnTo>
                  <a:pt x="65531" y="0"/>
                </a:lnTo>
                <a:lnTo>
                  <a:pt x="0" y="0"/>
                </a:lnTo>
                <a:lnTo>
                  <a:pt x="0" y="6553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8142732" y="3258312"/>
            <a:ext cx="64007" cy="64008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0" y="64008"/>
                </a:moveTo>
                <a:lnTo>
                  <a:pt x="64007" y="64008"/>
                </a:lnTo>
                <a:lnTo>
                  <a:pt x="64007" y="0"/>
                </a:lnTo>
                <a:lnTo>
                  <a:pt x="0" y="0"/>
                </a:lnTo>
                <a:lnTo>
                  <a:pt x="0" y="64008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8142732" y="3419855"/>
            <a:ext cx="65531" cy="65532"/>
          </a:xfrm>
          <a:custGeom>
            <a:avLst/>
            <a:gdLst/>
            <a:ahLst/>
            <a:cxnLst/>
            <a:rect l="l" t="t" r="r" b="b"/>
            <a:pathLst>
              <a:path w="65531" h="65532">
                <a:moveTo>
                  <a:pt x="0" y="65532"/>
                </a:moveTo>
                <a:lnTo>
                  <a:pt x="65531" y="65532"/>
                </a:lnTo>
                <a:lnTo>
                  <a:pt x="65531" y="0"/>
                </a:lnTo>
                <a:lnTo>
                  <a:pt x="0" y="0"/>
                </a:lnTo>
                <a:lnTo>
                  <a:pt x="0" y="6553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8142732" y="3419855"/>
            <a:ext cx="64007" cy="64008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0" y="64008"/>
                </a:moveTo>
                <a:lnTo>
                  <a:pt x="64007" y="64008"/>
                </a:lnTo>
                <a:lnTo>
                  <a:pt x="64007" y="0"/>
                </a:lnTo>
                <a:lnTo>
                  <a:pt x="0" y="0"/>
                </a:lnTo>
                <a:lnTo>
                  <a:pt x="0" y="64008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8142732" y="3581400"/>
            <a:ext cx="65531" cy="65531"/>
          </a:xfrm>
          <a:custGeom>
            <a:avLst/>
            <a:gdLst/>
            <a:ahLst/>
            <a:cxnLst/>
            <a:rect l="l" t="t" r="r" b="b"/>
            <a:pathLst>
              <a:path w="65531" h="65531">
                <a:moveTo>
                  <a:pt x="0" y="65531"/>
                </a:moveTo>
                <a:lnTo>
                  <a:pt x="65531" y="65531"/>
                </a:lnTo>
                <a:lnTo>
                  <a:pt x="65531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8142732" y="3581400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7">
                <a:moveTo>
                  <a:pt x="0" y="64007"/>
                </a:moveTo>
                <a:lnTo>
                  <a:pt x="64007" y="64007"/>
                </a:lnTo>
                <a:lnTo>
                  <a:pt x="64007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8142732" y="3741420"/>
            <a:ext cx="65531" cy="65531"/>
          </a:xfrm>
          <a:custGeom>
            <a:avLst/>
            <a:gdLst/>
            <a:ahLst/>
            <a:cxnLst/>
            <a:rect l="l" t="t" r="r" b="b"/>
            <a:pathLst>
              <a:path w="65531" h="65531">
                <a:moveTo>
                  <a:pt x="0" y="65531"/>
                </a:moveTo>
                <a:lnTo>
                  <a:pt x="65531" y="65531"/>
                </a:lnTo>
                <a:lnTo>
                  <a:pt x="65531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8142732" y="3741420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7">
                <a:moveTo>
                  <a:pt x="0" y="64007"/>
                </a:moveTo>
                <a:lnTo>
                  <a:pt x="64007" y="64007"/>
                </a:lnTo>
                <a:lnTo>
                  <a:pt x="64007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8142732" y="3902964"/>
            <a:ext cx="65531" cy="65531"/>
          </a:xfrm>
          <a:custGeom>
            <a:avLst/>
            <a:gdLst/>
            <a:ahLst/>
            <a:cxnLst/>
            <a:rect l="l" t="t" r="r" b="b"/>
            <a:pathLst>
              <a:path w="65531" h="65532">
                <a:moveTo>
                  <a:pt x="0" y="65531"/>
                </a:moveTo>
                <a:lnTo>
                  <a:pt x="65531" y="65531"/>
                </a:lnTo>
                <a:lnTo>
                  <a:pt x="65531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8142732" y="3902964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7">
                <a:moveTo>
                  <a:pt x="0" y="64007"/>
                </a:moveTo>
                <a:lnTo>
                  <a:pt x="64007" y="64007"/>
                </a:lnTo>
                <a:lnTo>
                  <a:pt x="64007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8142732" y="4064507"/>
            <a:ext cx="65531" cy="65531"/>
          </a:xfrm>
          <a:custGeom>
            <a:avLst/>
            <a:gdLst/>
            <a:ahLst/>
            <a:cxnLst/>
            <a:rect l="l" t="t" r="r" b="b"/>
            <a:pathLst>
              <a:path w="65531" h="65531">
                <a:moveTo>
                  <a:pt x="0" y="65532"/>
                </a:moveTo>
                <a:lnTo>
                  <a:pt x="65531" y="65532"/>
                </a:lnTo>
                <a:lnTo>
                  <a:pt x="65531" y="0"/>
                </a:lnTo>
                <a:lnTo>
                  <a:pt x="0" y="0"/>
                </a:lnTo>
                <a:lnTo>
                  <a:pt x="0" y="65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8142732" y="4064508"/>
            <a:ext cx="64007" cy="64007"/>
          </a:xfrm>
          <a:custGeom>
            <a:avLst/>
            <a:gdLst/>
            <a:ahLst/>
            <a:cxnLst/>
            <a:rect l="l" t="t" r="r" b="b"/>
            <a:pathLst>
              <a:path w="64007" h="64008">
                <a:moveTo>
                  <a:pt x="0" y="64007"/>
                </a:moveTo>
                <a:lnTo>
                  <a:pt x="64007" y="64007"/>
                </a:lnTo>
                <a:lnTo>
                  <a:pt x="64007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07505" y="980694"/>
            <a:ext cx="786257" cy="885443"/>
          </a:xfrm>
          <a:custGeom>
            <a:avLst/>
            <a:gdLst/>
            <a:ahLst/>
            <a:cxnLst/>
            <a:rect l="l" t="t" r="r" b="b"/>
            <a:pathLst>
              <a:path w="786257" h="885443">
                <a:moveTo>
                  <a:pt x="786257" y="308736"/>
                </a:moveTo>
                <a:lnTo>
                  <a:pt x="533400" y="147573"/>
                </a:lnTo>
                <a:lnTo>
                  <a:pt x="533400" y="0"/>
                </a:lnTo>
                <a:lnTo>
                  <a:pt x="0" y="0"/>
                </a:lnTo>
                <a:lnTo>
                  <a:pt x="0" y="885443"/>
                </a:lnTo>
                <a:lnTo>
                  <a:pt x="533400" y="885443"/>
                </a:lnTo>
                <a:lnTo>
                  <a:pt x="533400" y="368934"/>
                </a:lnTo>
                <a:lnTo>
                  <a:pt x="786257" y="308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07505" y="2060828"/>
            <a:ext cx="801243" cy="1944243"/>
          </a:xfrm>
          <a:custGeom>
            <a:avLst/>
            <a:gdLst/>
            <a:ahLst/>
            <a:cxnLst/>
            <a:rect l="l" t="t" r="r" b="b"/>
            <a:pathLst>
              <a:path w="801243" h="1944243">
                <a:moveTo>
                  <a:pt x="0" y="1944243"/>
                </a:moveTo>
                <a:lnTo>
                  <a:pt x="533400" y="1944243"/>
                </a:lnTo>
                <a:lnTo>
                  <a:pt x="533400" y="1620139"/>
                </a:lnTo>
                <a:lnTo>
                  <a:pt x="801243" y="1262380"/>
                </a:lnTo>
                <a:lnTo>
                  <a:pt x="533400" y="1134110"/>
                </a:lnTo>
                <a:lnTo>
                  <a:pt x="533400" y="0"/>
                </a:lnTo>
                <a:lnTo>
                  <a:pt x="0" y="0"/>
                </a:lnTo>
                <a:lnTo>
                  <a:pt x="0" y="1944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07505" y="4149090"/>
            <a:ext cx="981125" cy="1944204"/>
          </a:xfrm>
          <a:custGeom>
            <a:avLst/>
            <a:gdLst/>
            <a:ahLst/>
            <a:cxnLst/>
            <a:rect l="l" t="t" r="r" b="b"/>
            <a:pathLst>
              <a:path w="981125" h="1944204">
                <a:moveTo>
                  <a:pt x="981125" y="1667052"/>
                </a:moveTo>
                <a:lnTo>
                  <a:pt x="533400" y="1134110"/>
                </a:lnTo>
                <a:lnTo>
                  <a:pt x="533400" y="0"/>
                </a:lnTo>
                <a:lnTo>
                  <a:pt x="0" y="0"/>
                </a:lnTo>
                <a:lnTo>
                  <a:pt x="0" y="1944204"/>
                </a:lnTo>
                <a:lnTo>
                  <a:pt x="533400" y="1944204"/>
                </a:lnTo>
                <a:lnTo>
                  <a:pt x="533400" y="1620164"/>
                </a:lnTo>
                <a:lnTo>
                  <a:pt x="981125" y="1667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 txBox="1"/>
          <p:nvPr/>
        </p:nvSpPr>
        <p:spPr>
          <a:xfrm>
            <a:off x="1062329" y="270791"/>
            <a:ext cx="1902190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Compu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er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246" name="object 246"/>
          <p:cNvSpPr txBox="1"/>
          <p:nvPr/>
        </p:nvSpPr>
        <p:spPr>
          <a:xfrm>
            <a:off x="2998397" y="270791"/>
            <a:ext cx="989328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D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ta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245" name="object 245"/>
          <p:cNvSpPr txBox="1"/>
          <p:nvPr/>
        </p:nvSpPr>
        <p:spPr>
          <a:xfrm>
            <a:off x="4022992" y="270791"/>
            <a:ext cx="131457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(con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244" name="object 244"/>
          <p:cNvSpPr txBox="1"/>
          <p:nvPr/>
        </p:nvSpPr>
        <p:spPr>
          <a:xfrm>
            <a:off x="2320544" y="3041073"/>
            <a:ext cx="2015296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-89" dirty="0" smtClean="0">
                <a:latin typeface="Times New Roman"/>
                <a:cs typeface="Times New Roman"/>
              </a:rPr>
              <a:t>A</a:t>
            </a:r>
            <a:r>
              <a:rPr sz="1200" b="1" spc="0" dirty="0" smtClean="0">
                <a:latin typeface="Times New Roman"/>
                <a:cs typeface="Times New Roman"/>
              </a:rPr>
              <a:t>v</a:t>
            </a:r>
            <a:r>
              <a:rPr sz="1200" b="1" spc="-4" dirty="0" smtClean="0">
                <a:latin typeface="Times New Roman"/>
                <a:cs typeface="Times New Roman"/>
              </a:rPr>
              <a:t>er</a:t>
            </a:r>
            <a:r>
              <a:rPr sz="1200" b="1" spc="0" dirty="0" smtClean="0">
                <a:latin typeface="Times New Roman"/>
                <a:cs typeface="Times New Roman"/>
              </a:rPr>
              <a:t>age</a:t>
            </a:r>
            <a:r>
              <a:rPr sz="1200" b="1" spc="-9" dirty="0" smtClean="0">
                <a:latin typeface="Times New Roman"/>
                <a:cs typeface="Times New Roman"/>
              </a:rPr>
              <a:t> </a:t>
            </a:r>
            <a:r>
              <a:rPr sz="1200" b="1" spc="-4" dirty="0" smtClean="0">
                <a:latin typeface="Times New Roman"/>
                <a:cs typeface="Times New Roman"/>
              </a:rPr>
              <a:t>te</a:t>
            </a:r>
            <a:r>
              <a:rPr sz="1200" b="1" spc="-19" dirty="0" smtClean="0">
                <a:latin typeface="Times New Roman"/>
                <a:cs typeface="Times New Roman"/>
              </a:rPr>
              <a:t>m</a:t>
            </a:r>
            <a:r>
              <a:rPr sz="1200" b="1" spc="0" dirty="0" smtClean="0">
                <a:latin typeface="Times New Roman"/>
                <a:cs typeface="Times New Roman"/>
              </a:rPr>
              <a:t>pe</a:t>
            </a:r>
            <a:r>
              <a:rPr sz="1200" b="1" spc="-9" dirty="0" smtClean="0">
                <a:latin typeface="Times New Roman"/>
                <a:cs typeface="Times New Roman"/>
              </a:rPr>
              <a:t>r</a:t>
            </a:r>
            <a:r>
              <a:rPr sz="1200" b="1" spc="0" dirty="0" smtClean="0">
                <a:latin typeface="Times New Roman"/>
                <a:cs typeface="Times New Roman"/>
              </a:rPr>
              <a:t>a</a:t>
            </a:r>
            <a:r>
              <a:rPr sz="1200" b="1" spc="-4" dirty="0" smtClean="0">
                <a:latin typeface="Times New Roman"/>
                <a:cs typeface="Times New Roman"/>
              </a:rPr>
              <a:t>t</a:t>
            </a:r>
            <a:r>
              <a:rPr sz="1200" b="1" spc="0" dirty="0" smtClean="0">
                <a:latin typeface="Times New Roman"/>
                <a:cs typeface="Times New Roman"/>
              </a:rPr>
              <a:t>u</a:t>
            </a:r>
            <a:r>
              <a:rPr sz="1200" b="1" spc="-25" dirty="0" smtClean="0">
                <a:latin typeface="Times New Roman"/>
                <a:cs typeface="Times New Roman"/>
              </a:rPr>
              <a:t>r</a:t>
            </a:r>
            <a:r>
              <a:rPr sz="1200" b="1" spc="-4" dirty="0" smtClean="0">
                <a:latin typeface="Times New Roman"/>
                <a:cs typeface="Times New Roman"/>
              </a:rPr>
              <a:t>e</a:t>
            </a:r>
            <a:r>
              <a:rPr sz="1200" b="1" spc="0" dirty="0" smtClean="0">
                <a:latin typeface="Times New Roman"/>
                <a:cs typeface="Times New Roman"/>
              </a:rPr>
              <a:t>s</a:t>
            </a:r>
            <a:r>
              <a:rPr sz="1200" b="1" spc="34" dirty="0" smtClean="0">
                <a:latin typeface="Times New Roman"/>
                <a:cs typeface="Times New Roman"/>
              </a:rPr>
              <a:t> </a:t>
            </a:r>
            <a:r>
              <a:rPr sz="1200" b="1" spc="0" dirty="0" smtClean="0">
                <a:latin typeface="Times New Roman"/>
                <a:cs typeface="Times New Roman"/>
              </a:rPr>
              <a:t>of</a:t>
            </a:r>
            <a:r>
              <a:rPr sz="1200" b="1" spc="-4" dirty="0" smtClean="0">
                <a:latin typeface="Times New Roman"/>
                <a:cs typeface="Times New Roman"/>
              </a:rPr>
              <a:t> c</a:t>
            </a:r>
            <a:r>
              <a:rPr sz="1200" b="1" spc="0" dirty="0" smtClean="0">
                <a:latin typeface="Times New Roman"/>
                <a:cs typeface="Times New Roman"/>
              </a:rPr>
              <a:t>iti</a:t>
            </a:r>
            <a:r>
              <a:rPr sz="1200" b="1" spc="-4" dirty="0" smtClean="0">
                <a:latin typeface="Times New Roman"/>
                <a:cs typeface="Times New Roman"/>
              </a:rPr>
              <a:t>e</a:t>
            </a:r>
            <a:r>
              <a:rPr sz="1200" b="1" spc="0" dirty="0" smtClean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3" name="object 243"/>
          <p:cNvSpPr txBox="1"/>
          <p:nvPr/>
        </p:nvSpPr>
        <p:spPr>
          <a:xfrm>
            <a:off x="6201283" y="3041318"/>
            <a:ext cx="216875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-84" dirty="0" smtClean="0">
                <a:latin typeface="Times New Roman"/>
                <a:cs typeface="Times New Roman"/>
              </a:rPr>
              <a:t>A</a:t>
            </a:r>
            <a:r>
              <a:rPr sz="1200" b="1" spc="0" dirty="0" smtClean="0">
                <a:latin typeface="Times New Roman"/>
                <a:cs typeface="Times New Roman"/>
              </a:rPr>
              <a:t>v</a:t>
            </a:r>
            <a:r>
              <a:rPr sz="1200" b="1" spc="-4" dirty="0" smtClean="0">
                <a:latin typeface="Times New Roman"/>
                <a:cs typeface="Times New Roman"/>
              </a:rPr>
              <a:t>er</a:t>
            </a:r>
            <a:r>
              <a:rPr sz="1200" b="1" spc="0" dirty="0" smtClean="0">
                <a:latin typeface="Times New Roman"/>
                <a:cs typeface="Times New Roman"/>
              </a:rPr>
              <a:t>age</a:t>
            </a:r>
            <a:r>
              <a:rPr sz="1200" b="1" spc="-4" dirty="0" smtClean="0">
                <a:latin typeface="Times New Roman"/>
                <a:cs typeface="Times New Roman"/>
              </a:rPr>
              <a:t> te</a:t>
            </a:r>
            <a:r>
              <a:rPr sz="1200" b="1" spc="-14" dirty="0" smtClean="0">
                <a:latin typeface="Times New Roman"/>
                <a:cs typeface="Times New Roman"/>
              </a:rPr>
              <a:t>m</a:t>
            </a:r>
            <a:r>
              <a:rPr sz="1200" b="1" spc="4" dirty="0" smtClean="0">
                <a:latin typeface="Times New Roman"/>
                <a:cs typeface="Times New Roman"/>
              </a:rPr>
              <a:t>p</a:t>
            </a:r>
            <a:r>
              <a:rPr sz="1200" b="1" spc="-4" dirty="0" smtClean="0">
                <a:latin typeface="Times New Roman"/>
                <a:cs typeface="Times New Roman"/>
              </a:rPr>
              <a:t>er</a:t>
            </a:r>
            <a:r>
              <a:rPr sz="1200" b="1" spc="0" dirty="0" smtClean="0">
                <a:latin typeface="Times New Roman"/>
                <a:cs typeface="Times New Roman"/>
              </a:rPr>
              <a:t>a</a:t>
            </a:r>
            <a:r>
              <a:rPr sz="1200" b="1" spc="-4" dirty="0" smtClean="0">
                <a:latin typeface="Times New Roman"/>
                <a:cs typeface="Times New Roman"/>
              </a:rPr>
              <a:t>t</a:t>
            </a:r>
            <a:r>
              <a:rPr sz="1200" b="1" spc="4" dirty="0" smtClean="0">
                <a:latin typeface="Times New Roman"/>
                <a:cs typeface="Times New Roman"/>
              </a:rPr>
              <a:t>u</a:t>
            </a:r>
            <a:r>
              <a:rPr sz="1200" b="1" spc="-29" dirty="0" smtClean="0">
                <a:latin typeface="Times New Roman"/>
                <a:cs typeface="Times New Roman"/>
              </a:rPr>
              <a:t>r</a:t>
            </a:r>
            <a:r>
              <a:rPr sz="1200" b="1" spc="-4" dirty="0" smtClean="0">
                <a:latin typeface="Times New Roman"/>
                <a:cs typeface="Times New Roman"/>
              </a:rPr>
              <a:t>e</a:t>
            </a:r>
            <a:r>
              <a:rPr sz="1200" b="1" spc="0" dirty="0" smtClean="0">
                <a:latin typeface="Times New Roman"/>
                <a:cs typeface="Times New Roman"/>
              </a:rPr>
              <a:t>s</a:t>
            </a:r>
            <a:r>
              <a:rPr sz="1200" b="1" spc="34" dirty="0" smtClean="0">
                <a:latin typeface="Times New Roman"/>
                <a:cs typeface="Times New Roman"/>
              </a:rPr>
              <a:t> </a:t>
            </a:r>
            <a:r>
              <a:rPr sz="1200" b="1" spc="0" dirty="0" smtClean="0">
                <a:latin typeface="Times New Roman"/>
                <a:cs typeface="Times New Roman"/>
              </a:rPr>
              <a:t>of</a:t>
            </a:r>
            <a:r>
              <a:rPr sz="1200" b="1" spc="-4" dirty="0" smtClean="0">
                <a:latin typeface="Times New Roman"/>
                <a:cs typeface="Times New Roman"/>
              </a:rPr>
              <a:t> </a:t>
            </a:r>
            <a:r>
              <a:rPr sz="1200" b="1" spc="0" dirty="0" smtClean="0">
                <a:latin typeface="Times New Roman"/>
                <a:cs typeface="Times New Roman"/>
              </a:rPr>
              <a:t>s</a:t>
            </a:r>
            <a:r>
              <a:rPr sz="1200" b="1" spc="-4" dirty="0" smtClean="0">
                <a:latin typeface="Times New Roman"/>
                <a:cs typeface="Times New Roman"/>
              </a:rPr>
              <a:t>e</a:t>
            </a:r>
            <a:r>
              <a:rPr sz="1200" b="1" spc="0" dirty="0" smtClean="0">
                <a:latin typeface="Times New Roman"/>
                <a:cs typeface="Times New Roman"/>
              </a:rPr>
              <a:t>aso</a:t>
            </a:r>
            <a:r>
              <a:rPr sz="1200" b="1" spc="4" dirty="0" smtClean="0">
                <a:latin typeface="Times New Roman"/>
                <a:cs typeface="Times New Roman"/>
              </a:rPr>
              <a:t>n</a:t>
            </a:r>
            <a:r>
              <a:rPr sz="1200" b="1" spc="0" dirty="0" smtClean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2" name="object 242"/>
          <p:cNvSpPr txBox="1"/>
          <p:nvPr/>
        </p:nvSpPr>
        <p:spPr>
          <a:xfrm>
            <a:off x="1103172" y="3215630"/>
            <a:ext cx="184580" cy="151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latin typeface="Arial"/>
                <a:cs typeface="Arial"/>
              </a:rPr>
              <a:t>50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5215509" y="3216011"/>
            <a:ext cx="184580" cy="151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latin typeface="Arial"/>
                <a:cs typeface="Arial"/>
              </a:rPr>
              <a:t>50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0" name="object 240"/>
          <p:cNvSpPr txBox="1"/>
          <p:nvPr/>
        </p:nvSpPr>
        <p:spPr>
          <a:xfrm>
            <a:off x="1103172" y="3512556"/>
            <a:ext cx="18458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latin typeface="Arial"/>
                <a:cs typeface="Arial"/>
              </a:rPr>
              <a:t>40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9" name="object 239"/>
          <p:cNvSpPr txBox="1"/>
          <p:nvPr/>
        </p:nvSpPr>
        <p:spPr>
          <a:xfrm>
            <a:off x="5215509" y="3513198"/>
            <a:ext cx="184627" cy="152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-4" dirty="0" smtClean="0">
                <a:latin typeface="Arial"/>
                <a:cs typeface="Arial"/>
              </a:rPr>
              <a:t>40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8" name="object 238"/>
          <p:cNvSpPr txBox="1"/>
          <p:nvPr/>
        </p:nvSpPr>
        <p:spPr>
          <a:xfrm>
            <a:off x="1103172" y="3809355"/>
            <a:ext cx="18458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latin typeface="Arial"/>
                <a:cs typeface="Arial"/>
              </a:rPr>
              <a:t>30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7" name="object 237"/>
          <p:cNvSpPr txBox="1"/>
          <p:nvPr/>
        </p:nvSpPr>
        <p:spPr>
          <a:xfrm>
            <a:off x="5215509" y="3810625"/>
            <a:ext cx="18458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latin typeface="Arial"/>
                <a:cs typeface="Arial"/>
              </a:rPr>
              <a:t>30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6" name="object 236"/>
          <p:cNvSpPr txBox="1"/>
          <p:nvPr/>
        </p:nvSpPr>
        <p:spPr>
          <a:xfrm>
            <a:off x="1103172" y="4106535"/>
            <a:ext cx="18458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5" name="object 235"/>
          <p:cNvSpPr txBox="1"/>
          <p:nvPr/>
        </p:nvSpPr>
        <p:spPr>
          <a:xfrm>
            <a:off x="5215509" y="4107805"/>
            <a:ext cx="18458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1103172" y="4403461"/>
            <a:ext cx="18458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3" name="object 233"/>
          <p:cNvSpPr txBox="1"/>
          <p:nvPr/>
        </p:nvSpPr>
        <p:spPr>
          <a:xfrm>
            <a:off x="5215509" y="4404985"/>
            <a:ext cx="18458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1173581" y="4700641"/>
            <a:ext cx="114703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5285994" y="4702165"/>
            <a:ext cx="114703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0" name="object 230"/>
          <p:cNvSpPr txBox="1"/>
          <p:nvPr/>
        </p:nvSpPr>
        <p:spPr>
          <a:xfrm>
            <a:off x="1444498" y="4853930"/>
            <a:ext cx="2892474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-4" dirty="0" smtClean="0">
                <a:latin typeface="Arial"/>
                <a:cs typeface="Arial"/>
              </a:rPr>
              <a:t>K</a:t>
            </a:r>
            <a:r>
              <a:rPr sz="1000" spc="0" dirty="0" smtClean="0">
                <a:latin typeface="Arial"/>
                <a:cs typeface="Arial"/>
              </a:rPr>
              <a:t>ara</a:t>
            </a:r>
            <a:r>
              <a:rPr sz="1000" spc="4" dirty="0" smtClean="0">
                <a:latin typeface="Arial"/>
                <a:cs typeface="Arial"/>
              </a:rPr>
              <a:t>c</a:t>
            </a:r>
            <a:r>
              <a:rPr sz="1000" spc="0" dirty="0" smtClean="0">
                <a:latin typeface="Arial"/>
                <a:cs typeface="Arial"/>
              </a:rPr>
              <a:t>hi  </a:t>
            </a:r>
            <a:r>
              <a:rPr sz="1000" spc="41" dirty="0" smtClean="0">
                <a:latin typeface="Arial"/>
                <a:cs typeface="Arial"/>
              </a:rPr>
              <a:t> </a:t>
            </a:r>
            <a:r>
              <a:rPr sz="1000" spc="-4" dirty="0" smtClean="0">
                <a:latin typeface="Arial"/>
                <a:cs typeface="Arial"/>
              </a:rPr>
              <a:t>P</a:t>
            </a:r>
            <a:r>
              <a:rPr sz="1000" spc="0" dirty="0" smtClean="0">
                <a:latin typeface="Arial"/>
                <a:cs typeface="Arial"/>
              </a:rPr>
              <a:t>e</a:t>
            </a:r>
            <a:r>
              <a:rPr sz="1000" spc="4" dirty="0" smtClean="0">
                <a:latin typeface="Arial"/>
                <a:cs typeface="Arial"/>
              </a:rPr>
              <a:t>s</a:t>
            </a:r>
            <a:r>
              <a:rPr sz="1000" spc="0" dirty="0" smtClean="0">
                <a:latin typeface="Arial"/>
                <a:cs typeface="Arial"/>
              </a:rPr>
              <a:t>h</a:t>
            </a:r>
            <a:r>
              <a:rPr sz="1000" spc="-4" dirty="0" smtClean="0">
                <a:latin typeface="Arial"/>
                <a:cs typeface="Arial"/>
              </a:rPr>
              <a:t>a</a:t>
            </a:r>
            <a:r>
              <a:rPr sz="1000" spc="-9" dirty="0" smtClean="0">
                <a:latin typeface="Arial"/>
                <a:cs typeface="Arial"/>
              </a:rPr>
              <a:t>w</a:t>
            </a:r>
            <a:r>
              <a:rPr sz="1000" spc="0" dirty="0" smtClean="0">
                <a:latin typeface="Arial"/>
                <a:cs typeface="Arial"/>
              </a:rPr>
              <a:t>ar</a:t>
            </a:r>
            <a:r>
              <a:rPr sz="1000" spc="-19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I</a:t>
            </a:r>
            <a:r>
              <a:rPr sz="1000" spc="4" dirty="0" smtClean="0">
                <a:latin typeface="Arial"/>
                <a:cs typeface="Arial"/>
              </a:rPr>
              <a:t>s</a:t>
            </a:r>
            <a:r>
              <a:rPr sz="1000" spc="-4" dirty="0" smtClean="0">
                <a:latin typeface="Arial"/>
                <a:cs typeface="Arial"/>
              </a:rPr>
              <a:t>l</a:t>
            </a:r>
            <a:r>
              <a:rPr sz="1000" spc="0" dirty="0" smtClean="0">
                <a:latin typeface="Arial"/>
                <a:cs typeface="Arial"/>
              </a:rPr>
              <a:t>a</a:t>
            </a:r>
            <a:r>
              <a:rPr sz="1000" spc="19" dirty="0" smtClean="0">
                <a:latin typeface="Arial"/>
                <a:cs typeface="Arial"/>
              </a:rPr>
              <a:t>m</a:t>
            </a:r>
            <a:r>
              <a:rPr sz="1000" spc="0" dirty="0" smtClean="0">
                <a:latin typeface="Arial"/>
                <a:cs typeface="Arial"/>
              </a:rPr>
              <a:t>a</a:t>
            </a:r>
            <a:r>
              <a:rPr sz="1000" spc="-4" dirty="0" smtClean="0">
                <a:latin typeface="Arial"/>
                <a:cs typeface="Arial"/>
              </a:rPr>
              <a:t>b</a:t>
            </a:r>
            <a:r>
              <a:rPr sz="1000" spc="0" dirty="0" smtClean="0">
                <a:latin typeface="Arial"/>
                <a:cs typeface="Arial"/>
              </a:rPr>
              <a:t>ad  </a:t>
            </a:r>
            <a:r>
              <a:rPr sz="1000" spc="78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L</a:t>
            </a:r>
            <a:r>
              <a:rPr sz="1000" spc="-4" dirty="0" smtClean="0">
                <a:latin typeface="Arial"/>
                <a:cs typeface="Arial"/>
              </a:rPr>
              <a:t>a</a:t>
            </a:r>
            <a:r>
              <a:rPr sz="1000" spc="0" dirty="0" smtClean="0">
                <a:latin typeface="Arial"/>
                <a:cs typeface="Arial"/>
              </a:rPr>
              <a:t>h</a:t>
            </a:r>
            <a:r>
              <a:rPr sz="1000" spc="-4" dirty="0" smtClean="0">
                <a:latin typeface="Arial"/>
                <a:cs typeface="Arial"/>
              </a:rPr>
              <a:t>o</a:t>
            </a:r>
            <a:r>
              <a:rPr sz="1000" spc="4" dirty="0" smtClean="0">
                <a:latin typeface="Arial"/>
                <a:cs typeface="Arial"/>
              </a:rPr>
              <a:t>r</a:t>
            </a:r>
            <a:r>
              <a:rPr sz="1000" spc="0" dirty="0" smtClean="0">
                <a:latin typeface="Arial"/>
                <a:cs typeface="Arial"/>
              </a:rPr>
              <a:t>e     </a:t>
            </a:r>
            <a:r>
              <a:rPr sz="1000" spc="83" dirty="0" smtClean="0">
                <a:latin typeface="Arial"/>
                <a:cs typeface="Arial"/>
              </a:rPr>
              <a:t> </a:t>
            </a:r>
            <a:r>
              <a:rPr sz="1000" spc="4" dirty="0" smtClean="0">
                <a:latin typeface="Arial"/>
                <a:cs typeface="Arial"/>
              </a:rPr>
              <a:t>Q</a:t>
            </a:r>
            <a:r>
              <a:rPr sz="1000" spc="0" dirty="0" smtClean="0">
                <a:latin typeface="Arial"/>
                <a:cs typeface="Arial"/>
              </a:rPr>
              <a:t>u</a:t>
            </a:r>
            <a:r>
              <a:rPr sz="1000" spc="-4" dirty="0" smtClean="0">
                <a:latin typeface="Arial"/>
                <a:cs typeface="Arial"/>
              </a:rPr>
              <a:t>e</a:t>
            </a:r>
            <a:r>
              <a:rPr sz="1000" spc="0" dirty="0" smtClean="0">
                <a:latin typeface="Arial"/>
                <a:cs typeface="Arial"/>
              </a:rPr>
              <a:t>tta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9" name="object 229"/>
          <p:cNvSpPr txBox="1"/>
          <p:nvPr/>
        </p:nvSpPr>
        <p:spPr>
          <a:xfrm>
            <a:off x="4513326" y="4853930"/>
            <a:ext cx="445353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latin typeface="Arial"/>
                <a:cs typeface="Arial"/>
              </a:rPr>
              <a:t>M</a:t>
            </a:r>
            <a:r>
              <a:rPr sz="1000" spc="-4" dirty="0" smtClean="0">
                <a:latin typeface="Arial"/>
                <a:cs typeface="Arial"/>
              </a:rPr>
              <a:t>u</a:t>
            </a:r>
            <a:r>
              <a:rPr sz="1000" spc="4" dirty="0" smtClean="0">
                <a:latin typeface="Arial"/>
                <a:cs typeface="Arial"/>
              </a:rPr>
              <a:t>rr</a:t>
            </a:r>
            <a:r>
              <a:rPr sz="1000" spc="0" dirty="0" smtClean="0">
                <a:latin typeface="Arial"/>
                <a:cs typeface="Arial"/>
              </a:rPr>
              <a:t>ee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5731002" y="4855454"/>
            <a:ext cx="408923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-4" dirty="0" smtClean="0">
                <a:latin typeface="Arial"/>
                <a:cs typeface="Arial"/>
              </a:rPr>
              <a:t>S</a:t>
            </a:r>
            <a:r>
              <a:rPr sz="1000" spc="0" dirty="0" smtClean="0">
                <a:latin typeface="Arial"/>
                <a:cs typeface="Arial"/>
              </a:rPr>
              <a:t>pri</a:t>
            </a:r>
            <a:r>
              <a:rPr sz="1000" spc="-4" dirty="0" smtClean="0">
                <a:latin typeface="Arial"/>
                <a:cs typeface="Arial"/>
              </a:rPr>
              <a:t>n</a:t>
            </a:r>
            <a:r>
              <a:rPr sz="1000" spc="0" dirty="0" smtClean="0">
                <a:latin typeface="Arial"/>
                <a:cs typeface="Arial"/>
              </a:rPr>
              <a:t>g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7" name="object 227"/>
          <p:cNvSpPr txBox="1"/>
          <p:nvPr/>
        </p:nvSpPr>
        <p:spPr>
          <a:xfrm>
            <a:off x="6566661" y="4855454"/>
            <a:ext cx="52694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-4" dirty="0" smtClean="0">
                <a:latin typeface="Arial"/>
                <a:cs typeface="Arial"/>
              </a:rPr>
              <a:t>S</a:t>
            </a:r>
            <a:r>
              <a:rPr sz="1000" spc="0" dirty="0" smtClean="0">
                <a:latin typeface="Arial"/>
                <a:cs typeface="Arial"/>
              </a:rPr>
              <a:t>u</a:t>
            </a:r>
            <a:r>
              <a:rPr sz="1000" spc="19" dirty="0" smtClean="0">
                <a:latin typeface="Arial"/>
                <a:cs typeface="Arial"/>
              </a:rPr>
              <a:t>mm</a:t>
            </a:r>
            <a:r>
              <a:rPr sz="1000" spc="0" dirty="0" smtClean="0">
                <a:latin typeface="Arial"/>
                <a:cs typeface="Arial"/>
              </a:rPr>
              <a:t>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6" name="object 226"/>
          <p:cNvSpPr txBox="1"/>
          <p:nvPr/>
        </p:nvSpPr>
        <p:spPr>
          <a:xfrm>
            <a:off x="7485126" y="4855454"/>
            <a:ext cx="481909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-4" dirty="0" smtClean="0">
                <a:latin typeface="Arial"/>
                <a:cs typeface="Arial"/>
              </a:rPr>
              <a:t>A</a:t>
            </a:r>
            <a:r>
              <a:rPr sz="1000" spc="0" dirty="0" smtClean="0">
                <a:latin typeface="Arial"/>
                <a:cs typeface="Arial"/>
              </a:rPr>
              <a:t>ut</a:t>
            </a:r>
            <a:r>
              <a:rPr sz="1000" spc="-4" dirty="0" smtClean="0">
                <a:latin typeface="Arial"/>
                <a:cs typeface="Arial"/>
              </a:rPr>
              <a:t>u</a:t>
            </a:r>
            <a:r>
              <a:rPr sz="1000" spc="19" dirty="0" smtClean="0">
                <a:latin typeface="Arial"/>
                <a:cs typeface="Arial"/>
              </a:rPr>
              <a:t>m</a:t>
            </a:r>
            <a:r>
              <a:rPr sz="1000" spc="0" dirty="0" smtClean="0"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8414131" y="4855454"/>
            <a:ext cx="414109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44" dirty="0" smtClean="0">
                <a:latin typeface="Arial"/>
                <a:cs typeface="Arial"/>
              </a:rPr>
              <a:t>W</a:t>
            </a:r>
            <a:r>
              <a:rPr sz="1000" spc="-4" dirty="0" smtClean="0">
                <a:latin typeface="Arial"/>
                <a:cs typeface="Arial"/>
              </a:rPr>
              <a:t>i</a:t>
            </a:r>
            <a:r>
              <a:rPr sz="1000" spc="0" dirty="0" smtClean="0">
                <a:latin typeface="Arial"/>
                <a:cs typeface="Arial"/>
              </a:rPr>
              <a:t>nt</a:t>
            </a:r>
            <a:r>
              <a:rPr sz="1000" spc="-4" dirty="0" smtClean="0">
                <a:latin typeface="Arial"/>
                <a:cs typeface="Arial"/>
              </a:rPr>
              <a:t>e</a:t>
            </a:r>
            <a:r>
              <a:rPr sz="1000" spc="0" dirty="0" smtClean="0">
                <a:latin typeface="Arial"/>
                <a:cs typeface="Arial"/>
              </a:rPr>
              <a:t>r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1060500" y="4997567"/>
            <a:ext cx="227252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4" dirty="0" smtClean="0">
                <a:latin typeface="Arial"/>
                <a:cs typeface="Arial"/>
              </a:rPr>
              <a:t>-</a:t>
            </a:r>
            <a:r>
              <a:rPr sz="1000" spc="0" dirty="0" smtClean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3" name="object 223"/>
          <p:cNvSpPr txBox="1"/>
          <p:nvPr/>
        </p:nvSpPr>
        <p:spPr>
          <a:xfrm>
            <a:off x="5173218" y="4999345"/>
            <a:ext cx="227252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4" dirty="0" smtClean="0">
                <a:latin typeface="Arial"/>
                <a:cs typeface="Arial"/>
              </a:rPr>
              <a:t>-</a:t>
            </a:r>
            <a:r>
              <a:rPr sz="1000" spc="0" dirty="0" smtClean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1154379" y="5553374"/>
            <a:ext cx="3600618" cy="7069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0"/>
              </a:lnSpc>
              <a:spcBef>
                <a:spcPts val="124"/>
              </a:spcBef>
            </a:pPr>
            <a:r>
              <a:rPr sz="3075" spc="0" baseline="4395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4242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Mur</a:t>
            </a:r>
            <a:r>
              <a:rPr sz="3300" spc="4" baseline="3261" dirty="0" smtClean="0">
                <a:latin typeface="Comic Sans MS"/>
                <a:cs typeface="Comic Sans MS"/>
              </a:rPr>
              <a:t>r</a:t>
            </a:r>
            <a:r>
              <a:rPr sz="3300" spc="0" baseline="3261" dirty="0" smtClean="0">
                <a:latin typeface="Comic Sans MS"/>
                <a:cs typeface="Comic Sans MS"/>
              </a:rPr>
              <a:t>e</a:t>
            </a:r>
            <a:r>
              <a:rPr sz="3300" spc="-4" baseline="3261" dirty="0" smtClean="0">
                <a:latin typeface="Comic Sans MS"/>
                <a:cs typeface="Comic Sans MS"/>
              </a:rPr>
              <a:t>e</a:t>
            </a:r>
            <a:r>
              <a:rPr sz="3300" spc="0" baseline="3261" dirty="0" smtClean="0">
                <a:latin typeface="Comic Sans MS"/>
                <a:cs typeface="Comic Sans MS"/>
              </a:rPr>
              <a:t>’s</a:t>
            </a:r>
            <a:r>
              <a:rPr sz="3300" spc="-46" baseline="3261" dirty="0" smtClean="0"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weather</a:t>
            </a:r>
            <a:r>
              <a:rPr sz="3300" spc="-58" baseline="3261" dirty="0" smtClean="0"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is</a:t>
            </a:r>
            <a:r>
              <a:rPr sz="3300" spc="-6" baseline="3261" dirty="0" smtClean="0"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cold</a:t>
            </a:r>
            <a:endParaRPr sz="2200">
              <a:latin typeface="Comic Sans MS"/>
              <a:cs typeface="Comic Sans MS"/>
            </a:endParaRPr>
          </a:p>
          <a:p>
            <a:pPr marL="12700" marR="41833">
              <a:lnSpc>
                <a:spcPts val="2985"/>
              </a:lnSpc>
              <a:spcBef>
                <a:spcPts val="130"/>
              </a:spcBef>
            </a:pPr>
            <a:r>
              <a:rPr sz="3150" spc="0" baseline="-1430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150" spc="293" baseline="-1380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-1087" dirty="0" smtClean="0">
                <a:latin typeface="Comic Sans MS"/>
                <a:cs typeface="Comic Sans MS"/>
              </a:rPr>
              <a:t>Su</a:t>
            </a:r>
            <a:r>
              <a:rPr sz="3300" spc="-4" baseline="-1087" dirty="0" smtClean="0">
                <a:latin typeface="Comic Sans MS"/>
                <a:cs typeface="Comic Sans MS"/>
              </a:rPr>
              <a:t>m</a:t>
            </a:r>
            <a:r>
              <a:rPr sz="3300" spc="0" baseline="-1087" dirty="0" smtClean="0">
                <a:latin typeface="Comic Sans MS"/>
                <a:cs typeface="Comic Sans MS"/>
              </a:rPr>
              <a:t>m</a:t>
            </a:r>
            <a:r>
              <a:rPr sz="3300" spc="-9" baseline="-1087" dirty="0" smtClean="0">
                <a:latin typeface="Comic Sans MS"/>
                <a:cs typeface="Comic Sans MS"/>
              </a:rPr>
              <a:t>e</a:t>
            </a:r>
            <a:r>
              <a:rPr sz="3300" spc="0" baseline="-1087" dirty="0" smtClean="0">
                <a:latin typeface="Comic Sans MS"/>
                <a:cs typeface="Comic Sans MS"/>
              </a:rPr>
              <a:t>r</a:t>
            </a:r>
            <a:r>
              <a:rPr sz="3300" spc="-18" baseline="-1087" dirty="0" smtClean="0">
                <a:latin typeface="Comic Sans MS"/>
                <a:cs typeface="Comic Sans MS"/>
              </a:rPr>
              <a:t> </a:t>
            </a:r>
            <a:r>
              <a:rPr sz="3300" spc="0" baseline="-1087" dirty="0" smtClean="0">
                <a:latin typeface="Comic Sans MS"/>
                <a:cs typeface="Comic Sans MS"/>
              </a:rPr>
              <a:t>is</a:t>
            </a:r>
            <a:r>
              <a:rPr sz="3300" spc="9" baseline="-1087" dirty="0" smtClean="0">
                <a:latin typeface="Comic Sans MS"/>
                <a:cs typeface="Comic Sans MS"/>
              </a:rPr>
              <a:t> </a:t>
            </a:r>
            <a:r>
              <a:rPr sz="3300" spc="0" baseline="-1087" dirty="0" smtClean="0">
                <a:latin typeface="Comic Sans MS"/>
                <a:cs typeface="Comic Sans MS"/>
              </a:rPr>
              <a:t>a hot</a:t>
            </a:r>
            <a:r>
              <a:rPr sz="3300" spc="25" baseline="-1087" dirty="0" smtClean="0">
                <a:latin typeface="Comic Sans MS"/>
                <a:cs typeface="Comic Sans MS"/>
              </a:rPr>
              <a:t> </a:t>
            </a:r>
            <a:r>
              <a:rPr sz="3300" spc="0" baseline="-1087" dirty="0" smtClean="0">
                <a:latin typeface="Comic Sans MS"/>
                <a:cs typeface="Comic Sans MS"/>
              </a:rPr>
              <a:t>s</a:t>
            </a:r>
            <a:r>
              <a:rPr sz="3300" spc="-4" baseline="-1087" dirty="0" smtClean="0">
                <a:latin typeface="Comic Sans MS"/>
                <a:cs typeface="Comic Sans MS"/>
              </a:rPr>
              <a:t>e</a:t>
            </a:r>
            <a:r>
              <a:rPr sz="3300" spc="0" baseline="-1087" dirty="0" smtClean="0">
                <a:latin typeface="Comic Sans MS"/>
                <a:cs typeface="Comic Sans MS"/>
              </a:rPr>
              <a:t>ason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8511032" y="6567740"/>
            <a:ext cx="24231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4" baseline="1708" dirty="0" smtClean="0">
                <a:latin typeface="Comic Sans MS"/>
                <a:cs typeface="Comic Sans MS"/>
              </a:rPr>
              <a:t>16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219" name="object 219"/>
          <p:cNvSpPr txBox="1"/>
          <p:nvPr/>
        </p:nvSpPr>
        <p:spPr>
          <a:xfrm rot="16200000">
            <a:off x="0" y="4970193"/>
            <a:ext cx="1414775" cy="3041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solidFill>
                  <a:srgbClr val="FFFFFF"/>
                </a:solidFill>
                <a:latin typeface="Comic Sans MS"/>
                <a:cs typeface="Comic Sans MS"/>
              </a:rPr>
              <a:t>Knowle</a:t>
            </a:r>
            <a:r>
              <a:rPr sz="3300" spc="-9" baseline="2174" dirty="0" smtClean="0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r>
              <a:rPr sz="3300" spc="0" baseline="2174" dirty="0" smtClean="0">
                <a:solidFill>
                  <a:srgbClr val="FFFFFF"/>
                </a:solidFill>
                <a:latin typeface="Comic Sans MS"/>
                <a:cs typeface="Comic Sans MS"/>
              </a:rPr>
              <a:t>ge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18" name="object 218"/>
          <p:cNvSpPr txBox="1"/>
          <p:nvPr/>
        </p:nvSpPr>
        <p:spPr>
          <a:xfrm rot="16200000">
            <a:off x="0" y="2882599"/>
            <a:ext cx="1644620" cy="3041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solidFill>
                  <a:srgbClr val="FFFFFF"/>
                </a:solidFill>
                <a:latin typeface="Comic Sans MS"/>
                <a:cs typeface="Comic Sans MS"/>
              </a:rPr>
              <a:t>Information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17" name="object 217"/>
          <p:cNvSpPr txBox="1"/>
          <p:nvPr/>
        </p:nvSpPr>
        <p:spPr>
          <a:xfrm rot="16200000">
            <a:off x="0" y="1272285"/>
            <a:ext cx="730690" cy="3041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solidFill>
                  <a:srgbClr val="FFFFFF"/>
                </a:solidFill>
                <a:latin typeface="Comic Sans MS"/>
                <a:cs typeface="Comic Sans MS"/>
              </a:rPr>
              <a:t>Data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16" name="object 216"/>
          <p:cNvSpPr txBox="1"/>
          <p:nvPr/>
        </p:nvSpPr>
        <p:spPr>
          <a:xfrm rot="16200000">
            <a:off x="595710" y="4101793"/>
            <a:ext cx="654255" cy="142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latin typeface="Times New Roman"/>
                <a:cs typeface="Times New Roman"/>
              </a:rPr>
              <a:t>Cen</a:t>
            </a:r>
            <a:r>
              <a:rPr sz="1000" b="1" spc="4" dirty="0" smtClean="0">
                <a:latin typeface="Times New Roman"/>
                <a:cs typeface="Times New Roman"/>
              </a:rPr>
              <a:t>t</a:t>
            </a:r>
            <a:r>
              <a:rPr sz="1000" b="1" spc="0" dirty="0" smtClean="0">
                <a:latin typeface="Times New Roman"/>
                <a:cs typeface="Times New Roman"/>
              </a:rPr>
              <a:t>i</a:t>
            </a:r>
            <a:r>
              <a:rPr sz="1000" b="1" spc="4" dirty="0" smtClean="0">
                <a:latin typeface="Times New Roman"/>
                <a:cs typeface="Times New Roman"/>
              </a:rPr>
              <a:t>g</a:t>
            </a:r>
            <a:r>
              <a:rPr sz="1000" b="1" spc="0" dirty="0" smtClean="0">
                <a:latin typeface="Times New Roman"/>
                <a:cs typeface="Times New Roman"/>
              </a:rPr>
              <a:t>r</a:t>
            </a:r>
            <a:r>
              <a:rPr sz="1000" b="1" spc="4" dirty="0" smtClean="0">
                <a:latin typeface="Times New Roman"/>
                <a:cs typeface="Times New Roman"/>
              </a:rPr>
              <a:t>a</a:t>
            </a:r>
            <a:r>
              <a:rPr sz="1000" b="1" spc="0" dirty="0" smtClean="0">
                <a:latin typeface="Times New Roman"/>
                <a:cs typeface="Times New Roman"/>
              </a:rPr>
              <a:t>de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5" name="object 215"/>
          <p:cNvSpPr txBox="1"/>
          <p:nvPr/>
        </p:nvSpPr>
        <p:spPr>
          <a:xfrm rot="16200000">
            <a:off x="4816530" y="4103571"/>
            <a:ext cx="654255" cy="142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b="1" spc="0" dirty="0" smtClean="0">
                <a:latin typeface="Times New Roman"/>
                <a:cs typeface="Times New Roman"/>
              </a:rPr>
              <a:t>Cen</a:t>
            </a:r>
            <a:r>
              <a:rPr sz="1000" b="1" spc="4" dirty="0" smtClean="0">
                <a:latin typeface="Times New Roman"/>
                <a:cs typeface="Times New Roman"/>
              </a:rPr>
              <a:t>t</a:t>
            </a:r>
            <a:r>
              <a:rPr sz="1000" b="1" spc="0" dirty="0" smtClean="0">
                <a:latin typeface="Times New Roman"/>
                <a:cs typeface="Times New Roman"/>
              </a:rPr>
              <a:t>i</a:t>
            </a:r>
            <a:r>
              <a:rPr sz="1000" b="1" spc="4" dirty="0" smtClean="0">
                <a:latin typeface="Times New Roman"/>
                <a:cs typeface="Times New Roman"/>
              </a:rPr>
              <a:t>g</a:t>
            </a:r>
            <a:r>
              <a:rPr sz="1000" b="1" spc="0" dirty="0" smtClean="0">
                <a:latin typeface="Times New Roman"/>
                <a:cs typeface="Times New Roman"/>
              </a:rPr>
              <a:t>r</a:t>
            </a:r>
            <a:r>
              <a:rPr sz="1000" b="1" spc="4" dirty="0" smtClean="0">
                <a:latin typeface="Times New Roman"/>
                <a:cs typeface="Times New Roman"/>
              </a:rPr>
              <a:t>a</a:t>
            </a:r>
            <a:r>
              <a:rPr sz="1000" b="1" spc="0" dirty="0" smtClean="0">
                <a:latin typeface="Times New Roman"/>
                <a:cs typeface="Times New Roman"/>
              </a:rPr>
              <a:t>de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8142732" y="4064508"/>
            <a:ext cx="65531" cy="655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15"/>
              </a:spcBef>
            </a:pPr>
            <a:endParaRPr sz="500"/>
          </a:p>
        </p:txBody>
      </p:sp>
      <p:sp>
        <p:nvSpPr>
          <p:cNvPr id="213" name="object 213"/>
          <p:cNvSpPr txBox="1"/>
          <p:nvPr/>
        </p:nvSpPr>
        <p:spPr>
          <a:xfrm>
            <a:off x="8142732" y="3902964"/>
            <a:ext cx="64007" cy="64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"/>
              </a:spcBef>
            </a:pPr>
            <a:endParaRPr sz="500"/>
          </a:p>
        </p:txBody>
      </p:sp>
      <p:sp>
        <p:nvSpPr>
          <p:cNvPr id="212" name="object 212"/>
          <p:cNvSpPr txBox="1"/>
          <p:nvPr/>
        </p:nvSpPr>
        <p:spPr>
          <a:xfrm>
            <a:off x="8142732" y="3741420"/>
            <a:ext cx="64007" cy="64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"/>
              </a:spcBef>
            </a:pPr>
            <a:endParaRPr sz="500"/>
          </a:p>
        </p:txBody>
      </p:sp>
      <p:sp>
        <p:nvSpPr>
          <p:cNvPr id="211" name="object 211"/>
          <p:cNvSpPr txBox="1"/>
          <p:nvPr/>
        </p:nvSpPr>
        <p:spPr>
          <a:xfrm>
            <a:off x="4154424" y="3752088"/>
            <a:ext cx="64008" cy="64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"/>
              </a:spcBef>
            </a:pPr>
            <a:endParaRPr sz="500"/>
          </a:p>
        </p:txBody>
      </p:sp>
      <p:sp>
        <p:nvSpPr>
          <p:cNvPr id="210" name="object 210"/>
          <p:cNvSpPr txBox="1"/>
          <p:nvPr/>
        </p:nvSpPr>
        <p:spPr>
          <a:xfrm>
            <a:off x="8142732" y="3581400"/>
            <a:ext cx="64007" cy="64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"/>
              </a:spcBef>
            </a:pPr>
            <a:endParaRPr sz="500"/>
          </a:p>
        </p:txBody>
      </p:sp>
      <p:sp>
        <p:nvSpPr>
          <p:cNvPr id="209" name="object 209"/>
          <p:cNvSpPr txBox="1"/>
          <p:nvPr/>
        </p:nvSpPr>
        <p:spPr>
          <a:xfrm>
            <a:off x="4154424" y="3592067"/>
            <a:ext cx="64008" cy="64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4"/>
              </a:spcBef>
            </a:pPr>
            <a:endParaRPr sz="500"/>
          </a:p>
        </p:txBody>
      </p:sp>
      <p:sp>
        <p:nvSpPr>
          <p:cNvPr id="208" name="object 208"/>
          <p:cNvSpPr txBox="1"/>
          <p:nvPr/>
        </p:nvSpPr>
        <p:spPr>
          <a:xfrm>
            <a:off x="8142732" y="3419855"/>
            <a:ext cx="64007" cy="64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4"/>
              </a:spcBef>
            </a:pPr>
            <a:endParaRPr sz="500"/>
          </a:p>
        </p:txBody>
      </p:sp>
      <p:sp>
        <p:nvSpPr>
          <p:cNvPr id="207" name="object 207"/>
          <p:cNvSpPr txBox="1"/>
          <p:nvPr/>
        </p:nvSpPr>
        <p:spPr>
          <a:xfrm>
            <a:off x="4154424" y="3433571"/>
            <a:ext cx="64008" cy="64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4"/>
              </a:spcBef>
            </a:pPr>
            <a:endParaRPr sz="500"/>
          </a:p>
        </p:txBody>
      </p:sp>
      <p:sp>
        <p:nvSpPr>
          <p:cNvPr id="206" name="object 206"/>
          <p:cNvSpPr txBox="1"/>
          <p:nvPr/>
        </p:nvSpPr>
        <p:spPr>
          <a:xfrm>
            <a:off x="8142732" y="3258312"/>
            <a:ext cx="64007" cy="64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4"/>
              </a:spcBef>
            </a:pPr>
            <a:endParaRPr sz="500"/>
          </a:p>
        </p:txBody>
      </p:sp>
      <p:sp>
        <p:nvSpPr>
          <p:cNvPr id="205" name="object 205"/>
          <p:cNvSpPr txBox="1"/>
          <p:nvPr/>
        </p:nvSpPr>
        <p:spPr>
          <a:xfrm>
            <a:off x="4154424" y="3275076"/>
            <a:ext cx="64008" cy="64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4"/>
              </a:spcBef>
            </a:pPr>
            <a:endParaRPr sz="500"/>
          </a:p>
        </p:txBody>
      </p:sp>
      <p:sp>
        <p:nvSpPr>
          <p:cNvPr id="204" name="object 204"/>
          <p:cNvSpPr txBox="1"/>
          <p:nvPr/>
        </p:nvSpPr>
        <p:spPr>
          <a:xfrm>
            <a:off x="5439156" y="3209543"/>
            <a:ext cx="2583179" cy="792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24"/>
              </a:spcBef>
            </a:pPr>
            <a:endParaRPr sz="600"/>
          </a:p>
        </p:txBody>
      </p:sp>
      <p:sp>
        <p:nvSpPr>
          <p:cNvPr id="203" name="object 203"/>
          <p:cNvSpPr txBox="1"/>
          <p:nvPr/>
        </p:nvSpPr>
        <p:spPr>
          <a:xfrm>
            <a:off x="8022335" y="3209543"/>
            <a:ext cx="911351" cy="968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3360" marR="90681">
              <a:lnSpc>
                <a:spcPts val="1149"/>
              </a:lnSpc>
              <a:spcBef>
                <a:spcPts val="50"/>
              </a:spcBef>
            </a:pPr>
            <a:r>
              <a:rPr sz="1000" spc="-4" dirty="0" smtClean="0">
                <a:latin typeface="Arial"/>
                <a:cs typeface="Arial"/>
              </a:rPr>
              <a:t>K</a:t>
            </a:r>
            <a:r>
              <a:rPr sz="1000" spc="0" dirty="0" smtClean="0">
                <a:latin typeface="Arial"/>
                <a:cs typeface="Arial"/>
              </a:rPr>
              <a:t>ara</a:t>
            </a:r>
            <a:r>
              <a:rPr sz="1000" spc="4" dirty="0" smtClean="0">
                <a:latin typeface="Arial"/>
                <a:cs typeface="Arial"/>
              </a:rPr>
              <a:t>c</a:t>
            </a:r>
            <a:r>
              <a:rPr sz="1000" spc="0" dirty="0" smtClean="0">
                <a:latin typeface="Arial"/>
                <a:cs typeface="Arial"/>
              </a:rPr>
              <a:t>hi </a:t>
            </a:r>
            <a:endParaRPr sz="1000">
              <a:latin typeface="Arial"/>
              <a:cs typeface="Arial"/>
            </a:endParaRPr>
          </a:p>
          <a:p>
            <a:pPr marL="213360" marR="90681">
              <a:lnSpc>
                <a:spcPts val="1149"/>
              </a:lnSpc>
              <a:spcBef>
                <a:spcPts val="119"/>
              </a:spcBef>
            </a:pPr>
            <a:r>
              <a:rPr sz="1000" spc="-4" dirty="0" smtClean="0">
                <a:latin typeface="Arial"/>
                <a:cs typeface="Arial"/>
              </a:rPr>
              <a:t>P</a:t>
            </a:r>
            <a:r>
              <a:rPr sz="1000" spc="0" dirty="0" smtClean="0">
                <a:latin typeface="Arial"/>
                <a:cs typeface="Arial"/>
              </a:rPr>
              <a:t>e</a:t>
            </a:r>
            <a:r>
              <a:rPr sz="1000" spc="4" dirty="0" smtClean="0">
                <a:latin typeface="Arial"/>
                <a:cs typeface="Arial"/>
              </a:rPr>
              <a:t>s</a:t>
            </a:r>
            <a:r>
              <a:rPr sz="1000" spc="0" dirty="0" smtClean="0">
                <a:latin typeface="Arial"/>
                <a:cs typeface="Arial"/>
              </a:rPr>
              <a:t>h</a:t>
            </a:r>
            <a:r>
              <a:rPr sz="1000" spc="-4" dirty="0" smtClean="0">
                <a:latin typeface="Arial"/>
                <a:cs typeface="Arial"/>
              </a:rPr>
              <a:t>a</a:t>
            </a:r>
            <a:r>
              <a:rPr sz="1000" spc="-9" dirty="0" smtClean="0">
                <a:latin typeface="Arial"/>
                <a:cs typeface="Arial"/>
              </a:rPr>
              <a:t>w</a:t>
            </a:r>
            <a:r>
              <a:rPr sz="1000" spc="0" dirty="0" smtClean="0">
                <a:latin typeface="Arial"/>
                <a:cs typeface="Arial"/>
              </a:rPr>
              <a:t>ar </a:t>
            </a:r>
            <a:endParaRPr sz="1000">
              <a:latin typeface="Arial"/>
              <a:cs typeface="Arial"/>
            </a:endParaRPr>
          </a:p>
          <a:p>
            <a:pPr marL="213360" marR="90681">
              <a:lnSpc>
                <a:spcPts val="1149"/>
              </a:lnSpc>
              <a:spcBef>
                <a:spcPts val="119"/>
              </a:spcBef>
            </a:pPr>
            <a:r>
              <a:rPr sz="1000" spc="0" dirty="0" smtClean="0">
                <a:latin typeface="Arial"/>
                <a:cs typeface="Arial"/>
              </a:rPr>
              <a:t>I</a:t>
            </a:r>
            <a:r>
              <a:rPr sz="1000" spc="4" dirty="0" smtClean="0">
                <a:latin typeface="Arial"/>
                <a:cs typeface="Arial"/>
              </a:rPr>
              <a:t>s</a:t>
            </a:r>
            <a:r>
              <a:rPr sz="1000" spc="-4" dirty="0" smtClean="0">
                <a:latin typeface="Arial"/>
                <a:cs typeface="Arial"/>
              </a:rPr>
              <a:t>l</a:t>
            </a:r>
            <a:r>
              <a:rPr sz="1000" spc="0" dirty="0" smtClean="0">
                <a:latin typeface="Arial"/>
                <a:cs typeface="Arial"/>
              </a:rPr>
              <a:t>a</a:t>
            </a:r>
            <a:r>
              <a:rPr sz="1000" spc="19" dirty="0" smtClean="0">
                <a:latin typeface="Arial"/>
                <a:cs typeface="Arial"/>
              </a:rPr>
              <a:t>m</a:t>
            </a:r>
            <a:r>
              <a:rPr sz="1000" spc="0" dirty="0" smtClean="0">
                <a:latin typeface="Arial"/>
                <a:cs typeface="Arial"/>
              </a:rPr>
              <a:t>a</a:t>
            </a:r>
            <a:r>
              <a:rPr sz="1000" spc="-4" dirty="0" smtClean="0">
                <a:latin typeface="Arial"/>
                <a:cs typeface="Arial"/>
              </a:rPr>
              <a:t>b</a:t>
            </a:r>
            <a:r>
              <a:rPr sz="1000" spc="0" dirty="0" smtClean="0">
                <a:latin typeface="Arial"/>
                <a:cs typeface="Arial"/>
              </a:rPr>
              <a:t>ad </a:t>
            </a:r>
            <a:endParaRPr sz="1000">
              <a:latin typeface="Arial"/>
              <a:cs typeface="Arial"/>
            </a:endParaRPr>
          </a:p>
          <a:p>
            <a:pPr marL="213360" marR="90681">
              <a:lnSpc>
                <a:spcPts val="1149"/>
              </a:lnSpc>
              <a:spcBef>
                <a:spcPts val="119"/>
              </a:spcBef>
            </a:pPr>
            <a:r>
              <a:rPr sz="1000" spc="0" dirty="0" smtClean="0">
                <a:latin typeface="Arial"/>
                <a:cs typeface="Arial"/>
              </a:rPr>
              <a:t>L</a:t>
            </a:r>
            <a:r>
              <a:rPr sz="1000" spc="-4" dirty="0" smtClean="0">
                <a:latin typeface="Arial"/>
                <a:cs typeface="Arial"/>
              </a:rPr>
              <a:t>a</a:t>
            </a:r>
            <a:r>
              <a:rPr sz="1000" spc="0" dirty="0" smtClean="0">
                <a:latin typeface="Arial"/>
                <a:cs typeface="Arial"/>
              </a:rPr>
              <a:t>h</a:t>
            </a:r>
            <a:r>
              <a:rPr sz="1000" spc="-4" dirty="0" smtClean="0">
                <a:latin typeface="Arial"/>
                <a:cs typeface="Arial"/>
              </a:rPr>
              <a:t>o</a:t>
            </a:r>
            <a:r>
              <a:rPr sz="1000" spc="4" dirty="0" smtClean="0">
                <a:latin typeface="Arial"/>
                <a:cs typeface="Arial"/>
              </a:rPr>
              <a:t>r</a:t>
            </a:r>
            <a:r>
              <a:rPr sz="1000" spc="0" dirty="0" smtClean="0">
                <a:latin typeface="Arial"/>
                <a:cs typeface="Arial"/>
              </a:rPr>
              <a:t>e </a:t>
            </a:r>
            <a:endParaRPr sz="1000">
              <a:latin typeface="Arial"/>
              <a:cs typeface="Arial"/>
            </a:endParaRPr>
          </a:p>
          <a:p>
            <a:pPr marL="213360" marR="90681">
              <a:lnSpc>
                <a:spcPts val="1149"/>
              </a:lnSpc>
              <a:spcBef>
                <a:spcPts val="119"/>
              </a:spcBef>
            </a:pPr>
            <a:r>
              <a:rPr sz="1000" spc="4" dirty="0" smtClean="0">
                <a:latin typeface="Arial"/>
                <a:cs typeface="Arial"/>
              </a:rPr>
              <a:t>Q</a:t>
            </a:r>
            <a:r>
              <a:rPr sz="1000" spc="0" dirty="0" smtClean="0">
                <a:latin typeface="Arial"/>
                <a:cs typeface="Arial"/>
              </a:rPr>
              <a:t>u</a:t>
            </a:r>
            <a:r>
              <a:rPr sz="1000" spc="-4" dirty="0" smtClean="0">
                <a:latin typeface="Arial"/>
                <a:cs typeface="Arial"/>
              </a:rPr>
              <a:t>e</a:t>
            </a:r>
            <a:r>
              <a:rPr sz="1000" spc="0" dirty="0" smtClean="0">
                <a:latin typeface="Arial"/>
                <a:cs typeface="Arial"/>
              </a:rPr>
              <a:t>tta </a:t>
            </a:r>
            <a:endParaRPr sz="1000">
              <a:latin typeface="Arial"/>
              <a:cs typeface="Arial"/>
            </a:endParaRPr>
          </a:p>
          <a:p>
            <a:pPr marL="213360" marR="90681">
              <a:lnSpc>
                <a:spcPts val="1149"/>
              </a:lnSpc>
              <a:spcBef>
                <a:spcPts val="119"/>
              </a:spcBef>
            </a:pPr>
            <a:r>
              <a:rPr sz="1000" spc="0" dirty="0" smtClean="0">
                <a:latin typeface="Arial"/>
                <a:cs typeface="Arial"/>
              </a:rPr>
              <a:t>M</a:t>
            </a:r>
            <a:r>
              <a:rPr sz="1000" spc="-4" dirty="0" smtClean="0">
                <a:latin typeface="Arial"/>
                <a:cs typeface="Arial"/>
              </a:rPr>
              <a:t>u</a:t>
            </a:r>
            <a:r>
              <a:rPr sz="1000" spc="4" dirty="0" smtClean="0">
                <a:latin typeface="Arial"/>
                <a:cs typeface="Arial"/>
              </a:rPr>
              <a:t>rr</a:t>
            </a:r>
            <a:r>
              <a:rPr sz="1000" spc="0" dirty="0" smtClean="0">
                <a:latin typeface="Arial"/>
                <a:cs typeface="Arial"/>
              </a:rPr>
              <a:t>ee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8933688" y="3209543"/>
            <a:ext cx="124968" cy="792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24"/>
              </a:spcBef>
            </a:pPr>
            <a:endParaRPr sz="600"/>
          </a:p>
        </p:txBody>
      </p:sp>
      <p:sp>
        <p:nvSpPr>
          <p:cNvPr id="201" name="object 201"/>
          <p:cNvSpPr txBox="1"/>
          <p:nvPr/>
        </p:nvSpPr>
        <p:spPr>
          <a:xfrm>
            <a:off x="5439156" y="3288791"/>
            <a:ext cx="38100" cy="297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0" name="object 200"/>
          <p:cNvSpPr txBox="1"/>
          <p:nvPr/>
        </p:nvSpPr>
        <p:spPr>
          <a:xfrm>
            <a:off x="5477256" y="3288791"/>
            <a:ext cx="2545079" cy="2072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9" name="object 199"/>
          <p:cNvSpPr txBox="1"/>
          <p:nvPr/>
        </p:nvSpPr>
        <p:spPr>
          <a:xfrm>
            <a:off x="8933688" y="3288791"/>
            <a:ext cx="124968" cy="297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8" name="object 198"/>
          <p:cNvSpPr txBox="1"/>
          <p:nvPr/>
        </p:nvSpPr>
        <p:spPr>
          <a:xfrm>
            <a:off x="5477256" y="3496055"/>
            <a:ext cx="1342644" cy="899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8"/>
              </a:spcBef>
            </a:pPr>
            <a:endParaRPr sz="700"/>
          </a:p>
        </p:txBody>
      </p:sp>
      <p:sp>
        <p:nvSpPr>
          <p:cNvPr id="197" name="object 197"/>
          <p:cNvSpPr txBox="1"/>
          <p:nvPr/>
        </p:nvSpPr>
        <p:spPr>
          <a:xfrm>
            <a:off x="6819900" y="3496055"/>
            <a:ext cx="120396" cy="12786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6" name="object 196"/>
          <p:cNvSpPr txBox="1"/>
          <p:nvPr/>
        </p:nvSpPr>
        <p:spPr>
          <a:xfrm>
            <a:off x="6940296" y="3496055"/>
            <a:ext cx="1082039" cy="899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8"/>
              </a:spcBef>
            </a:pPr>
            <a:endParaRPr sz="700"/>
          </a:p>
        </p:txBody>
      </p:sp>
      <p:sp>
        <p:nvSpPr>
          <p:cNvPr id="195" name="object 195"/>
          <p:cNvSpPr txBox="1"/>
          <p:nvPr/>
        </p:nvSpPr>
        <p:spPr>
          <a:xfrm>
            <a:off x="5439156" y="3585972"/>
            <a:ext cx="38100" cy="297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4" name="object 194"/>
          <p:cNvSpPr txBox="1"/>
          <p:nvPr/>
        </p:nvSpPr>
        <p:spPr>
          <a:xfrm>
            <a:off x="5477256" y="3585972"/>
            <a:ext cx="1104900" cy="1478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3" name="object 193"/>
          <p:cNvSpPr txBox="1"/>
          <p:nvPr/>
        </p:nvSpPr>
        <p:spPr>
          <a:xfrm>
            <a:off x="6582156" y="3585972"/>
            <a:ext cx="118872" cy="1188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2" name="object 192"/>
          <p:cNvSpPr txBox="1"/>
          <p:nvPr/>
        </p:nvSpPr>
        <p:spPr>
          <a:xfrm>
            <a:off x="6701028" y="3585972"/>
            <a:ext cx="118872" cy="1188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1" name="object 191"/>
          <p:cNvSpPr txBox="1"/>
          <p:nvPr/>
        </p:nvSpPr>
        <p:spPr>
          <a:xfrm>
            <a:off x="6940296" y="3585972"/>
            <a:ext cx="1082039" cy="297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0" name="object 190"/>
          <p:cNvSpPr txBox="1"/>
          <p:nvPr/>
        </p:nvSpPr>
        <p:spPr>
          <a:xfrm>
            <a:off x="8933688" y="3585972"/>
            <a:ext cx="124968" cy="297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9" name="object 189"/>
          <p:cNvSpPr txBox="1"/>
          <p:nvPr/>
        </p:nvSpPr>
        <p:spPr>
          <a:xfrm>
            <a:off x="5477256" y="3733800"/>
            <a:ext cx="984504" cy="1493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8" name="object 188"/>
          <p:cNvSpPr txBox="1"/>
          <p:nvPr/>
        </p:nvSpPr>
        <p:spPr>
          <a:xfrm>
            <a:off x="6461760" y="3733800"/>
            <a:ext cx="120395" cy="1040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7" name="object 187"/>
          <p:cNvSpPr txBox="1"/>
          <p:nvPr/>
        </p:nvSpPr>
        <p:spPr>
          <a:xfrm>
            <a:off x="5439156" y="3883152"/>
            <a:ext cx="38100" cy="297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6" name="object 186"/>
          <p:cNvSpPr txBox="1"/>
          <p:nvPr/>
        </p:nvSpPr>
        <p:spPr>
          <a:xfrm>
            <a:off x="5477256" y="3883152"/>
            <a:ext cx="984504" cy="103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16"/>
              </a:spcBef>
            </a:pPr>
            <a:endParaRPr sz="800"/>
          </a:p>
        </p:txBody>
      </p:sp>
      <p:sp>
        <p:nvSpPr>
          <p:cNvPr id="185" name="object 185"/>
          <p:cNvSpPr txBox="1"/>
          <p:nvPr/>
        </p:nvSpPr>
        <p:spPr>
          <a:xfrm>
            <a:off x="6940296" y="3883152"/>
            <a:ext cx="1082039" cy="118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36"/>
              </a:spcBef>
            </a:pPr>
            <a:endParaRPr sz="900"/>
          </a:p>
        </p:txBody>
      </p:sp>
      <p:sp>
        <p:nvSpPr>
          <p:cNvPr id="184" name="object 184"/>
          <p:cNvSpPr txBox="1"/>
          <p:nvPr/>
        </p:nvSpPr>
        <p:spPr>
          <a:xfrm>
            <a:off x="8933688" y="3883152"/>
            <a:ext cx="124968" cy="294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3" name="object 183"/>
          <p:cNvSpPr txBox="1"/>
          <p:nvPr/>
        </p:nvSpPr>
        <p:spPr>
          <a:xfrm>
            <a:off x="5477256" y="3986784"/>
            <a:ext cx="89916" cy="1935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2" name="object 182"/>
          <p:cNvSpPr txBox="1"/>
          <p:nvPr/>
        </p:nvSpPr>
        <p:spPr>
          <a:xfrm>
            <a:off x="5567172" y="3986784"/>
            <a:ext cx="118872" cy="787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1" name="object 181"/>
          <p:cNvSpPr txBox="1"/>
          <p:nvPr/>
        </p:nvSpPr>
        <p:spPr>
          <a:xfrm>
            <a:off x="5686044" y="3986784"/>
            <a:ext cx="118872" cy="787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0" name="object 180"/>
          <p:cNvSpPr txBox="1"/>
          <p:nvPr/>
        </p:nvSpPr>
        <p:spPr>
          <a:xfrm>
            <a:off x="5804916" y="3986784"/>
            <a:ext cx="120395" cy="74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7"/>
              </a:spcBef>
            </a:pPr>
            <a:endParaRPr sz="550"/>
          </a:p>
        </p:txBody>
      </p:sp>
      <p:sp>
        <p:nvSpPr>
          <p:cNvPr id="179" name="object 179"/>
          <p:cNvSpPr txBox="1"/>
          <p:nvPr/>
        </p:nvSpPr>
        <p:spPr>
          <a:xfrm>
            <a:off x="5925312" y="3986784"/>
            <a:ext cx="118872" cy="787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8" name="object 178"/>
          <p:cNvSpPr txBox="1"/>
          <p:nvPr/>
        </p:nvSpPr>
        <p:spPr>
          <a:xfrm>
            <a:off x="6044184" y="3986784"/>
            <a:ext cx="417575" cy="1935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7" name="object 177"/>
          <p:cNvSpPr txBox="1"/>
          <p:nvPr/>
        </p:nvSpPr>
        <p:spPr>
          <a:xfrm>
            <a:off x="6940296" y="4002024"/>
            <a:ext cx="118872" cy="7726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6" name="object 176"/>
          <p:cNvSpPr txBox="1"/>
          <p:nvPr/>
        </p:nvSpPr>
        <p:spPr>
          <a:xfrm>
            <a:off x="7059168" y="4002024"/>
            <a:ext cx="417575" cy="178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5" name="object 175"/>
          <p:cNvSpPr txBox="1"/>
          <p:nvPr/>
        </p:nvSpPr>
        <p:spPr>
          <a:xfrm>
            <a:off x="7716011" y="4030979"/>
            <a:ext cx="118872" cy="743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4" name="object 174"/>
          <p:cNvSpPr txBox="1"/>
          <p:nvPr/>
        </p:nvSpPr>
        <p:spPr>
          <a:xfrm>
            <a:off x="5804916" y="4061460"/>
            <a:ext cx="120395" cy="7132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3" name="object 173"/>
          <p:cNvSpPr txBox="1"/>
          <p:nvPr/>
        </p:nvSpPr>
        <p:spPr>
          <a:xfrm>
            <a:off x="5439156" y="4002024"/>
            <a:ext cx="1620012" cy="7726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2" name="object 172"/>
          <p:cNvSpPr txBox="1"/>
          <p:nvPr/>
        </p:nvSpPr>
        <p:spPr>
          <a:xfrm>
            <a:off x="7059168" y="4030979"/>
            <a:ext cx="417575" cy="149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1" name="object 171"/>
          <p:cNvSpPr txBox="1"/>
          <p:nvPr/>
        </p:nvSpPr>
        <p:spPr>
          <a:xfrm>
            <a:off x="7716011" y="4030979"/>
            <a:ext cx="118872" cy="743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0" name="object 170"/>
          <p:cNvSpPr txBox="1"/>
          <p:nvPr/>
        </p:nvSpPr>
        <p:spPr>
          <a:xfrm>
            <a:off x="7834883" y="4030979"/>
            <a:ext cx="187451" cy="147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9" name="object 169"/>
          <p:cNvSpPr txBox="1"/>
          <p:nvPr/>
        </p:nvSpPr>
        <p:spPr>
          <a:xfrm>
            <a:off x="5439156" y="4180332"/>
            <a:ext cx="38100" cy="297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8" name="object 168"/>
          <p:cNvSpPr txBox="1"/>
          <p:nvPr/>
        </p:nvSpPr>
        <p:spPr>
          <a:xfrm>
            <a:off x="5477256" y="4180332"/>
            <a:ext cx="89916" cy="297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7" name="object 167"/>
          <p:cNvSpPr txBox="1"/>
          <p:nvPr/>
        </p:nvSpPr>
        <p:spPr>
          <a:xfrm>
            <a:off x="6044184" y="4180332"/>
            <a:ext cx="417575" cy="2072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6" name="object 166"/>
          <p:cNvSpPr txBox="1"/>
          <p:nvPr/>
        </p:nvSpPr>
        <p:spPr>
          <a:xfrm>
            <a:off x="7059168" y="4180332"/>
            <a:ext cx="656843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 txBox="1"/>
          <p:nvPr/>
        </p:nvSpPr>
        <p:spPr>
          <a:xfrm>
            <a:off x="7178040" y="4180332"/>
            <a:ext cx="179831" cy="297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4" name="object 164"/>
          <p:cNvSpPr txBox="1"/>
          <p:nvPr/>
        </p:nvSpPr>
        <p:spPr>
          <a:xfrm>
            <a:off x="7357872" y="4180332"/>
            <a:ext cx="118872" cy="594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3" name="object 163"/>
          <p:cNvSpPr txBox="1"/>
          <p:nvPr/>
        </p:nvSpPr>
        <p:spPr>
          <a:xfrm>
            <a:off x="7595616" y="4197096"/>
            <a:ext cx="120395" cy="57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2" name="object 162"/>
          <p:cNvSpPr txBox="1"/>
          <p:nvPr/>
        </p:nvSpPr>
        <p:spPr>
          <a:xfrm>
            <a:off x="7834883" y="4178046"/>
            <a:ext cx="1223772" cy="906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13"/>
              </a:spcBef>
            </a:pPr>
            <a:endParaRPr sz="700"/>
          </a:p>
        </p:txBody>
      </p:sp>
      <p:sp>
        <p:nvSpPr>
          <p:cNvPr id="161" name="object 161"/>
          <p:cNvSpPr txBox="1"/>
          <p:nvPr/>
        </p:nvSpPr>
        <p:spPr>
          <a:xfrm>
            <a:off x="7059168" y="4135374"/>
            <a:ext cx="118872" cy="639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0" name="object 160"/>
          <p:cNvSpPr txBox="1"/>
          <p:nvPr/>
        </p:nvSpPr>
        <p:spPr>
          <a:xfrm>
            <a:off x="7357872" y="4135374"/>
            <a:ext cx="118872" cy="639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9" name="object 159"/>
          <p:cNvSpPr txBox="1"/>
          <p:nvPr/>
        </p:nvSpPr>
        <p:spPr>
          <a:xfrm>
            <a:off x="7476744" y="4135374"/>
            <a:ext cx="118872" cy="639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8" name="object 158"/>
          <p:cNvSpPr txBox="1"/>
          <p:nvPr/>
        </p:nvSpPr>
        <p:spPr>
          <a:xfrm>
            <a:off x="7595616" y="4135374"/>
            <a:ext cx="120395" cy="639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7" name="object 157"/>
          <p:cNvSpPr txBox="1"/>
          <p:nvPr/>
        </p:nvSpPr>
        <p:spPr>
          <a:xfrm>
            <a:off x="7834883" y="4268724"/>
            <a:ext cx="417575" cy="208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6" name="object 156"/>
          <p:cNvSpPr txBox="1"/>
          <p:nvPr/>
        </p:nvSpPr>
        <p:spPr>
          <a:xfrm>
            <a:off x="8252459" y="4268724"/>
            <a:ext cx="118872" cy="5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5" name="object 155"/>
          <p:cNvSpPr txBox="1"/>
          <p:nvPr/>
        </p:nvSpPr>
        <p:spPr>
          <a:xfrm>
            <a:off x="8371332" y="4268724"/>
            <a:ext cx="687324" cy="208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4" name="object 154"/>
          <p:cNvSpPr txBox="1"/>
          <p:nvPr/>
        </p:nvSpPr>
        <p:spPr>
          <a:xfrm>
            <a:off x="5439156" y="4477512"/>
            <a:ext cx="38100" cy="297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3" name="object 153"/>
          <p:cNvSpPr txBox="1"/>
          <p:nvPr/>
        </p:nvSpPr>
        <p:spPr>
          <a:xfrm>
            <a:off x="5477256" y="4477512"/>
            <a:ext cx="89916" cy="297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2" name="object 152"/>
          <p:cNvSpPr txBox="1"/>
          <p:nvPr/>
        </p:nvSpPr>
        <p:spPr>
          <a:xfrm>
            <a:off x="8371332" y="4477512"/>
            <a:ext cx="687324" cy="594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 txBox="1"/>
          <p:nvPr/>
        </p:nvSpPr>
        <p:spPr>
          <a:xfrm>
            <a:off x="6044184" y="4387596"/>
            <a:ext cx="118872" cy="3870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0" name="object 150"/>
          <p:cNvSpPr txBox="1"/>
          <p:nvPr/>
        </p:nvSpPr>
        <p:spPr>
          <a:xfrm>
            <a:off x="6163056" y="4387596"/>
            <a:ext cx="298703" cy="899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7"/>
              </a:spcBef>
            </a:pPr>
            <a:endParaRPr sz="700"/>
          </a:p>
        </p:txBody>
      </p:sp>
      <p:sp>
        <p:nvSpPr>
          <p:cNvPr id="149" name="object 149"/>
          <p:cNvSpPr txBox="1"/>
          <p:nvPr/>
        </p:nvSpPr>
        <p:spPr>
          <a:xfrm>
            <a:off x="6163056" y="4477512"/>
            <a:ext cx="120395" cy="297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8" name="object 148"/>
          <p:cNvSpPr txBox="1"/>
          <p:nvPr/>
        </p:nvSpPr>
        <p:spPr>
          <a:xfrm>
            <a:off x="6283452" y="4477512"/>
            <a:ext cx="178308" cy="297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7" name="object 147"/>
          <p:cNvSpPr txBox="1"/>
          <p:nvPr/>
        </p:nvSpPr>
        <p:spPr>
          <a:xfrm>
            <a:off x="7178040" y="4477512"/>
            <a:ext cx="179831" cy="297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6" name="object 146"/>
          <p:cNvSpPr txBox="1"/>
          <p:nvPr/>
        </p:nvSpPr>
        <p:spPr>
          <a:xfrm>
            <a:off x="7834883" y="4477512"/>
            <a:ext cx="118872" cy="297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5" name="object 145"/>
          <p:cNvSpPr txBox="1"/>
          <p:nvPr/>
        </p:nvSpPr>
        <p:spPr>
          <a:xfrm>
            <a:off x="7953756" y="4477512"/>
            <a:ext cx="298703" cy="594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 txBox="1"/>
          <p:nvPr/>
        </p:nvSpPr>
        <p:spPr>
          <a:xfrm>
            <a:off x="7953756" y="4536948"/>
            <a:ext cx="120396" cy="237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3" name="object 143"/>
          <p:cNvSpPr txBox="1"/>
          <p:nvPr/>
        </p:nvSpPr>
        <p:spPr>
          <a:xfrm>
            <a:off x="8074152" y="4536948"/>
            <a:ext cx="178307" cy="237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2" name="object 142"/>
          <p:cNvSpPr txBox="1"/>
          <p:nvPr/>
        </p:nvSpPr>
        <p:spPr>
          <a:xfrm>
            <a:off x="8371332" y="4536948"/>
            <a:ext cx="239268" cy="133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1" name="object 141"/>
          <p:cNvSpPr txBox="1"/>
          <p:nvPr/>
        </p:nvSpPr>
        <p:spPr>
          <a:xfrm>
            <a:off x="8610600" y="4536948"/>
            <a:ext cx="118872" cy="237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0" name="object 140"/>
          <p:cNvSpPr txBox="1"/>
          <p:nvPr/>
        </p:nvSpPr>
        <p:spPr>
          <a:xfrm>
            <a:off x="8729472" y="4536948"/>
            <a:ext cx="329183" cy="237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9" name="object 139"/>
          <p:cNvSpPr txBox="1"/>
          <p:nvPr/>
        </p:nvSpPr>
        <p:spPr>
          <a:xfrm>
            <a:off x="8371332" y="4670298"/>
            <a:ext cx="120396" cy="1043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22"/>
              </a:spcBef>
            </a:pPr>
            <a:endParaRPr sz="800"/>
          </a:p>
        </p:txBody>
      </p:sp>
      <p:sp>
        <p:nvSpPr>
          <p:cNvPr id="138" name="object 138"/>
          <p:cNvSpPr txBox="1"/>
          <p:nvPr/>
        </p:nvSpPr>
        <p:spPr>
          <a:xfrm>
            <a:off x="8491728" y="4670298"/>
            <a:ext cx="118872" cy="1043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22"/>
              </a:spcBef>
            </a:pPr>
            <a:endParaRPr sz="800"/>
          </a:p>
        </p:txBody>
      </p:sp>
      <p:sp>
        <p:nvSpPr>
          <p:cNvPr id="137" name="object 137"/>
          <p:cNvSpPr txBox="1"/>
          <p:nvPr/>
        </p:nvSpPr>
        <p:spPr>
          <a:xfrm>
            <a:off x="5439156" y="4774692"/>
            <a:ext cx="38100" cy="297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6" name="object 136"/>
          <p:cNvSpPr txBox="1"/>
          <p:nvPr/>
        </p:nvSpPr>
        <p:spPr>
          <a:xfrm>
            <a:off x="5477256" y="4774692"/>
            <a:ext cx="3372612" cy="1478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5" name="object 135"/>
          <p:cNvSpPr txBox="1"/>
          <p:nvPr/>
        </p:nvSpPr>
        <p:spPr>
          <a:xfrm>
            <a:off x="6371844" y="4774692"/>
            <a:ext cx="896111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>
            <a:off x="7267956" y="4774692"/>
            <a:ext cx="894588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8162544" y="4774692"/>
            <a:ext cx="687324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 txBox="1"/>
          <p:nvPr/>
        </p:nvSpPr>
        <p:spPr>
          <a:xfrm>
            <a:off x="8849868" y="4774692"/>
            <a:ext cx="118872" cy="1478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1" name="object 131"/>
          <p:cNvSpPr txBox="1"/>
          <p:nvPr/>
        </p:nvSpPr>
        <p:spPr>
          <a:xfrm>
            <a:off x="8968740" y="4774692"/>
            <a:ext cx="89915" cy="1478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0" name="object 130"/>
          <p:cNvSpPr txBox="1"/>
          <p:nvPr/>
        </p:nvSpPr>
        <p:spPr>
          <a:xfrm>
            <a:off x="5477256" y="4922520"/>
            <a:ext cx="3581400" cy="149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9" name="object 129"/>
          <p:cNvSpPr txBox="1"/>
          <p:nvPr/>
        </p:nvSpPr>
        <p:spPr>
          <a:xfrm>
            <a:off x="1327404" y="3227831"/>
            <a:ext cx="2720340" cy="594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4047744" y="3227831"/>
            <a:ext cx="774191" cy="653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8119" marR="71599">
              <a:lnSpc>
                <a:spcPts val="1149"/>
              </a:lnSpc>
              <a:spcBef>
                <a:spcPts val="35"/>
              </a:spcBef>
            </a:pPr>
            <a:r>
              <a:rPr sz="1000" spc="-4" dirty="0" smtClean="0">
                <a:latin typeface="Arial"/>
                <a:cs typeface="Arial"/>
              </a:rPr>
              <a:t>S</a:t>
            </a:r>
            <a:r>
              <a:rPr sz="1000" spc="0" dirty="0" smtClean="0">
                <a:latin typeface="Arial"/>
                <a:cs typeface="Arial"/>
              </a:rPr>
              <a:t>pri</a:t>
            </a:r>
            <a:r>
              <a:rPr sz="1000" spc="-4" dirty="0" smtClean="0">
                <a:latin typeface="Arial"/>
                <a:cs typeface="Arial"/>
              </a:rPr>
              <a:t>n</a:t>
            </a:r>
            <a:r>
              <a:rPr sz="1000" spc="0" dirty="0" smtClean="0">
                <a:latin typeface="Arial"/>
                <a:cs typeface="Arial"/>
              </a:rPr>
              <a:t>g </a:t>
            </a:r>
            <a:endParaRPr sz="1000">
              <a:latin typeface="Arial"/>
              <a:cs typeface="Arial"/>
            </a:endParaRPr>
          </a:p>
          <a:p>
            <a:pPr marL="198119" marR="71599">
              <a:lnSpc>
                <a:spcPts val="1149"/>
              </a:lnSpc>
              <a:spcBef>
                <a:spcPts val="102"/>
              </a:spcBef>
            </a:pPr>
            <a:r>
              <a:rPr sz="1000" spc="-4" dirty="0" smtClean="0">
                <a:latin typeface="Arial"/>
                <a:cs typeface="Arial"/>
              </a:rPr>
              <a:t>S</a:t>
            </a:r>
            <a:r>
              <a:rPr sz="1000" spc="0" dirty="0" smtClean="0">
                <a:latin typeface="Arial"/>
                <a:cs typeface="Arial"/>
              </a:rPr>
              <a:t>u</a:t>
            </a:r>
            <a:r>
              <a:rPr sz="1000" spc="19" dirty="0" smtClean="0">
                <a:latin typeface="Arial"/>
                <a:cs typeface="Arial"/>
              </a:rPr>
              <a:t>mm</a:t>
            </a:r>
            <a:r>
              <a:rPr sz="1000" spc="0" dirty="0" smtClean="0">
                <a:latin typeface="Arial"/>
                <a:cs typeface="Arial"/>
              </a:rPr>
              <a:t>er </a:t>
            </a:r>
            <a:endParaRPr sz="1000">
              <a:latin typeface="Arial"/>
              <a:cs typeface="Arial"/>
            </a:endParaRPr>
          </a:p>
          <a:p>
            <a:pPr marL="198119" marR="71599">
              <a:lnSpc>
                <a:spcPts val="1149"/>
              </a:lnSpc>
              <a:spcBef>
                <a:spcPts val="102"/>
              </a:spcBef>
            </a:pPr>
            <a:r>
              <a:rPr sz="1000" spc="-4" dirty="0" smtClean="0">
                <a:latin typeface="Arial"/>
                <a:cs typeface="Arial"/>
              </a:rPr>
              <a:t>A</a:t>
            </a:r>
            <a:r>
              <a:rPr sz="1000" spc="0" dirty="0" smtClean="0">
                <a:latin typeface="Arial"/>
                <a:cs typeface="Arial"/>
              </a:rPr>
              <a:t>ut</a:t>
            </a:r>
            <a:r>
              <a:rPr sz="1000" spc="-4" dirty="0" smtClean="0">
                <a:latin typeface="Arial"/>
                <a:cs typeface="Arial"/>
              </a:rPr>
              <a:t>u</a:t>
            </a:r>
            <a:r>
              <a:rPr sz="1000" spc="19" dirty="0" smtClean="0">
                <a:latin typeface="Arial"/>
                <a:cs typeface="Arial"/>
              </a:rPr>
              <a:t>m</a:t>
            </a:r>
            <a:r>
              <a:rPr sz="1000" spc="0" dirty="0" smtClean="0">
                <a:latin typeface="Arial"/>
                <a:cs typeface="Arial"/>
              </a:rPr>
              <a:t>n </a:t>
            </a:r>
            <a:endParaRPr sz="1000">
              <a:latin typeface="Arial"/>
              <a:cs typeface="Arial"/>
            </a:endParaRPr>
          </a:p>
          <a:p>
            <a:pPr marL="198119" marR="71599">
              <a:lnSpc>
                <a:spcPts val="1149"/>
              </a:lnSpc>
              <a:spcBef>
                <a:spcPts val="102"/>
              </a:spcBef>
            </a:pPr>
            <a:r>
              <a:rPr sz="1000" spc="44" dirty="0" smtClean="0">
                <a:latin typeface="Arial"/>
                <a:cs typeface="Arial"/>
              </a:rPr>
              <a:t>W</a:t>
            </a:r>
            <a:r>
              <a:rPr sz="1000" spc="-4" dirty="0" smtClean="0">
                <a:latin typeface="Arial"/>
                <a:cs typeface="Arial"/>
              </a:rPr>
              <a:t>i</a:t>
            </a:r>
            <a:r>
              <a:rPr sz="1000" spc="0" dirty="0" smtClean="0">
                <a:latin typeface="Arial"/>
                <a:cs typeface="Arial"/>
              </a:rPr>
              <a:t>nt</a:t>
            </a:r>
            <a:r>
              <a:rPr sz="1000" spc="-4" dirty="0" smtClean="0">
                <a:latin typeface="Arial"/>
                <a:cs typeface="Arial"/>
              </a:rPr>
              <a:t>e</a:t>
            </a:r>
            <a:r>
              <a:rPr sz="1000" spc="0" dirty="0" smtClean="0">
                <a:latin typeface="Arial"/>
                <a:cs typeface="Arial"/>
              </a:rPr>
              <a:t>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4821936" y="3227831"/>
            <a:ext cx="208787" cy="594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1327404" y="3287267"/>
            <a:ext cx="38100" cy="297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5" name="object 125"/>
          <p:cNvSpPr txBox="1"/>
          <p:nvPr/>
        </p:nvSpPr>
        <p:spPr>
          <a:xfrm>
            <a:off x="1365504" y="3287267"/>
            <a:ext cx="2682240" cy="208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4" name="object 124"/>
          <p:cNvSpPr txBox="1"/>
          <p:nvPr/>
        </p:nvSpPr>
        <p:spPr>
          <a:xfrm>
            <a:off x="4821936" y="3287267"/>
            <a:ext cx="208787" cy="297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3" name="object 123"/>
          <p:cNvSpPr txBox="1"/>
          <p:nvPr/>
        </p:nvSpPr>
        <p:spPr>
          <a:xfrm>
            <a:off x="1365504" y="3496055"/>
            <a:ext cx="2026920" cy="883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46"/>
              </a:spcBef>
            </a:pPr>
            <a:endParaRPr sz="650"/>
          </a:p>
        </p:txBody>
      </p:sp>
      <p:sp>
        <p:nvSpPr>
          <p:cNvPr id="122" name="object 122"/>
          <p:cNvSpPr txBox="1"/>
          <p:nvPr/>
        </p:nvSpPr>
        <p:spPr>
          <a:xfrm>
            <a:off x="3392424" y="3496055"/>
            <a:ext cx="111251" cy="1277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1" name="object 121"/>
          <p:cNvSpPr txBox="1"/>
          <p:nvPr/>
        </p:nvSpPr>
        <p:spPr>
          <a:xfrm>
            <a:off x="3503676" y="3496055"/>
            <a:ext cx="544068" cy="883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46"/>
              </a:spcBef>
            </a:pPr>
            <a:endParaRPr sz="650"/>
          </a:p>
        </p:txBody>
      </p:sp>
      <p:sp>
        <p:nvSpPr>
          <p:cNvPr id="120" name="object 120"/>
          <p:cNvSpPr txBox="1"/>
          <p:nvPr/>
        </p:nvSpPr>
        <p:spPr>
          <a:xfrm>
            <a:off x="1327404" y="3584448"/>
            <a:ext cx="38100" cy="297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9" name="object 119"/>
          <p:cNvSpPr txBox="1"/>
          <p:nvPr/>
        </p:nvSpPr>
        <p:spPr>
          <a:xfrm>
            <a:off x="1365504" y="3584448"/>
            <a:ext cx="804672" cy="1493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8" name="object 118"/>
          <p:cNvSpPr txBox="1"/>
          <p:nvPr/>
        </p:nvSpPr>
        <p:spPr>
          <a:xfrm>
            <a:off x="2170176" y="3584448"/>
            <a:ext cx="111251" cy="1188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7" name="object 117"/>
          <p:cNvSpPr txBox="1"/>
          <p:nvPr/>
        </p:nvSpPr>
        <p:spPr>
          <a:xfrm>
            <a:off x="2281428" y="3584448"/>
            <a:ext cx="499872" cy="297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6" name="object 116"/>
          <p:cNvSpPr txBox="1"/>
          <p:nvPr/>
        </p:nvSpPr>
        <p:spPr>
          <a:xfrm>
            <a:off x="2781300" y="3584448"/>
            <a:ext cx="111251" cy="11887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5" name="object 115"/>
          <p:cNvSpPr txBox="1"/>
          <p:nvPr/>
        </p:nvSpPr>
        <p:spPr>
          <a:xfrm>
            <a:off x="2892552" y="3584448"/>
            <a:ext cx="499872" cy="297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4" name="object 114"/>
          <p:cNvSpPr txBox="1"/>
          <p:nvPr/>
        </p:nvSpPr>
        <p:spPr>
          <a:xfrm>
            <a:off x="3503676" y="3584448"/>
            <a:ext cx="544068" cy="297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3" name="object 113"/>
          <p:cNvSpPr txBox="1"/>
          <p:nvPr/>
        </p:nvSpPr>
        <p:spPr>
          <a:xfrm>
            <a:off x="4821936" y="3584448"/>
            <a:ext cx="208787" cy="297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2" name="object 112"/>
          <p:cNvSpPr txBox="1"/>
          <p:nvPr/>
        </p:nvSpPr>
        <p:spPr>
          <a:xfrm>
            <a:off x="1365504" y="3733800"/>
            <a:ext cx="193548" cy="1478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1" name="object 111"/>
          <p:cNvSpPr txBox="1"/>
          <p:nvPr/>
        </p:nvSpPr>
        <p:spPr>
          <a:xfrm>
            <a:off x="1559052" y="3733800"/>
            <a:ext cx="111252" cy="1039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0" name="object 110"/>
          <p:cNvSpPr txBox="1"/>
          <p:nvPr/>
        </p:nvSpPr>
        <p:spPr>
          <a:xfrm>
            <a:off x="1670304" y="3733800"/>
            <a:ext cx="499871" cy="1478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9" name="object 109"/>
          <p:cNvSpPr txBox="1"/>
          <p:nvPr/>
        </p:nvSpPr>
        <p:spPr>
          <a:xfrm>
            <a:off x="1327404" y="3881628"/>
            <a:ext cx="38100" cy="297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8" name="object 108"/>
          <p:cNvSpPr txBox="1"/>
          <p:nvPr/>
        </p:nvSpPr>
        <p:spPr>
          <a:xfrm>
            <a:off x="1365504" y="3881628"/>
            <a:ext cx="193548" cy="118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36"/>
              </a:spcBef>
            </a:pPr>
            <a:endParaRPr sz="900"/>
          </a:p>
        </p:txBody>
      </p:sp>
      <p:sp>
        <p:nvSpPr>
          <p:cNvPr id="107" name="object 107"/>
          <p:cNvSpPr txBox="1"/>
          <p:nvPr/>
        </p:nvSpPr>
        <p:spPr>
          <a:xfrm>
            <a:off x="1670304" y="3881628"/>
            <a:ext cx="499871" cy="118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36"/>
              </a:spcBef>
            </a:pPr>
            <a:endParaRPr sz="900"/>
          </a:p>
        </p:txBody>
      </p:sp>
      <p:sp>
        <p:nvSpPr>
          <p:cNvPr id="106" name="object 106"/>
          <p:cNvSpPr txBox="1"/>
          <p:nvPr/>
        </p:nvSpPr>
        <p:spPr>
          <a:xfrm>
            <a:off x="2281428" y="3881628"/>
            <a:ext cx="499872" cy="178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5" name="object 105"/>
          <p:cNvSpPr txBox="1"/>
          <p:nvPr/>
        </p:nvSpPr>
        <p:spPr>
          <a:xfrm>
            <a:off x="2892552" y="3881628"/>
            <a:ext cx="499872" cy="899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8"/>
              </a:spcBef>
            </a:pPr>
            <a:endParaRPr sz="700"/>
          </a:p>
        </p:txBody>
      </p:sp>
      <p:sp>
        <p:nvSpPr>
          <p:cNvPr id="104" name="object 104"/>
          <p:cNvSpPr txBox="1"/>
          <p:nvPr/>
        </p:nvSpPr>
        <p:spPr>
          <a:xfrm>
            <a:off x="3503676" y="3881628"/>
            <a:ext cx="1527048" cy="149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3" name="object 103"/>
          <p:cNvSpPr txBox="1"/>
          <p:nvPr/>
        </p:nvSpPr>
        <p:spPr>
          <a:xfrm>
            <a:off x="1365504" y="4000500"/>
            <a:ext cx="83820" cy="178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2" name="object 102"/>
          <p:cNvSpPr txBox="1"/>
          <p:nvPr/>
        </p:nvSpPr>
        <p:spPr>
          <a:xfrm>
            <a:off x="1449324" y="4000500"/>
            <a:ext cx="109728" cy="7726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1" name="object 101"/>
          <p:cNvSpPr txBox="1"/>
          <p:nvPr/>
        </p:nvSpPr>
        <p:spPr>
          <a:xfrm>
            <a:off x="1670304" y="4000500"/>
            <a:ext cx="388619" cy="178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0" name="object 100"/>
          <p:cNvSpPr txBox="1"/>
          <p:nvPr/>
        </p:nvSpPr>
        <p:spPr>
          <a:xfrm>
            <a:off x="2058924" y="4000500"/>
            <a:ext cx="111251" cy="7726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9" name="object 99"/>
          <p:cNvSpPr txBox="1"/>
          <p:nvPr/>
        </p:nvSpPr>
        <p:spPr>
          <a:xfrm>
            <a:off x="2892552" y="3971544"/>
            <a:ext cx="388620" cy="2240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8" name="object 98"/>
          <p:cNvSpPr txBox="1"/>
          <p:nvPr/>
        </p:nvSpPr>
        <p:spPr>
          <a:xfrm>
            <a:off x="3281172" y="3971544"/>
            <a:ext cx="111251" cy="8016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7" name="object 97"/>
          <p:cNvSpPr txBox="1"/>
          <p:nvPr/>
        </p:nvSpPr>
        <p:spPr>
          <a:xfrm>
            <a:off x="1327404" y="4030979"/>
            <a:ext cx="2287524" cy="7421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6" name="object 96"/>
          <p:cNvSpPr txBox="1"/>
          <p:nvPr/>
        </p:nvSpPr>
        <p:spPr>
          <a:xfrm>
            <a:off x="3614928" y="4000500"/>
            <a:ext cx="388620" cy="178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5" name="object 95"/>
          <p:cNvSpPr txBox="1"/>
          <p:nvPr/>
        </p:nvSpPr>
        <p:spPr>
          <a:xfrm>
            <a:off x="4003548" y="4000500"/>
            <a:ext cx="111251" cy="7726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4" name="object 94"/>
          <p:cNvSpPr txBox="1"/>
          <p:nvPr/>
        </p:nvSpPr>
        <p:spPr>
          <a:xfrm>
            <a:off x="4114800" y="4000500"/>
            <a:ext cx="915924" cy="178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3" name="object 93"/>
          <p:cNvSpPr txBox="1"/>
          <p:nvPr/>
        </p:nvSpPr>
        <p:spPr>
          <a:xfrm>
            <a:off x="2281428" y="4059936"/>
            <a:ext cx="388620" cy="594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2670048" y="4059936"/>
            <a:ext cx="111251" cy="7132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1" name="object 91"/>
          <p:cNvSpPr txBox="1"/>
          <p:nvPr/>
        </p:nvSpPr>
        <p:spPr>
          <a:xfrm>
            <a:off x="3503676" y="4030979"/>
            <a:ext cx="111251" cy="7421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0" name="object 90"/>
          <p:cNvSpPr txBox="1"/>
          <p:nvPr/>
        </p:nvSpPr>
        <p:spPr>
          <a:xfrm>
            <a:off x="3614928" y="4030979"/>
            <a:ext cx="388620" cy="1478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9" name="object 89"/>
          <p:cNvSpPr txBox="1"/>
          <p:nvPr/>
        </p:nvSpPr>
        <p:spPr>
          <a:xfrm>
            <a:off x="4003548" y="4000500"/>
            <a:ext cx="111251" cy="7726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8" name="object 88"/>
          <p:cNvSpPr txBox="1"/>
          <p:nvPr/>
        </p:nvSpPr>
        <p:spPr>
          <a:xfrm>
            <a:off x="1327404" y="4178808"/>
            <a:ext cx="38100" cy="297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7" name="object 87"/>
          <p:cNvSpPr txBox="1"/>
          <p:nvPr/>
        </p:nvSpPr>
        <p:spPr>
          <a:xfrm>
            <a:off x="1365504" y="4178808"/>
            <a:ext cx="83820" cy="297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6" name="object 86"/>
          <p:cNvSpPr txBox="1"/>
          <p:nvPr/>
        </p:nvSpPr>
        <p:spPr>
          <a:xfrm>
            <a:off x="2892552" y="4195572"/>
            <a:ext cx="111251" cy="57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5" name="object 85"/>
          <p:cNvSpPr txBox="1"/>
          <p:nvPr/>
        </p:nvSpPr>
        <p:spPr>
          <a:xfrm>
            <a:off x="3003804" y="4195572"/>
            <a:ext cx="277368" cy="2804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4" name="object 84"/>
          <p:cNvSpPr txBox="1"/>
          <p:nvPr/>
        </p:nvSpPr>
        <p:spPr>
          <a:xfrm>
            <a:off x="1670304" y="4178808"/>
            <a:ext cx="111251" cy="594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3" name="object 83"/>
          <p:cNvSpPr txBox="1"/>
          <p:nvPr/>
        </p:nvSpPr>
        <p:spPr>
          <a:xfrm>
            <a:off x="1781556" y="4178808"/>
            <a:ext cx="277368" cy="88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45"/>
              </a:spcBef>
            </a:pPr>
            <a:endParaRPr sz="650"/>
          </a:p>
        </p:txBody>
      </p:sp>
      <p:sp>
        <p:nvSpPr>
          <p:cNvPr id="82" name="object 82"/>
          <p:cNvSpPr txBox="1"/>
          <p:nvPr/>
        </p:nvSpPr>
        <p:spPr>
          <a:xfrm>
            <a:off x="2392679" y="4178808"/>
            <a:ext cx="277368" cy="297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1" name="object 81"/>
          <p:cNvSpPr txBox="1"/>
          <p:nvPr/>
        </p:nvSpPr>
        <p:spPr>
          <a:xfrm>
            <a:off x="3614928" y="4178808"/>
            <a:ext cx="388620" cy="2072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0" name="object 80"/>
          <p:cNvSpPr txBox="1"/>
          <p:nvPr/>
        </p:nvSpPr>
        <p:spPr>
          <a:xfrm>
            <a:off x="4114800" y="4178808"/>
            <a:ext cx="499872" cy="2819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9" name="object 79"/>
          <p:cNvSpPr txBox="1"/>
          <p:nvPr/>
        </p:nvSpPr>
        <p:spPr>
          <a:xfrm>
            <a:off x="4614672" y="4178808"/>
            <a:ext cx="111251" cy="594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8" name="object 78"/>
          <p:cNvSpPr txBox="1"/>
          <p:nvPr/>
        </p:nvSpPr>
        <p:spPr>
          <a:xfrm>
            <a:off x="4725924" y="4178808"/>
            <a:ext cx="304800" cy="297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7" name="object 77"/>
          <p:cNvSpPr txBox="1"/>
          <p:nvPr/>
        </p:nvSpPr>
        <p:spPr>
          <a:xfrm>
            <a:off x="2281428" y="4119372"/>
            <a:ext cx="111251" cy="653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6" name="object 76"/>
          <p:cNvSpPr txBox="1"/>
          <p:nvPr/>
        </p:nvSpPr>
        <p:spPr>
          <a:xfrm>
            <a:off x="2392679" y="4119372"/>
            <a:ext cx="277368" cy="356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5" name="object 75"/>
          <p:cNvSpPr txBox="1"/>
          <p:nvPr/>
        </p:nvSpPr>
        <p:spPr>
          <a:xfrm>
            <a:off x="1781556" y="4267200"/>
            <a:ext cx="111251" cy="505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4" name="object 74"/>
          <p:cNvSpPr txBox="1"/>
          <p:nvPr/>
        </p:nvSpPr>
        <p:spPr>
          <a:xfrm>
            <a:off x="1892808" y="4267200"/>
            <a:ext cx="166116" cy="208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3" name="object 73"/>
          <p:cNvSpPr txBox="1"/>
          <p:nvPr/>
        </p:nvSpPr>
        <p:spPr>
          <a:xfrm>
            <a:off x="3614928" y="4386072"/>
            <a:ext cx="277368" cy="899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7"/>
              </a:spcBef>
            </a:pPr>
            <a:endParaRPr sz="700"/>
          </a:p>
        </p:txBody>
      </p:sp>
      <p:sp>
        <p:nvSpPr>
          <p:cNvPr id="72" name="object 72"/>
          <p:cNvSpPr txBox="1"/>
          <p:nvPr/>
        </p:nvSpPr>
        <p:spPr>
          <a:xfrm>
            <a:off x="3892296" y="4386072"/>
            <a:ext cx="111251" cy="3870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1" name="object 71"/>
          <p:cNvSpPr txBox="1"/>
          <p:nvPr/>
        </p:nvSpPr>
        <p:spPr>
          <a:xfrm>
            <a:off x="1327404" y="4475988"/>
            <a:ext cx="38100" cy="297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0" name="object 70"/>
          <p:cNvSpPr txBox="1"/>
          <p:nvPr/>
        </p:nvSpPr>
        <p:spPr>
          <a:xfrm>
            <a:off x="1365504" y="4475988"/>
            <a:ext cx="83820" cy="297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9" name="object 69"/>
          <p:cNvSpPr txBox="1"/>
          <p:nvPr/>
        </p:nvSpPr>
        <p:spPr>
          <a:xfrm>
            <a:off x="4725924" y="4475988"/>
            <a:ext cx="304800" cy="594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392679" y="4475988"/>
            <a:ext cx="277368" cy="178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7" name="object 67"/>
          <p:cNvSpPr txBox="1"/>
          <p:nvPr/>
        </p:nvSpPr>
        <p:spPr>
          <a:xfrm>
            <a:off x="3003804" y="4475988"/>
            <a:ext cx="277368" cy="2072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6" name="object 66"/>
          <p:cNvSpPr txBox="1"/>
          <p:nvPr/>
        </p:nvSpPr>
        <p:spPr>
          <a:xfrm>
            <a:off x="3614928" y="4475988"/>
            <a:ext cx="277368" cy="594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1892808" y="4475988"/>
            <a:ext cx="166116" cy="297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4" name="object 64"/>
          <p:cNvSpPr txBox="1"/>
          <p:nvPr/>
        </p:nvSpPr>
        <p:spPr>
          <a:xfrm>
            <a:off x="4114800" y="4460748"/>
            <a:ext cx="111251" cy="3124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3" name="object 63"/>
          <p:cNvSpPr txBox="1"/>
          <p:nvPr/>
        </p:nvSpPr>
        <p:spPr>
          <a:xfrm>
            <a:off x="4226052" y="4460748"/>
            <a:ext cx="277368" cy="3124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2" name="object 62"/>
          <p:cNvSpPr txBox="1"/>
          <p:nvPr/>
        </p:nvSpPr>
        <p:spPr>
          <a:xfrm>
            <a:off x="4503420" y="4460748"/>
            <a:ext cx="111251" cy="3124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1" name="object 61"/>
          <p:cNvSpPr txBox="1"/>
          <p:nvPr/>
        </p:nvSpPr>
        <p:spPr>
          <a:xfrm>
            <a:off x="3614928" y="4535424"/>
            <a:ext cx="111251" cy="237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0" name="object 60"/>
          <p:cNvSpPr txBox="1"/>
          <p:nvPr/>
        </p:nvSpPr>
        <p:spPr>
          <a:xfrm>
            <a:off x="3726179" y="4535424"/>
            <a:ext cx="166116" cy="237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9" name="object 59"/>
          <p:cNvSpPr txBox="1"/>
          <p:nvPr/>
        </p:nvSpPr>
        <p:spPr>
          <a:xfrm>
            <a:off x="4725924" y="4535424"/>
            <a:ext cx="111251" cy="237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8" name="object 58"/>
          <p:cNvSpPr txBox="1"/>
          <p:nvPr/>
        </p:nvSpPr>
        <p:spPr>
          <a:xfrm>
            <a:off x="4837176" y="4535424"/>
            <a:ext cx="193548" cy="237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7" name="object 57"/>
          <p:cNvSpPr txBox="1"/>
          <p:nvPr/>
        </p:nvSpPr>
        <p:spPr>
          <a:xfrm>
            <a:off x="2392679" y="4654296"/>
            <a:ext cx="111252" cy="118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36"/>
              </a:spcBef>
            </a:pPr>
            <a:endParaRPr sz="900"/>
          </a:p>
        </p:txBody>
      </p:sp>
      <p:sp>
        <p:nvSpPr>
          <p:cNvPr id="56" name="object 56"/>
          <p:cNvSpPr txBox="1"/>
          <p:nvPr/>
        </p:nvSpPr>
        <p:spPr>
          <a:xfrm>
            <a:off x="2503932" y="4654296"/>
            <a:ext cx="166116" cy="118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36"/>
              </a:spcBef>
            </a:pPr>
            <a:endParaRPr sz="900"/>
          </a:p>
        </p:txBody>
      </p:sp>
      <p:sp>
        <p:nvSpPr>
          <p:cNvPr id="55" name="object 55"/>
          <p:cNvSpPr txBox="1"/>
          <p:nvPr/>
        </p:nvSpPr>
        <p:spPr>
          <a:xfrm>
            <a:off x="3003804" y="4683252"/>
            <a:ext cx="111252" cy="899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8"/>
              </a:spcBef>
            </a:pPr>
            <a:endParaRPr sz="700"/>
          </a:p>
        </p:txBody>
      </p:sp>
      <p:sp>
        <p:nvSpPr>
          <p:cNvPr id="54" name="object 54"/>
          <p:cNvSpPr txBox="1"/>
          <p:nvPr/>
        </p:nvSpPr>
        <p:spPr>
          <a:xfrm>
            <a:off x="3115056" y="4683252"/>
            <a:ext cx="166116" cy="899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8"/>
              </a:spcBef>
            </a:pPr>
            <a:endParaRPr sz="700"/>
          </a:p>
        </p:txBody>
      </p:sp>
      <p:sp>
        <p:nvSpPr>
          <p:cNvPr id="53" name="object 53"/>
          <p:cNvSpPr txBox="1"/>
          <p:nvPr/>
        </p:nvSpPr>
        <p:spPr>
          <a:xfrm>
            <a:off x="1327404" y="4773168"/>
            <a:ext cx="38100" cy="2956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2" name="object 52"/>
          <p:cNvSpPr txBox="1"/>
          <p:nvPr/>
        </p:nvSpPr>
        <p:spPr>
          <a:xfrm>
            <a:off x="1365504" y="4773168"/>
            <a:ext cx="3471672" cy="1478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1" name="object 51"/>
          <p:cNvSpPr txBox="1"/>
          <p:nvPr/>
        </p:nvSpPr>
        <p:spPr>
          <a:xfrm>
            <a:off x="1976627" y="4773168"/>
            <a:ext cx="611124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587752" y="4773168"/>
            <a:ext cx="611124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198876" y="4773168"/>
            <a:ext cx="609600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808476" y="4773168"/>
            <a:ext cx="611124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419600" y="4773168"/>
            <a:ext cx="417575" cy="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837176" y="4773168"/>
            <a:ext cx="109727" cy="1478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5" name="object 45"/>
          <p:cNvSpPr txBox="1"/>
          <p:nvPr/>
        </p:nvSpPr>
        <p:spPr>
          <a:xfrm>
            <a:off x="4946904" y="4773168"/>
            <a:ext cx="83820" cy="1478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4" name="object 44"/>
          <p:cNvSpPr txBox="1"/>
          <p:nvPr/>
        </p:nvSpPr>
        <p:spPr>
          <a:xfrm>
            <a:off x="1365504" y="4920996"/>
            <a:ext cx="3665220" cy="1478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3" name="object 43"/>
          <p:cNvSpPr txBox="1"/>
          <p:nvPr/>
        </p:nvSpPr>
        <p:spPr>
          <a:xfrm>
            <a:off x="1043609" y="980694"/>
            <a:ext cx="1426667" cy="3138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">
              <a:lnSpc>
                <a:spcPts val="2430"/>
              </a:lnSpc>
              <a:spcBef>
                <a:spcPts val="161"/>
              </a:spcBef>
            </a:pPr>
            <a:r>
              <a:rPr sz="3000" b="1" spc="0" baseline="1365" dirty="0" smtClean="0">
                <a:latin typeface="Calibri"/>
                <a:cs typeface="Calibri"/>
              </a:rPr>
              <a:t>City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470277" y="980694"/>
            <a:ext cx="864928" cy="3138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481">
              <a:lnSpc>
                <a:spcPts val="2430"/>
              </a:lnSpc>
              <a:spcBef>
                <a:spcPts val="161"/>
              </a:spcBef>
            </a:pPr>
            <a:r>
              <a:rPr sz="3000" b="1" spc="-29" baseline="1365" dirty="0" smtClean="0">
                <a:latin typeface="Calibri"/>
                <a:cs typeface="Calibri"/>
              </a:rPr>
              <a:t>K</a:t>
            </a:r>
            <a:r>
              <a:rPr sz="3000" b="1" spc="0" baseline="1365" dirty="0" smtClean="0">
                <a:latin typeface="Calibri"/>
                <a:cs typeface="Calibri"/>
              </a:rPr>
              <a:t>a</a:t>
            </a:r>
            <a:r>
              <a:rPr sz="3000" b="1" spc="-59" baseline="1365" dirty="0" smtClean="0">
                <a:latin typeface="Calibri"/>
                <a:cs typeface="Calibri"/>
              </a:rPr>
              <a:t>r</a:t>
            </a:r>
            <a:r>
              <a:rPr sz="3000" b="1" spc="0" baseline="1365" dirty="0" smtClean="0">
                <a:latin typeface="Calibri"/>
                <a:cs typeface="Calibri"/>
              </a:rPr>
              <a:t>achi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22447" y="980694"/>
            <a:ext cx="1111876" cy="3138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337">
              <a:lnSpc>
                <a:spcPts val="2430"/>
              </a:lnSpc>
              <a:spcBef>
                <a:spcPts val="161"/>
              </a:spcBef>
            </a:pPr>
            <a:r>
              <a:rPr sz="3000" b="1" spc="-34" baseline="1365" dirty="0" smtClean="0">
                <a:latin typeface="Calibri"/>
                <a:cs typeface="Calibri"/>
              </a:rPr>
              <a:t>P</a:t>
            </a:r>
            <a:r>
              <a:rPr sz="3000" b="1" spc="0" baseline="1365" dirty="0" smtClean="0">
                <a:latin typeface="Calibri"/>
                <a:cs typeface="Calibri"/>
              </a:rPr>
              <a:t>es</a:t>
            </a:r>
            <a:r>
              <a:rPr sz="3000" b="1" spc="4" baseline="1365" dirty="0" smtClean="0">
                <a:latin typeface="Calibri"/>
                <a:cs typeface="Calibri"/>
              </a:rPr>
              <a:t>h</a:t>
            </a:r>
            <a:r>
              <a:rPr sz="3000" b="1" spc="-14" baseline="1365" dirty="0" smtClean="0">
                <a:latin typeface="Calibri"/>
                <a:cs typeface="Calibri"/>
              </a:rPr>
              <a:t>a</a:t>
            </a:r>
            <a:r>
              <a:rPr sz="3000" b="1" spc="-29" baseline="1365" dirty="0" smtClean="0">
                <a:latin typeface="Calibri"/>
                <a:cs typeface="Calibri"/>
              </a:rPr>
              <a:t>w</a:t>
            </a:r>
            <a:r>
              <a:rPr sz="3000" b="1" spc="0" baseline="1365" dirty="0" smtClean="0">
                <a:latin typeface="Calibri"/>
                <a:cs typeface="Calibri"/>
              </a:rPr>
              <a:t>ar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20743" y="980694"/>
            <a:ext cx="1176752" cy="3138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322">
              <a:lnSpc>
                <a:spcPts val="2430"/>
              </a:lnSpc>
              <a:spcBef>
                <a:spcPts val="161"/>
              </a:spcBef>
            </a:pPr>
            <a:r>
              <a:rPr sz="3000" b="1" spc="0" baseline="1365" dirty="0" smtClean="0">
                <a:latin typeface="Calibri"/>
                <a:cs typeface="Calibri"/>
              </a:rPr>
              <a:t>I</a:t>
            </a:r>
            <a:r>
              <a:rPr sz="3000" b="1" spc="9" baseline="1365" dirty="0" smtClean="0">
                <a:latin typeface="Calibri"/>
                <a:cs typeface="Calibri"/>
              </a:rPr>
              <a:t>s</a:t>
            </a:r>
            <a:r>
              <a:rPr sz="3000" b="1" spc="0" baseline="1365" dirty="0" smtClean="0">
                <a:latin typeface="Calibri"/>
                <a:cs typeface="Calibri"/>
              </a:rPr>
              <a:t>l</a:t>
            </a:r>
            <a:r>
              <a:rPr sz="3000" b="1" spc="-4" baseline="1365" dirty="0" smtClean="0">
                <a:latin typeface="Calibri"/>
                <a:cs typeface="Calibri"/>
              </a:rPr>
              <a:t>a</a:t>
            </a:r>
            <a:r>
              <a:rPr sz="3000" b="1" spc="0" baseline="1365" dirty="0" smtClean="0">
                <a:latin typeface="Calibri"/>
                <a:cs typeface="Calibri"/>
              </a:rPr>
              <a:t>mabad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583301" y="980694"/>
            <a:ext cx="812011" cy="3138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735">
              <a:lnSpc>
                <a:spcPts val="2430"/>
              </a:lnSpc>
              <a:spcBef>
                <a:spcPts val="161"/>
              </a:spcBef>
            </a:pPr>
            <a:r>
              <a:rPr sz="3000" b="1" spc="0" baseline="1365" dirty="0" smtClean="0">
                <a:latin typeface="Calibri"/>
                <a:cs typeface="Calibri"/>
              </a:rPr>
              <a:t>Laho</a:t>
            </a:r>
            <a:r>
              <a:rPr sz="3000" b="1" spc="-19" baseline="1365" dirty="0" smtClean="0">
                <a:latin typeface="Calibri"/>
                <a:cs typeface="Calibri"/>
              </a:rPr>
              <a:t>r</a:t>
            </a:r>
            <a:r>
              <a:rPr sz="3000" b="1" spc="0" baseline="1365" dirty="0" smtClean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381115" y="980694"/>
            <a:ext cx="823525" cy="3138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719">
              <a:lnSpc>
                <a:spcPts val="2430"/>
              </a:lnSpc>
              <a:spcBef>
                <a:spcPts val="161"/>
              </a:spcBef>
            </a:pPr>
            <a:r>
              <a:rPr sz="3000" b="1" spc="0" baseline="1365" dirty="0" smtClean="0">
                <a:latin typeface="Calibri"/>
                <a:cs typeface="Calibri"/>
              </a:rPr>
              <a:t>Q</a:t>
            </a:r>
            <a:r>
              <a:rPr sz="3000" b="1" spc="9" baseline="1365" dirty="0" smtClean="0">
                <a:latin typeface="Calibri"/>
                <a:cs typeface="Calibri"/>
              </a:rPr>
              <a:t>u</a:t>
            </a:r>
            <a:r>
              <a:rPr sz="3000" b="1" spc="-14" baseline="1365" dirty="0" smtClean="0">
                <a:latin typeface="Calibri"/>
                <a:cs typeface="Calibri"/>
              </a:rPr>
              <a:t>e</a:t>
            </a:r>
            <a:r>
              <a:rPr sz="3000" b="1" spc="-25" baseline="1365" dirty="0" smtClean="0">
                <a:latin typeface="Calibri"/>
                <a:cs typeface="Calibri"/>
              </a:rPr>
              <a:t>tt</a:t>
            </a:r>
            <a:r>
              <a:rPr sz="3000" b="1" spc="0" baseline="1365" dirty="0" smtClean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188834" y="980694"/>
            <a:ext cx="882869" cy="3138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243">
              <a:lnSpc>
                <a:spcPts val="2430"/>
              </a:lnSpc>
              <a:spcBef>
                <a:spcPts val="161"/>
              </a:spcBef>
            </a:pPr>
            <a:r>
              <a:rPr sz="3000" b="1" spc="0" baseline="1365" dirty="0" smtClean="0">
                <a:latin typeface="Calibri"/>
                <a:cs typeface="Calibri"/>
              </a:rPr>
              <a:t>Mur</a:t>
            </a:r>
            <a:r>
              <a:rPr sz="3000" b="1" spc="-25" baseline="1365" dirty="0" smtClean="0">
                <a:latin typeface="Calibri"/>
                <a:cs typeface="Calibri"/>
              </a:rPr>
              <a:t>r</a:t>
            </a:r>
            <a:r>
              <a:rPr sz="3000" b="1" spc="0" baseline="1365" dirty="0" smtClean="0">
                <a:latin typeface="Calibri"/>
                <a:cs typeface="Calibri"/>
              </a:rPr>
              <a:t>ee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43609" y="1294511"/>
            <a:ext cx="1426667" cy="3138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">
              <a:lnSpc>
                <a:spcPts val="2430"/>
              </a:lnSpc>
              <a:spcBef>
                <a:spcPts val="161"/>
              </a:spcBef>
            </a:pPr>
            <a:r>
              <a:rPr sz="3000" b="1" spc="0" baseline="1365" dirty="0" smtClean="0">
                <a:latin typeface="Calibri"/>
                <a:cs typeface="Calibri"/>
              </a:rPr>
              <a:t>Season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70277" y="1294511"/>
            <a:ext cx="852170" cy="3138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4" name="object 34"/>
          <p:cNvSpPr txBox="1"/>
          <p:nvPr/>
        </p:nvSpPr>
        <p:spPr>
          <a:xfrm>
            <a:off x="3322447" y="1294511"/>
            <a:ext cx="1098295" cy="3138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3" name="object 33"/>
          <p:cNvSpPr txBox="1"/>
          <p:nvPr/>
        </p:nvSpPr>
        <p:spPr>
          <a:xfrm>
            <a:off x="4420743" y="1294511"/>
            <a:ext cx="1162558" cy="3138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2" name="object 32"/>
          <p:cNvSpPr txBox="1"/>
          <p:nvPr/>
        </p:nvSpPr>
        <p:spPr>
          <a:xfrm>
            <a:off x="5583301" y="1294511"/>
            <a:ext cx="797813" cy="3138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1" name="object 31"/>
          <p:cNvSpPr txBox="1"/>
          <p:nvPr/>
        </p:nvSpPr>
        <p:spPr>
          <a:xfrm>
            <a:off x="6381115" y="1294511"/>
            <a:ext cx="807719" cy="3138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7188834" y="1294511"/>
            <a:ext cx="869188" cy="3138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9" name="object 29"/>
          <p:cNvSpPr txBox="1"/>
          <p:nvPr/>
        </p:nvSpPr>
        <p:spPr>
          <a:xfrm>
            <a:off x="1043609" y="1608327"/>
            <a:ext cx="1426667" cy="3138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">
              <a:lnSpc>
                <a:spcPts val="2430"/>
              </a:lnSpc>
              <a:spcBef>
                <a:spcPts val="161"/>
              </a:spcBef>
            </a:pPr>
            <a:r>
              <a:rPr sz="3000" spc="0" baseline="1365" dirty="0" smtClean="0">
                <a:latin typeface="Calibri"/>
                <a:cs typeface="Calibri"/>
              </a:rPr>
              <a:t>S</a:t>
            </a:r>
            <a:r>
              <a:rPr sz="3000" spc="4" baseline="1365" dirty="0" smtClean="0">
                <a:latin typeface="Calibri"/>
                <a:cs typeface="Calibri"/>
              </a:rPr>
              <a:t>p</a:t>
            </a:r>
            <a:r>
              <a:rPr sz="3000" spc="0" baseline="1365" dirty="0" smtClean="0">
                <a:latin typeface="Calibri"/>
                <a:cs typeface="Calibri"/>
              </a:rPr>
              <a:t>r</a:t>
            </a:r>
            <a:r>
              <a:rPr sz="3000" spc="-4" baseline="1365" dirty="0" smtClean="0">
                <a:latin typeface="Calibri"/>
                <a:cs typeface="Calibri"/>
              </a:rPr>
              <a:t>i</a:t>
            </a:r>
            <a:r>
              <a:rPr sz="3000" spc="0" baseline="1365" dirty="0" smtClean="0">
                <a:latin typeface="Calibri"/>
                <a:cs typeface="Calibri"/>
              </a:rPr>
              <a:t>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70277" y="1608327"/>
            <a:ext cx="852170" cy="3138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101" algn="r">
              <a:lnSpc>
                <a:spcPts val="2430"/>
              </a:lnSpc>
              <a:spcBef>
                <a:spcPts val="161"/>
              </a:spcBef>
            </a:pPr>
            <a:r>
              <a:rPr sz="3000" spc="4" baseline="1365" dirty="0" smtClean="0">
                <a:latin typeface="Calibri"/>
                <a:cs typeface="Calibri"/>
              </a:rPr>
              <a:t>26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22447" y="1608327"/>
            <a:ext cx="1098295" cy="3138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736" algn="r">
              <a:lnSpc>
                <a:spcPts val="2430"/>
              </a:lnSpc>
              <a:spcBef>
                <a:spcPts val="161"/>
              </a:spcBef>
            </a:pPr>
            <a:r>
              <a:rPr sz="3000" spc="4" baseline="1365" dirty="0" smtClean="0">
                <a:latin typeface="Calibri"/>
                <a:cs typeface="Calibri"/>
              </a:rPr>
              <a:t>26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20743" y="1608327"/>
            <a:ext cx="1162558" cy="3138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863" algn="r">
              <a:lnSpc>
                <a:spcPts val="2430"/>
              </a:lnSpc>
              <a:spcBef>
                <a:spcPts val="161"/>
              </a:spcBef>
            </a:pPr>
            <a:r>
              <a:rPr sz="3000" spc="4" baseline="1365" dirty="0" smtClean="0">
                <a:latin typeface="Calibri"/>
                <a:cs typeface="Calibri"/>
              </a:rPr>
              <a:t>24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83301" y="1608327"/>
            <a:ext cx="840859" cy="3138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30987">
              <a:lnSpc>
                <a:spcPts val="2430"/>
              </a:lnSpc>
              <a:spcBef>
                <a:spcPts val="161"/>
              </a:spcBef>
            </a:pPr>
            <a:r>
              <a:rPr sz="3000" spc="4" baseline="1365" dirty="0" smtClean="0">
                <a:latin typeface="Calibri"/>
                <a:cs typeface="Calibri"/>
              </a:rPr>
              <a:t>27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81115" y="1608327"/>
            <a:ext cx="807719" cy="3138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8466" algn="r">
              <a:lnSpc>
                <a:spcPts val="2430"/>
              </a:lnSpc>
              <a:spcBef>
                <a:spcPts val="161"/>
              </a:spcBef>
            </a:pPr>
            <a:r>
              <a:rPr sz="3000" spc="4" baseline="1365" dirty="0" smtClean="0">
                <a:latin typeface="Calibri"/>
                <a:cs typeface="Calibri"/>
              </a:rPr>
              <a:t>13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88834" y="1608327"/>
            <a:ext cx="869188" cy="3138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7983" algn="r">
              <a:lnSpc>
                <a:spcPts val="2430"/>
              </a:lnSpc>
              <a:spcBef>
                <a:spcPts val="161"/>
              </a:spcBef>
            </a:pPr>
            <a:r>
              <a:rPr sz="3000" spc="4" baseline="1365" dirty="0" smtClean="0">
                <a:latin typeface="Calibri"/>
                <a:cs typeface="Calibri"/>
              </a:rPr>
              <a:t>10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43609" y="1922145"/>
            <a:ext cx="1426667" cy="3138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">
              <a:lnSpc>
                <a:spcPts val="2430"/>
              </a:lnSpc>
              <a:spcBef>
                <a:spcPts val="161"/>
              </a:spcBef>
            </a:pPr>
            <a:r>
              <a:rPr sz="3000" spc="0" baseline="1365" dirty="0" smtClean="0">
                <a:latin typeface="Calibri"/>
                <a:cs typeface="Calibri"/>
              </a:rPr>
              <a:t>S</a:t>
            </a:r>
            <a:r>
              <a:rPr sz="3000" spc="4" baseline="1365" dirty="0" smtClean="0">
                <a:latin typeface="Calibri"/>
                <a:cs typeface="Calibri"/>
              </a:rPr>
              <a:t>u</a:t>
            </a:r>
            <a:r>
              <a:rPr sz="3000" spc="0" baseline="1365" dirty="0" smtClean="0">
                <a:latin typeface="Calibri"/>
                <a:cs typeface="Calibri"/>
              </a:rPr>
              <a:t>m</a:t>
            </a:r>
            <a:r>
              <a:rPr sz="3000" spc="-9" baseline="1365" dirty="0" smtClean="0">
                <a:latin typeface="Calibri"/>
                <a:cs typeface="Calibri"/>
              </a:rPr>
              <a:t>m</a:t>
            </a:r>
            <a:r>
              <a:rPr sz="3000" spc="0" baseline="1365" dirty="0" smtClean="0">
                <a:latin typeface="Calibri"/>
                <a:cs typeface="Calibri"/>
              </a:rPr>
              <a:t>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70277" y="1922145"/>
            <a:ext cx="852170" cy="3138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101" algn="r">
              <a:lnSpc>
                <a:spcPts val="2430"/>
              </a:lnSpc>
              <a:spcBef>
                <a:spcPts val="161"/>
              </a:spcBef>
            </a:pPr>
            <a:r>
              <a:rPr sz="3000" spc="4" baseline="1365" dirty="0" smtClean="0">
                <a:latin typeface="Calibri"/>
                <a:cs typeface="Calibri"/>
              </a:rPr>
              <a:t>35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22447" y="1922145"/>
            <a:ext cx="1098295" cy="3138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736" algn="r">
              <a:lnSpc>
                <a:spcPts val="2430"/>
              </a:lnSpc>
              <a:spcBef>
                <a:spcPts val="161"/>
              </a:spcBef>
            </a:pPr>
            <a:r>
              <a:rPr sz="3000" spc="4" baseline="1365" dirty="0" smtClean="0">
                <a:latin typeface="Calibri"/>
                <a:cs typeface="Calibri"/>
              </a:rPr>
              <a:t>41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20743" y="1922145"/>
            <a:ext cx="1162558" cy="3138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863" algn="r">
              <a:lnSpc>
                <a:spcPts val="2430"/>
              </a:lnSpc>
              <a:spcBef>
                <a:spcPts val="161"/>
              </a:spcBef>
            </a:pPr>
            <a:r>
              <a:rPr sz="3000" spc="4" baseline="1365" dirty="0" smtClean="0">
                <a:latin typeface="Calibri"/>
                <a:cs typeface="Calibri"/>
              </a:rPr>
              <a:t>39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83301" y="1922145"/>
            <a:ext cx="840859" cy="3138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30987">
              <a:lnSpc>
                <a:spcPts val="2430"/>
              </a:lnSpc>
              <a:spcBef>
                <a:spcPts val="161"/>
              </a:spcBef>
            </a:pPr>
            <a:r>
              <a:rPr sz="3000" spc="4" baseline="1365" dirty="0" smtClean="0">
                <a:latin typeface="Calibri"/>
                <a:cs typeface="Calibri"/>
              </a:rPr>
              <a:t>43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81115" y="1922145"/>
            <a:ext cx="807719" cy="3138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8466" algn="r">
              <a:lnSpc>
                <a:spcPts val="2430"/>
              </a:lnSpc>
              <a:spcBef>
                <a:spcPts val="161"/>
              </a:spcBef>
            </a:pPr>
            <a:r>
              <a:rPr sz="3000" spc="4" baseline="1365" dirty="0" smtClean="0">
                <a:latin typeface="Calibri"/>
                <a:cs typeface="Calibri"/>
              </a:rPr>
              <a:t>26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88834" y="1922145"/>
            <a:ext cx="869188" cy="3138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7983" algn="r">
              <a:lnSpc>
                <a:spcPts val="2430"/>
              </a:lnSpc>
              <a:spcBef>
                <a:spcPts val="161"/>
              </a:spcBef>
            </a:pPr>
            <a:r>
              <a:rPr sz="3000" spc="4" baseline="1365" dirty="0" smtClean="0">
                <a:latin typeface="Calibri"/>
                <a:cs typeface="Calibri"/>
              </a:rPr>
              <a:t>20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43609" y="2235962"/>
            <a:ext cx="1426667" cy="3138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">
              <a:lnSpc>
                <a:spcPts val="2430"/>
              </a:lnSpc>
              <a:spcBef>
                <a:spcPts val="161"/>
              </a:spcBef>
            </a:pPr>
            <a:r>
              <a:rPr sz="3000" spc="0" baseline="1365" dirty="0" smtClean="0">
                <a:latin typeface="Calibri"/>
                <a:cs typeface="Calibri"/>
              </a:rPr>
              <a:t>A</a:t>
            </a:r>
            <a:r>
              <a:rPr sz="3000" spc="4" baseline="1365" dirty="0" smtClean="0">
                <a:latin typeface="Calibri"/>
                <a:cs typeface="Calibri"/>
              </a:rPr>
              <a:t>u</a:t>
            </a:r>
            <a:r>
              <a:rPr sz="3000" spc="0" baseline="1365" dirty="0" smtClean="0">
                <a:latin typeface="Calibri"/>
                <a:cs typeface="Calibri"/>
              </a:rPr>
              <a:t>tumn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70277" y="2235962"/>
            <a:ext cx="852170" cy="3138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101" algn="r">
              <a:lnSpc>
                <a:spcPts val="2430"/>
              </a:lnSpc>
              <a:spcBef>
                <a:spcPts val="161"/>
              </a:spcBef>
            </a:pPr>
            <a:r>
              <a:rPr sz="3000" spc="4" baseline="1365" dirty="0" smtClean="0">
                <a:latin typeface="Calibri"/>
                <a:cs typeface="Calibri"/>
              </a:rPr>
              <a:t>21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22447" y="2235962"/>
            <a:ext cx="1098295" cy="3138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736" algn="r">
              <a:lnSpc>
                <a:spcPts val="2430"/>
              </a:lnSpc>
              <a:spcBef>
                <a:spcPts val="161"/>
              </a:spcBef>
            </a:pPr>
            <a:r>
              <a:rPr sz="3000" spc="4" baseline="1365" dirty="0" smtClean="0">
                <a:latin typeface="Calibri"/>
                <a:cs typeface="Calibri"/>
              </a:rPr>
              <a:t>22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20743" y="2235962"/>
            <a:ext cx="1162558" cy="3138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863" algn="r">
              <a:lnSpc>
                <a:spcPts val="2430"/>
              </a:lnSpc>
              <a:spcBef>
                <a:spcPts val="161"/>
              </a:spcBef>
            </a:pPr>
            <a:r>
              <a:rPr sz="3000" spc="4" baseline="1365" dirty="0" smtClean="0">
                <a:latin typeface="Calibri"/>
                <a:cs typeface="Calibri"/>
              </a:rPr>
              <a:t>19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83301" y="2235962"/>
            <a:ext cx="840859" cy="3138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30987">
              <a:lnSpc>
                <a:spcPts val="2430"/>
              </a:lnSpc>
              <a:spcBef>
                <a:spcPts val="161"/>
              </a:spcBef>
            </a:pPr>
            <a:r>
              <a:rPr sz="3000" spc="4" baseline="1365" dirty="0" smtClean="0">
                <a:latin typeface="Calibri"/>
                <a:cs typeface="Calibri"/>
              </a:rPr>
              <a:t>25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81115" y="2235962"/>
            <a:ext cx="807719" cy="3138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8466" algn="r">
              <a:lnSpc>
                <a:spcPts val="2430"/>
              </a:lnSpc>
              <a:spcBef>
                <a:spcPts val="161"/>
              </a:spcBef>
            </a:pPr>
            <a:r>
              <a:rPr sz="3000" spc="4" baseline="1365" dirty="0" smtClean="0">
                <a:latin typeface="Calibri"/>
                <a:cs typeface="Calibri"/>
              </a:rPr>
              <a:t>11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88834" y="2235962"/>
            <a:ext cx="869188" cy="3138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055" algn="r">
              <a:lnSpc>
                <a:spcPts val="2430"/>
              </a:lnSpc>
              <a:spcBef>
                <a:spcPts val="161"/>
              </a:spcBef>
            </a:pPr>
            <a:r>
              <a:rPr sz="3000" spc="0" baseline="1365" dirty="0" smtClean="0">
                <a:latin typeface="Calibri"/>
                <a:cs typeface="Calibri"/>
              </a:rPr>
              <a:t>8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3609" y="2549779"/>
            <a:ext cx="1426667" cy="313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69">
              <a:lnSpc>
                <a:spcPts val="2425"/>
              </a:lnSpc>
              <a:spcBef>
                <a:spcPts val="161"/>
              </a:spcBef>
            </a:pPr>
            <a:r>
              <a:rPr sz="3000" spc="0" baseline="1365" dirty="0" smtClean="0">
                <a:latin typeface="Calibri"/>
                <a:cs typeface="Calibri"/>
              </a:rPr>
              <a:t>Wi</a:t>
            </a:r>
            <a:r>
              <a:rPr sz="3000" spc="-25" baseline="1365" dirty="0" smtClean="0">
                <a:latin typeface="Calibri"/>
                <a:cs typeface="Calibri"/>
              </a:rPr>
              <a:t>nt</a:t>
            </a:r>
            <a:r>
              <a:rPr sz="3000" spc="0" baseline="1365" dirty="0" smtClean="0">
                <a:latin typeface="Calibri"/>
                <a:cs typeface="Calibri"/>
              </a:rPr>
              <a:t>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70277" y="2549779"/>
            <a:ext cx="852170" cy="313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099" algn="r">
              <a:lnSpc>
                <a:spcPts val="2425"/>
              </a:lnSpc>
              <a:spcBef>
                <a:spcPts val="161"/>
              </a:spcBef>
            </a:pPr>
            <a:r>
              <a:rPr sz="3000" spc="4" baseline="1365" dirty="0" smtClean="0">
                <a:latin typeface="Calibri"/>
                <a:cs typeface="Calibri"/>
              </a:rPr>
              <a:t>17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2447" y="2549779"/>
            <a:ext cx="1098295" cy="313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0043" algn="r">
              <a:lnSpc>
                <a:spcPts val="2425"/>
              </a:lnSpc>
              <a:spcBef>
                <a:spcPts val="161"/>
              </a:spcBef>
            </a:pPr>
            <a:r>
              <a:rPr sz="3000" spc="0" baseline="1365" dirty="0" smtClean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20743" y="2549779"/>
            <a:ext cx="1162558" cy="313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0170" algn="r">
              <a:lnSpc>
                <a:spcPts val="2425"/>
              </a:lnSpc>
              <a:spcBef>
                <a:spcPts val="161"/>
              </a:spcBef>
            </a:pPr>
            <a:r>
              <a:rPr sz="3000" spc="0" baseline="1365" dirty="0" smtClean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3301" y="2549779"/>
            <a:ext cx="797813" cy="313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8138" algn="r">
              <a:lnSpc>
                <a:spcPts val="2425"/>
              </a:lnSpc>
              <a:spcBef>
                <a:spcPts val="161"/>
              </a:spcBef>
            </a:pPr>
            <a:r>
              <a:rPr sz="3000" spc="0" baseline="1365" dirty="0" smtClean="0">
                <a:latin typeface="Calibri"/>
                <a:cs typeface="Calibri"/>
              </a:rPr>
              <a:t>8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81115" y="2549779"/>
            <a:ext cx="807719" cy="313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8773" algn="r">
              <a:lnSpc>
                <a:spcPts val="2425"/>
              </a:lnSpc>
              <a:spcBef>
                <a:spcPts val="161"/>
              </a:spcBef>
            </a:pPr>
            <a:r>
              <a:rPr sz="3000" spc="0" baseline="1365" dirty="0" smtClean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188834" y="2549779"/>
            <a:ext cx="869188" cy="3136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8900" algn="r">
              <a:lnSpc>
                <a:spcPts val="2425"/>
              </a:lnSpc>
              <a:spcBef>
                <a:spcPts val="161"/>
              </a:spcBef>
            </a:pPr>
            <a:r>
              <a:rPr sz="3000" spc="0" baseline="1365" dirty="0" smtClean="0">
                <a:latin typeface="Calibri"/>
                <a:cs typeface="Calibri"/>
              </a:rPr>
              <a:t>-5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2329" y="270791"/>
            <a:ext cx="3136931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Compu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er Users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2729" y="1126789"/>
            <a:ext cx="3361871" cy="2354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0"/>
              </a:lnSpc>
              <a:spcBef>
                <a:spcPts val="124"/>
              </a:spcBef>
            </a:pPr>
            <a:r>
              <a:rPr sz="3075" spc="0" baseline="4395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4242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Role</a:t>
            </a:r>
            <a:r>
              <a:rPr sz="3300" spc="-38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d</a:t>
            </a:r>
            <a:r>
              <a:rPr sz="3300" spc="-9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sz="3300" spc="0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pends</a:t>
            </a:r>
            <a:r>
              <a:rPr sz="3300" spc="-73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on</a:t>
            </a:r>
            <a:r>
              <a:rPr sz="3300" spc="-8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sz="3300" spc="4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b</a:t>
            </a:r>
            <a:r>
              <a:rPr sz="3300" spc="0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il</a:t>
            </a:r>
            <a:r>
              <a:rPr sz="3300" spc="-9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i</a:t>
            </a:r>
            <a:r>
              <a:rPr sz="3300" spc="0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ty</a:t>
            </a:r>
            <a:endParaRPr sz="2200">
              <a:latin typeface="Comic Sans MS"/>
              <a:cs typeface="Comic Sans MS"/>
            </a:endParaRPr>
          </a:p>
          <a:p>
            <a:pPr marL="434848" marR="41833">
              <a:lnSpc>
                <a:spcPct val="116129"/>
              </a:lnSpc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Setup</a:t>
            </a:r>
            <a:r>
              <a:rPr sz="1800" spc="-9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t</a:t>
            </a:r>
            <a:r>
              <a:rPr sz="18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h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e system</a:t>
            </a:r>
            <a:endParaRPr sz="1800">
              <a:latin typeface="Comic Sans MS"/>
              <a:cs typeface="Comic Sans MS"/>
            </a:endParaRPr>
          </a:p>
          <a:p>
            <a:pPr marL="434848" marR="41833">
              <a:lnSpc>
                <a:spcPct val="116129"/>
              </a:lnSpc>
              <a:spcBef>
                <a:spcPts val="8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I</a:t>
            </a:r>
            <a:r>
              <a:rPr sz="18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st</a:t>
            </a:r>
            <a:r>
              <a:rPr sz="18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ll</a:t>
            </a:r>
            <a:r>
              <a:rPr sz="1800" spc="-34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soft</a:t>
            </a:r>
            <a:r>
              <a:rPr sz="18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w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are</a:t>
            </a:r>
            <a:endParaRPr sz="1800">
              <a:latin typeface="Comic Sans MS"/>
              <a:cs typeface="Comic Sans MS"/>
            </a:endParaRPr>
          </a:p>
          <a:p>
            <a:pPr marL="434848" marR="41833">
              <a:lnSpc>
                <a:spcPct val="116129"/>
              </a:lnSpc>
              <a:spcBef>
                <a:spcPts val="8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sz="18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sz="18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g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sz="1800" spc="-24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fil</a:t>
            </a:r>
            <a:r>
              <a:rPr sz="18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s</a:t>
            </a:r>
            <a:endParaRPr sz="1800">
              <a:latin typeface="Comic Sans MS"/>
              <a:cs typeface="Comic Sans MS"/>
            </a:endParaRPr>
          </a:p>
          <a:p>
            <a:pPr marL="434848" marR="41833">
              <a:lnSpc>
                <a:spcPct val="116129"/>
              </a:lnSpc>
              <a:spcBef>
                <a:spcPts val="8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ai</a:t>
            </a:r>
            <a:r>
              <a:rPr sz="18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t</a:t>
            </a:r>
            <a:r>
              <a:rPr sz="18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in</a:t>
            </a:r>
            <a:r>
              <a:rPr sz="1800" spc="-29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t</a:t>
            </a:r>
            <a:r>
              <a:rPr sz="18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h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sz="1800" spc="-9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system</a:t>
            </a:r>
            <a:endParaRPr sz="1800">
              <a:latin typeface="Comic Sans MS"/>
              <a:cs typeface="Comic Sans MS"/>
            </a:endParaRPr>
          </a:p>
          <a:p>
            <a:pPr marL="12700" marR="41833">
              <a:lnSpc>
                <a:spcPct val="116129"/>
              </a:lnSpc>
              <a:spcBef>
                <a:spcPts val="125"/>
              </a:spcBef>
            </a:pPr>
            <a:r>
              <a:rPr sz="2100" spc="0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2100" spc="293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2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“Us</a:t>
            </a:r>
            <a:r>
              <a:rPr sz="2200" spc="-9" dirty="0" smtClean="0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sz="22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rle</a:t>
            </a:r>
            <a:r>
              <a:rPr sz="2200" spc="-9" dirty="0" smtClean="0">
                <a:solidFill>
                  <a:srgbClr val="252525"/>
                </a:solidFill>
                <a:latin typeface="Comic Sans MS"/>
                <a:cs typeface="Comic Sans MS"/>
              </a:rPr>
              <a:t>s</a:t>
            </a:r>
            <a:r>
              <a:rPr sz="22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s”</a:t>
            </a:r>
            <a:r>
              <a:rPr sz="2200" spc="19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22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co</a:t>
            </a:r>
            <a:r>
              <a:rPr sz="2200" spc="-9" dirty="0" smtClean="0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sz="22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pu</a:t>
            </a:r>
            <a:r>
              <a:rPr sz="22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t</a:t>
            </a:r>
            <a:r>
              <a:rPr sz="22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ers</a:t>
            </a:r>
            <a:endParaRPr sz="2200">
              <a:latin typeface="Comic Sans MS"/>
              <a:cs typeface="Comic Sans MS"/>
            </a:endParaRPr>
          </a:p>
          <a:p>
            <a:pPr marL="434848" marR="41833">
              <a:lnSpc>
                <a:spcPts val="2460"/>
              </a:lnSpc>
              <a:spcBef>
                <a:spcPts val="183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Run</a:t>
            </a:r>
            <a:r>
              <a:rPr sz="1800" spc="-19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wi</a:t>
            </a:r>
            <a:r>
              <a:rPr sz="18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t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h </a:t>
            </a:r>
            <a:r>
              <a:rPr sz="18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o</a:t>
            </a:r>
            <a:r>
              <a:rPr sz="18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user input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4877" y="3552457"/>
            <a:ext cx="1502031" cy="258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700" spc="0" baseline="1668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2700" spc="19" baseline="16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00" spc="0" baseline="1328" dirty="0" smtClean="0">
                <a:solidFill>
                  <a:srgbClr val="252525"/>
                </a:solidFill>
                <a:latin typeface="Comic Sans MS"/>
                <a:cs typeface="Comic Sans MS"/>
              </a:rPr>
              <a:t>Au</a:t>
            </a:r>
            <a:r>
              <a:rPr sz="2700" spc="4" baseline="1328" dirty="0" smtClean="0">
                <a:solidFill>
                  <a:srgbClr val="252525"/>
                </a:solidFill>
                <a:latin typeface="Comic Sans MS"/>
                <a:cs typeface="Comic Sans MS"/>
              </a:rPr>
              <a:t>t</a:t>
            </a:r>
            <a:r>
              <a:rPr sz="2700" spc="0" baseline="1328" dirty="0" smtClean="0">
                <a:solidFill>
                  <a:srgbClr val="252525"/>
                </a:solidFill>
                <a:latin typeface="Comic Sans MS"/>
                <a:cs typeface="Comic Sans MS"/>
              </a:rPr>
              <a:t>o</a:t>
            </a:r>
            <a:r>
              <a:rPr sz="2700" spc="4" baseline="1328" dirty="0" smtClean="0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sz="2700" spc="0" baseline="1328" dirty="0" smtClean="0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sz="2700" spc="4" baseline="1328" dirty="0" smtClean="0">
                <a:solidFill>
                  <a:srgbClr val="252525"/>
                </a:solidFill>
                <a:latin typeface="Comic Sans MS"/>
                <a:cs typeface="Comic Sans MS"/>
              </a:rPr>
              <a:t>t</a:t>
            </a:r>
            <a:r>
              <a:rPr sz="2700" spc="0" baseline="1328" dirty="0" smtClean="0">
                <a:solidFill>
                  <a:srgbClr val="252525"/>
                </a:solidFill>
                <a:latin typeface="Comic Sans MS"/>
                <a:cs typeface="Comic Sans MS"/>
              </a:rPr>
              <a:t>ed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3256" y="3556828"/>
            <a:ext cx="92307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solidFill>
                  <a:srgbClr val="252525"/>
                </a:solidFill>
                <a:latin typeface="Comic Sans MS"/>
                <a:cs typeface="Comic Sans MS"/>
              </a:rPr>
              <a:t>systems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24231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4" baseline="1708" dirty="0" smtClean="0">
                <a:latin typeface="Comic Sans MS"/>
                <a:cs typeface="Comic Sans MS"/>
              </a:rPr>
              <a:t>17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62329" y="270791"/>
            <a:ext cx="4975981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I</a:t>
            </a:r>
            <a:r>
              <a:rPr sz="4800" spc="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put a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d</a:t>
            </a:r>
            <a:r>
              <a:rPr sz="4800" spc="-1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Ou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put Dev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i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ces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2729" y="1126789"/>
            <a:ext cx="5059992" cy="10360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945">
              <a:lnSpc>
                <a:spcPts val="2480"/>
              </a:lnSpc>
              <a:spcBef>
                <a:spcPts val="124"/>
              </a:spcBef>
            </a:pPr>
            <a:r>
              <a:rPr sz="3075" spc="0" baseline="4395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4242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Input</a:t>
            </a:r>
            <a:r>
              <a:rPr sz="3300" spc="-57" baseline="3261" dirty="0" smtClean="0"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devic</a:t>
            </a:r>
            <a:r>
              <a:rPr sz="3300" spc="-9" baseline="3261" dirty="0" smtClean="0">
                <a:latin typeface="Comic Sans MS"/>
                <a:cs typeface="Comic Sans MS"/>
              </a:rPr>
              <a:t>e</a:t>
            </a:r>
            <a:r>
              <a:rPr sz="3300" spc="0" baseline="3261" dirty="0" smtClean="0">
                <a:latin typeface="Comic Sans MS"/>
                <a:cs typeface="Comic Sans MS"/>
              </a:rPr>
              <a:t>s</a:t>
            </a:r>
            <a:endParaRPr sz="2200">
              <a:latin typeface="Comic Sans MS"/>
              <a:cs typeface="Comic Sans MS"/>
            </a:endParaRPr>
          </a:p>
          <a:p>
            <a:pPr marL="434848">
              <a:lnSpc>
                <a:spcPct val="116129"/>
              </a:lnSpc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E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able</a:t>
            </a:r>
            <a:r>
              <a:rPr sz="1800" spc="-2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user to en</a:t>
            </a:r>
            <a:r>
              <a:rPr sz="1800" spc="4" dirty="0" smtClean="0">
                <a:latin typeface="Comic Sans MS"/>
                <a:cs typeface="Comic Sans MS"/>
              </a:rPr>
              <a:t>t</a:t>
            </a:r>
            <a:r>
              <a:rPr sz="1800" spc="0" dirty="0" smtClean="0">
                <a:latin typeface="Comic Sans MS"/>
                <a:cs typeface="Comic Sans MS"/>
              </a:rPr>
              <a:t>er</a:t>
            </a:r>
            <a:r>
              <a:rPr sz="1800" spc="-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co</a:t>
            </a:r>
            <a:r>
              <a:rPr sz="1800" spc="4" dirty="0" smtClean="0">
                <a:latin typeface="Comic Sans MS"/>
                <a:cs typeface="Comic Sans MS"/>
              </a:rPr>
              <a:t>m</a:t>
            </a:r>
            <a:r>
              <a:rPr sz="1800" spc="0" dirty="0" smtClean="0">
                <a:latin typeface="Comic Sans MS"/>
                <a:cs typeface="Comic Sans MS"/>
              </a:rPr>
              <a:t>m</a:t>
            </a:r>
            <a:r>
              <a:rPr sz="1800" spc="4" dirty="0" smtClean="0">
                <a:latin typeface="Comic Sans MS"/>
                <a:cs typeface="Comic Sans MS"/>
              </a:rPr>
              <a:t>an</a:t>
            </a:r>
            <a:r>
              <a:rPr sz="1800" spc="0" dirty="0" smtClean="0">
                <a:latin typeface="Comic Sans MS"/>
                <a:cs typeface="Comic Sans MS"/>
              </a:rPr>
              <a:t>ds</a:t>
            </a:r>
            <a:r>
              <a:rPr sz="1800" spc="-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a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d da</a:t>
            </a:r>
            <a:r>
              <a:rPr sz="1800" spc="4" dirty="0" smtClean="0">
                <a:latin typeface="Comic Sans MS"/>
                <a:cs typeface="Comic Sans MS"/>
              </a:rPr>
              <a:t>t</a:t>
            </a:r>
            <a:r>
              <a:rPr sz="1800" spc="0" dirty="0" smtClean="0">
                <a:latin typeface="Comic Sans MS"/>
                <a:cs typeface="Comic Sans MS"/>
              </a:rPr>
              <a:t>a</a:t>
            </a:r>
            <a:endParaRPr sz="1800">
              <a:latin typeface="Comic Sans MS"/>
              <a:cs typeface="Comic Sans MS"/>
            </a:endParaRPr>
          </a:p>
          <a:p>
            <a:pPr marL="12700" marR="34945">
              <a:lnSpc>
                <a:spcPts val="2985"/>
              </a:lnSpc>
              <a:spcBef>
                <a:spcPts val="269"/>
              </a:spcBef>
            </a:pPr>
            <a:r>
              <a:rPr sz="3075" spc="0" baseline="-1465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-1414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-1087" dirty="0" smtClean="0">
                <a:latin typeface="Comic Sans MS"/>
                <a:cs typeface="Comic Sans MS"/>
              </a:rPr>
              <a:t>Output</a:t>
            </a:r>
            <a:r>
              <a:rPr sz="3300" spc="-42" baseline="-1087" dirty="0" smtClean="0">
                <a:latin typeface="Comic Sans MS"/>
                <a:cs typeface="Comic Sans MS"/>
              </a:rPr>
              <a:t> </a:t>
            </a:r>
            <a:r>
              <a:rPr sz="3300" spc="0" baseline="-1087" dirty="0" smtClean="0">
                <a:latin typeface="Comic Sans MS"/>
                <a:cs typeface="Comic Sans MS"/>
              </a:rPr>
              <a:t>d</a:t>
            </a:r>
            <a:r>
              <a:rPr sz="3300" spc="-9" baseline="-1087" dirty="0" smtClean="0">
                <a:latin typeface="Comic Sans MS"/>
                <a:cs typeface="Comic Sans MS"/>
              </a:rPr>
              <a:t>e</a:t>
            </a:r>
            <a:r>
              <a:rPr sz="3300" spc="0" baseline="-1087" dirty="0" smtClean="0">
                <a:latin typeface="Comic Sans MS"/>
                <a:cs typeface="Comic Sans MS"/>
              </a:rPr>
              <a:t>vices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4877" y="2235340"/>
            <a:ext cx="1027801" cy="258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700" spc="0" baseline="1668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2700" spc="19" baseline="16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00" spc="0" baseline="1328" dirty="0" smtClean="0">
                <a:latin typeface="Comic Sans MS"/>
                <a:cs typeface="Comic Sans MS"/>
              </a:rPr>
              <a:t>E</a:t>
            </a:r>
            <a:r>
              <a:rPr sz="2700" spc="4" baseline="1328" dirty="0" smtClean="0">
                <a:latin typeface="Comic Sans MS"/>
                <a:cs typeface="Comic Sans MS"/>
              </a:rPr>
              <a:t>n</a:t>
            </a:r>
            <a:r>
              <a:rPr sz="2700" spc="0" baseline="1328" dirty="0" smtClean="0">
                <a:latin typeface="Comic Sans MS"/>
                <a:cs typeface="Comic Sans MS"/>
              </a:rPr>
              <a:t>able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6396" y="2239711"/>
            <a:ext cx="105940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co</a:t>
            </a:r>
            <a:r>
              <a:rPr sz="2700" spc="4" baseline="2657" dirty="0" smtClean="0">
                <a:latin typeface="Comic Sans MS"/>
                <a:cs typeface="Comic Sans MS"/>
              </a:rPr>
              <a:t>m</a:t>
            </a:r>
            <a:r>
              <a:rPr sz="2700" spc="0" baseline="2657" dirty="0" smtClean="0">
                <a:latin typeface="Comic Sans MS"/>
                <a:cs typeface="Comic Sans MS"/>
              </a:rPr>
              <a:t>puter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74416" y="2239711"/>
            <a:ext cx="28762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to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1139" y="2239711"/>
            <a:ext cx="142485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co</a:t>
            </a:r>
            <a:r>
              <a:rPr sz="2700" spc="4" baseline="2657" dirty="0" smtClean="0">
                <a:latin typeface="Comic Sans MS"/>
                <a:cs typeface="Comic Sans MS"/>
              </a:rPr>
              <a:t>m</a:t>
            </a:r>
            <a:r>
              <a:rPr sz="2700" spc="0" baseline="2657" dirty="0" smtClean="0">
                <a:latin typeface="Comic Sans MS"/>
                <a:cs typeface="Comic Sans MS"/>
              </a:rPr>
              <a:t>m</a:t>
            </a:r>
            <a:r>
              <a:rPr sz="2700" spc="4" baseline="2657" dirty="0" smtClean="0">
                <a:latin typeface="Comic Sans MS"/>
                <a:cs typeface="Comic Sans MS"/>
              </a:rPr>
              <a:t>un</a:t>
            </a:r>
            <a:r>
              <a:rPr sz="2700" spc="0" baseline="2657" dirty="0" smtClean="0">
                <a:latin typeface="Comic Sans MS"/>
                <a:cs typeface="Comic Sans MS"/>
              </a:rPr>
              <a:t>ica</a:t>
            </a:r>
            <a:r>
              <a:rPr sz="2700" spc="4" baseline="2657" dirty="0" smtClean="0">
                <a:latin typeface="Comic Sans MS"/>
                <a:cs typeface="Comic Sans MS"/>
              </a:rPr>
              <a:t>t</a:t>
            </a:r>
            <a:r>
              <a:rPr sz="2700" spc="0" baseline="2657" dirty="0" smtClean="0">
                <a:latin typeface="Comic Sans MS"/>
                <a:cs typeface="Comic Sans MS"/>
              </a:rPr>
              <a:t>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03089" y="2239711"/>
            <a:ext cx="129743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i</a:t>
            </a:r>
            <a:r>
              <a:rPr sz="2700" spc="4" baseline="2657" dirty="0" smtClean="0">
                <a:latin typeface="Comic Sans MS"/>
                <a:cs typeface="Comic Sans MS"/>
              </a:rPr>
              <a:t>n</a:t>
            </a:r>
            <a:r>
              <a:rPr sz="2700" spc="0" baseline="2657" dirty="0" smtClean="0">
                <a:latin typeface="Comic Sans MS"/>
                <a:cs typeface="Comic Sans MS"/>
              </a:rPr>
              <a:t>form</a:t>
            </a:r>
            <a:r>
              <a:rPr sz="2700" spc="4" baseline="2657" dirty="0" smtClean="0">
                <a:latin typeface="Comic Sans MS"/>
                <a:cs typeface="Comic Sans MS"/>
              </a:rPr>
              <a:t>a</a:t>
            </a:r>
            <a:r>
              <a:rPr sz="2700" spc="0" baseline="2657" dirty="0" smtClean="0">
                <a:latin typeface="Comic Sans MS"/>
                <a:cs typeface="Comic Sans MS"/>
              </a:rPr>
              <a:t>ti</a:t>
            </a:r>
            <a:r>
              <a:rPr sz="2700" spc="4" baseline="2657" dirty="0" smtClean="0">
                <a:latin typeface="Comic Sans MS"/>
                <a:cs typeface="Comic Sans MS"/>
              </a:rPr>
              <a:t>o</a:t>
            </a:r>
            <a:r>
              <a:rPr sz="2700" spc="0" baseline="2657" dirty="0" smtClean="0">
                <a:latin typeface="Comic Sans MS"/>
                <a:cs typeface="Comic Sans MS"/>
              </a:rPr>
              <a:t>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05423" y="2239711"/>
            <a:ext cx="28762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to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2146" y="2239711"/>
            <a:ext cx="52492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user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24231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4" baseline="1708" dirty="0" smtClean="0">
                <a:latin typeface="Comic Sans MS"/>
                <a:cs typeface="Comic Sans MS"/>
              </a:rPr>
              <a:t>18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2329" y="270791"/>
            <a:ext cx="1867850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Keyboard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2729" y="1126789"/>
            <a:ext cx="5042005" cy="29583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945">
              <a:lnSpc>
                <a:spcPts val="2480"/>
              </a:lnSpc>
              <a:spcBef>
                <a:spcPts val="124"/>
              </a:spcBef>
            </a:pPr>
            <a:r>
              <a:rPr sz="3075" spc="0" baseline="4395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4242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The</a:t>
            </a:r>
            <a:r>
              <a:rPr sz="3300" spc="-39" baseline="3261" dirty="0" smtClean="0"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m</a:t>
            </a:r>
            <a:r>
              <a:rPr sz="3300" spc="-9" baseline="3261" dirty="0" smtClean="0">
                <a:latin typeface="Comic Sans MS"/>
                <a:cs typeface="Comic Sans MS"/>
              </a:rPr>
              <a:t>o</a:t>
            </a:r>
            <a:r>
              <a:rPr sz="3300" spc="0" baseline="3261" dirty="0" smtClean="0">
                <a:latin typeface="Comic Sans MS"/>
                <a:cs typeface="Comic Sans MS"/>
              </a:rPr>
              <a:t>st</a:t>
            </a:r>
            <a:r>
              <a:rPr sz="3300" spc="-14" baseline="3261" dirty="0" smtClean="0"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com</a:t>
            </a:r>
            <a:r>
              <a:rPr sz="3300" spc="-4" baseline="3261" dirty="0" smtClean="0">
                <a:latin typeface="Comic Sans MS"/>
                <a:cs typeface="Comic Sans MS"/>
              </a:rPr>
              <a:t>m</a:t>
            </a:r>
            <a:r>
              <a:rPr sz="3300" spc="0" baseline="3261" dirty="0" smtClean="0">
                <a:latin typeface="Comic Sans MS"/>
                <a:cs typeface="Comic Sans MS"/>
              </a:rPr>
              <a:t>on</a:t>
            </a:r>
            <a:r>
              <a:rPr sz="3300" spc="-40" baseline="3261" dirty="0" smtClean="0"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input</a:t>
            </a:r>
            <a:r>
              <a:rPr sz="3300" spc="-31" baseline="3261" dirty="0" smtClean="0"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d</a:t>
            </a:r>
            <a:r>
              <a:rPr sz="3300" spc="-9" baseline="3261" dirty="0" smtClean="0">
                <a:latin typeface="Comic Sans MS"/>
                <a:cs typeface="Comic Sans MS"/>
              </a:rPr>
              <a:t>e</a:t>
            </a:r>
            <a:r>
              <a:rPr sz="3300" spc="0" baseline="3261" dirty="0" smtClean="0">
                <a:latin typeface="Comic Sans MS"/>
                <a:cs typeface="Comic Sans MS"/>
              </a:rPr>
              <a:t>vice</a:t>
            </a:r>
            <a:endParaRPr sz="2200">
              <a:latin typeface="Comic Sans MS"/>
              <a:cs typeface="Comic Sans MS"/>
            </a:endParaRPr>
          </a:p>
          <a:p>
            <a:pPr marL="434848" marR="34945">
              <a:lnSpc>
                <a:spcPct val="116129"/>
              </a:lnSpc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Keyboard profi</a:t>
            </a:r>
            <a:r>
              <a:rPr sz="1800" spc="-4" dirty="0" smtClean="0">
                <a:latin typeface="Comic Sans MS"/>
                <a:cs typeface="Comic Sans MS"/>
              </a:rPr>
              <a:t>c</a:t>
            </a:r>
            <a:r>
              <a:rPr sz="1800" spc="0" dirty="0" smtClean="0">
                <a:latin typeface="Comic Sans MS"/>
                <a:cs typeface="Comic Sans MS"/>
              </a:rPr>
              <a:t>iency</a:t>
            </a:r>
            <a:r>
              <a:rPr sz="1800" spc="-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very impor</a:t>
            </a:r>
            <a:r>
              <a:rPr sz="1800" spc="4" dirty="0" smtClean="0">
                <a:latin typeface="Comic Sans MS"/>
                <a:cs typeface="Comic Sans MS"/>
              </a:rPr>
              <a:t>t</a:t>
            </a:r>
            <a:r>
              <a:rPr sz="1800" spc="0" dirty="0" smtClean="0">
                <a:latin typeface="Comic Sans MS"/>
                <a:cs typeface="Comic Sans MS"/>
              </a:rPr>
              <a:t>a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t</a:t>
            </a:r>
            <a:endParaRPr sz="1800">
              <a:latin typeface="Comic Sans MS"/>
              <a:cs typeface="Comic Sans MS"/>
            </a:endParaRPr>
          </a:p>
          <a:p>
            <a:pPr marL="434848" marR="34945">
              <a:lnSpc>
                <a:spcPct val="116129"/>
              </a:lnSpc>
              <a:spcBef>
                <a:spcPts val="8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Skill</a:t>
            </a:r>
            <a:r>
              <a:rPr sz="1800" spc="-25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is</a:t>
            </a:r>
            <a:r>
              <a:rPr sz="1800" spc="-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called</a:t>
            </a:r>
            <a:r>
              <a:rPr sz="1800" spc="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keyboarding</a:t>
            </a:r>
            <a:endParaRPr sz="1800">
              <a:latin typeface="Comic Sans MS"/>
              <a:cs typeface="Comic Sans MS"/>
            </a:endParaRPr>
          </a:p>
          <a:p>
            <a:pPr marL="12700" marR="34945">
              <a:lnSpc>
                <a:spcPct val="116129"/>
              </a:lnSpc>
              <a:spcBef>
                <a:spcPts val="120"/>
              </a:spcBef>
            </a:pPr>
            <a:r>
              <a:rPr sz="2050" spc="0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2050" spc="343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How</a:t>
            </a:r>
            <a:r>
              <a:rPr sz="2200" spc="-43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keyboa</a:t>
            </a:r>
            <a:r>
              <a:rPr sz="2200" spc="4" dirty="0" smtClean="0">
                <a:latin typeface="Comic Sans MS"/>
                <a:cs typeface="Comic Sans MS"/>
              </a:rPr>
              <a:t>r</a:t>
            </a:r>
            <a:r>
              <a:rPr sz="2200" spc="0" dirty="0" smtClean="0">
                <a:latin typeface="Comic Sans MS"/>
                <a:cs typeface="Comic Sans MS"/>
              </a:rPr>
              <a:t>d</a:t>
            </a:r>
            <a:r>
              <a:rPr sz="2200" spc="-74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works</a:t>
            </a:r>
            <a:endParaRPr sz="2200">
              <a:latin typeface="Comic Sans MS"/>
              <a:cs typeface="Comic Sans MS"/>
            </a:endParaRPr>
          </a:p>
          <a:p>
            <a:pPr marL="434848" marR="6265">
              <a:lnSpc>
                <a:spcPct val="116129"/>
              </a:lnSpc>
              <a:spcBef>
                <a:spcPts val="6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Keyboard co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tr</a:t>
            </a:r>
            <a:r>
              <a:rPr sz="1800" spc="4" dirty="0" smtClean="0">
                <a:latin typeface="Comic Sans MS"/>
                <a:cs typeface="Comic Sans MS"/>
              </a:rPr>
              <a:t>o</a:t>
            </a:r>
            <a:r>
              <a:rPr sz="1800" spc="0" dirty="0" smtClean="0">
                <a:latin typeface="Comic Sans MS"/>
                <a:cs typeface="Comic Sans MS"/>
              </a:rPr>
              <a:t>ller</a:t>
            </a:r>
            <a:r>
              <a:rPr sz="1800" spc="-1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detects a</a:t>
            </a:r>
            <a:r>
              <a:rPr sz="1800" spc="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key pr</a:t>
            </a:r>
            <a:r>
              <a:rPr sz="1800" spc="-4" dirty="0" smtClean="0">
                <a:latin typeface="Comic Sans MS"/>
                <a:cs typeface="Comic Sans MS"/>
              </a:rPr>
              <a:t>e</a:t>
            </a:r>
            <a:r>
              <a:rPr sz="1800" spc="0" dirty="0" smtClean="0">
                <a:latin typeface="Comic Sans MS"/>
                <a:cs typeface="Comic Sans MS"/>
              </a:rPr>
              <a:t>ss</a:t>
            </a:r>
            <a:endParaRPr sz="1800">
              <a:latin typeface="Comic Sans MS"/>
              <a:cs typeface="Comic Sans MS"/>
            </a:endParaRPr>
          </a:p>
          <a:p>
            <a:pPr marL="434848" marR="34945">
              <a:lnSpc>
                <a:spcPct val="116129"/>
              </a:lnSpc>
              <a:spcBef>
                <a:spcPts val="85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Comic Sans MS"/>
                <a:cs typeface="Comic Sans MS"/>
              </a:rPr>
              <a:t>C</a:t>
            </a:r>
            <a:r>
              <a:rPr sz="1800" spc="0" dirty="0" smtClean="0">
                <a:latin typeface="Comic Sans MS"/>
                <a:cs typeface="Comic Sans MS"/>
              </a:rPr>
              <a:t>on</a:t>
            </a:r>
            <a:r>
              <a:rPr sz="1800" spc="4" dirty="0" smtClean="0">
                <a:latin typeface="Comic Sans MS"/>
                <a:cs typeface="Comic Sans MS"/>
              </a:rPr>
              <a:t>t</a:t>
            </a:r>
            <a:r>
              <a:rPr sz="1800" spc="0" dirty="0" smtClean="0">
                <a:latin typeface="Comic Sans MS"/>
                <a:cs typeface="Comic Sans MS"/>
              </a:rPr>
              <a:t>roll</a:t>
            </a:r>
            <a:r>
              <a:rPr sz="1800" spc="-9" dirty="0" smtClean="0">
                <a:latin typeface="Comic Sans MS"/>
                <a:cs typeface="Comic Sans MS"/>
              </a:rPr>
              <a:t>e</a:t>
            </a:r>
            <a:r>
              <a:rPr sz="1800" spc="0" dirty="0" smtClean="0">
                <a:latin typeface="Comic Sans MS"/>
                <a:cs typeface="Comic Sans MS"/>
              </a:rPr>
              <a:t>r</a:t>
            </a:r>
            <a:r>
              <a:rPr sz="1800" spc="-1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s</a:t>
            </a:r>
            <a:r>
              <a:rPr sz="1800" spc="-4" dirty="0" smtClean="0">
                <a:latin typeface="Comic Sans MS"/>
                <a:cs typeface="Comic Sans MS"/>
              </a:rPr>
              <a:t>e</a:t>
            </a:r>
            <a:r>
              <a:rPr sz="1800" spc="0" dirty="0" smtClean="0">
                <a:latin typeface="Comic Sans MS"/>
                <a:cs typeface="Comic Sans MS"/>
              </a:rPr>
              <a:t>nds a code to </a:t>
            </a:r>
            <a:r>
              <a:rPr sz="1800" spc="4" dirty="0" smtClean="0">
                <a:latin typeface="Comic Sans MS"/>
                <a:cs typeface="Comic Sans MS"/>
              </a:rPr>
              <a:t>t</a:t>
            </a:r>
            <a:r>
              <a:rPr sz="1800" spc="0" dirty="0" smtClean="0">
                <a:latin typeface="Comic Sans MS"/>
                <a:cs typeface="Comic Sans MS"/>
              </a:rPr>
              <a:t>he </a:t>
            </a:r>
            <a:r>
              <a:rPr sz="1800" spc="-4" dirty="0" smtClean="0">
                <a:latin typeface="Comic Sans MS"/>
                <a:cs typeface="Comic Sans MS"/>
              </a:rPr>
              <a:t>C</a:t>
            </a:r>
            <a:r>
              <a:rPr sz="1800" spc="0" dirty="0" smtClean="0">
                <a:latin typeface="Comic Sans MS"/>
                <a:cs typeface="Comic Sans MS"/>
              </a:rPr>
              <a:t>PU</a:t>
            </a:r>
            <a:endParaRPr sz="1800">
              <a:latin typeface="Comic Sans MS"/>
              <a:cs typeface="Comic Sans MS"/>
            </a:endParaRPr>
          </a:p>
          <a:p>
            <a:pPr marL="829489" marR="1003902" algn="ctr">
              <a:lnSpc>
                <a:spcPct val="116129"/>
              </a:lnSpc>
              <a:spcBef>
                <a:spcPts val="65"/>
              </a:spcBef>
            </a:pPr>
            <a:r>
              <a:rPr sz="1500" spc="0" dirty="0" smtClean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sz="1500" spc="-129" dirty="0" smtClean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1500" spc="0" dirty="0" smtClean="0">
                <a:latin typeface="Comic Sans MS"/>
                <a:cs typeface="Comic Sans MS"/>
              </a:rPr>
              <a:t>Co</a:t>
            </a:r>
            <a:r>
              <a:rPr sz="1500" spc="-4" dirty="0" smtClean="0">
                <a:latin typeface="Comic Sans MS"/>
                <a:cs typeface="Comic Sans MS"/>
              </a:rPr>
              <a:t>d</a:t>
            </a:r>
            <a:r>
              <a:rPr sz="1500" spc="0" dirty="0" smtClean="0">
                <a:latin typeface="Comic Sans MS"/>
                <a:cs typeface="Comic Sans MS"/>
              </a:rPr>
              <a:t>e </a:t>
            </a:r>
            <a:r>
              <a:rPr sz="1500" spc="-4" dirty="0" smtClean="0">
                <a:latin typeface="Comic Sans MS"/>
                <a:cs typeface="Comic Sans MS"/>
              </a:rPr>
              <a:t>re</a:t>
            </a:r>
            <a:r>
              <a:rPr sz="1500" spc="0" dirty="0" smtClean="0">
                <a:latin typeface="Comic Sans MS"/>
                <a:cs typeface="Comic Sans MS"/>
              </a:rPr>
              <a:t>pres</a:t>
            </a:r>
            <a:r>
              <a:rPr sz="1500" spc="-9" dirty="0" smtClean="0">
                <a:latin typeface="Comic Sans MS"/>
                <a:cs typeface="Comic Sans MS"/>
              </a:rPr>
              <a:t>e</a:t>
            </a:r>
            <a:r>
              <a:rPr sz="1500" spc="0" dirty="0" smtClean="0">
                <a:latin typeface="Comic Sans MS"/>
                <a:cs typeface="Comic Sans MS"/>
              </a:rPr>
              <a:t>nts</a:t>
            </a:r>
            <a:r>
              <a:rPr sz="1500" spc="29" dirty="0" smtClean="0">
                <a:latin typeface="Comic Sans MS"/>
                <a:cs typeface="Comic Sans MS"/>
              </a:rPr>
              <a:t> </a:t>
            </a:r>
            <a:r>
              <a:rPr sz="1500" spc="0" dirty="0" smtClean="0">
                <a:latin typeface="Comic Sans MS"/>
                <a:cs typeface="Comic Sans MS"/>
              </a:rPr>
              <a:t>the </a:t>
            </a:r>
            <a:r>
              <a:rPr sz="1500" spc="4" dirty="0" smtClean="0">
                <a:latin typeface="Comic Sans MS"/>
                <a:cs typeface="Comic Sans MS"/>
              </a:rPr>
              <a:t>k</a:t>
            </a:r>
            <a:r>
              <a:rPr sz="1500" spc="-4" dirty="0" smtClean="0">
                <a:latin typeface="Comic Sans MS"/>
                <a:cs typeface="Comic Sans MS"/>
              </a:rPr>
              <a:t>e</a:t>
            </a:r>
            <a:r>
              <a:rPr sz="1500" spc="0" dirty="0" smtClean="0">
                <a:latin typeface="Comic Sans MS"/>
                <a:cs typeface="Comic Sans MS"/>
              </a:rPr>
              <a:t>y</a:t>
            </a:r>
            <a:r>
              <a:rPr sz="1500" spc="4" dirty="0" smtClean="0">
                <a:latin typeface="Comic Sans MS"/>
                <a:cs typeface="Comic Sans MS"/>
              </a:rPr>
              <a:t> </a:t>
            </a:r>
            <a:r>
              <a:rPr sz="1500" spc="0" dirty="0" smtClean="0">
                <a:latin typeface="Comic Sans MS"/>
                <a:cs typeface="Comic Sans MS"/>
              </a:rPr>
              <a:t>press</a:t>
            </a:r>
            <a:r>
              <a:rPr sz="1500" spc="-4" dirty="0" smtClean="0">
                <a:latin typeface="Comic Sans MS"/>
                <a:cs typeface="Comic Sans MS"/>
              </a:rPr>
              <a:t>e</a:t>
            </a:r>
            <a:r>
              <a:rPr sz="1500" spc="0" dirty="0" smtClean="0">
                <a:latin typeface="Comic Sans MS"/>
                <a:cs typeface="Comic Sans MS"/>
              </a:rPr>
              <a:t>d</a:t>
            </a:r>
            <a:endParaRPr sz="1500">
              <a:latin typeface="Comic Sans MS"/>
              <a:cs typeface="Comic Sans MS"/>
            </a:endParaRPr>
          </a:p>
          <a:p>
            <a:pPr marL="434848">
              <a:lnSpc>
                <a:spcPct val="116129"/>
              </a:lnSpc>
              <a:spcBef>
                <a:spcPts val="7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Con</a:t>
            </a:r>
            <a:r>
              <a:rPr sz="1800" spc="4" dirty="0" smtClean="0">
                <a:latin typeface="Comic Sans MS"/>
                <a:cs typeface="Comic Sans MS"/>
              </a:rPr>
              <a:t>t</a:t>
            </a:r>
            <a:r>
              <a:rPr sz="1800" spc="0" dirty="0" smtClean="0">
                <a:latin typeface="Comic Sans MS"/>
                <a:cs typeface="Comic Sans MS"/>
              </a:rPr>
              <a:t>roller</a:t>
            </a:r>
            <a:r>
              <a:rPr sz="1800" spc="-24" dirty="0" smtClean="0">
                <a:latin typeface="Comic Sans MS"/>
                <a:cs typeface="Comic Sans MS"/>
              </a:rPr>
              <a:t> 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o</a:t>
            </a:r>
            <a:r>
              <a:rPr sz="1800" spc="4" dirty="0" smtClean="0">
                <a:latin typeface="Comic Sans MS"/>
                <a:cs typeface="Comic Sans MS"/>
              </a:rPr>
              <a:t>t</a:t>
            </a:r>
            <a:r>
              <a:rPr sz="1800" spc="0" dirty="0" smtClean="0">
                <a:latin typeface="Comic Sans MS"/>
                <a:cs typeface="Comic Sans MS"/>
              </a:rPr>
              <a:t>ifies</a:t>
            </a:r>
            <a:r>
              <a:rPr sz="1800" spc="-1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t</a:t>
            </a:r>
            <a:r>
              <a:rPr sz="1800" spc="4" dirty="0" smtClean="0">
                <a:latin typeface="Comic Sans MS"/>
                <a:cs typeface="Comic Sans MS"/>
              </a:rPr>
              <a:t>h</a:t>
            </a:r>
            <a:r>
              <a:rPr sz="1800" spc="0" dirty="0" smtClean="0">
                <a:latin typeface="Comic Sans MS"/>
                <a:cs typeface="Comic Sans MS"/>
              </a:rPr>
              <a:t>e</a:t>
            </a:r>
            <a:r>
              <a:rPr sz="1800" spc="-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operati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g</a:t>
            </a:r>
            <a:r>
              <a:rPr sz="1800" spc="-1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system</a:t>
            </a:r>
            <a:endParaRPr sz="1800">
              <a:latin typeface="Comic Sans MS"/>
              <a:cs typeface="Comic Sans MS"/>
            </a:endParaRPr>
          </a:p>
          <a:p>
            <a:pPr marL="434848" marR="34945">
              <a:lnSpc>
                <a:spcPts val="2460"/>
              </a:lnSpc>
              <a:spcBef>
                <a:spcPts val="203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Operati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g</a:t>
            </a:r>
            <a:r>
              <a:rPr sz="1800" spc="-2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system res</a:t>
            </a:r>
            <a:r>
              <a:rPr sz="1800" spc="-4" dirty="0" smtClean="0">
                <a:latin typeface="Comic Sans MS"/>
                <a:cs typeface="Comic Sans MS"/>
              </a:rPr>
              <a:t>p</a:t>
            </a:r>
            <a:r>
              <a:rPr sz="1800" spc="0" dirty="0" smtClean="0">
                <a:latin typeface="Comic Sans MS"/>
                <a:cs typeface="Comic Sans MS"/>
              </a:rPr>
              <a:t>o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ds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4877" y="4155961"/>
            <a:ext cx="1400365" cy="258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700" spc="0" baseline="1668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2700" spc="19" baseline="16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00" spc="0" baseline="1328" dirty="0" smtClean="0">
                <a:latin typeface="Comic Sans MS"/>
                <a:cs typeface="Comic Sans MS"/>
              </a:rPr>
              <a:t>Con</a:t>
            </a:r>
            <a:r>
              <a:rPr sz="2700" spc="4" baseline="1328" dirty="0" smtClean="0">
                <a:latin typeface="Comic Sans MS"/>
                <a:cs typeface="Comic Sans MS"/>
              </a:rPr>
              <a:t>t</a:t>
            </a:r>
            <a:r>
              <a:rPr sz="2700" spc="0" baseline="1328" dirty="0" smtClean="0">
                <a:latin typeface="Comic Sans MS"/>
                <a:cs typeface="Comic Sans MS"/>
              </a:rPr>
              <a:t>roller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9929" y="4160332"/>
            <a:ext cx="87752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re</a:t>
            </a:r>
            <a:r>
              <a:rPr sz="2700" spc="-4" baseline="2657" dirty="0" smtClean="0">
                <a:latin typeface="Comic Sans MS"/>
                <a:cs typeface="Comic Sans MS"/>
              </a:rPr>
              <a:t>p</a:t>
            </a:r>
            <a:r>
              <a:rPr sz="2700" spc="0" baseline="2657" dirty="0" smtClean="0">
                <a:latin typeface="Comic Sans MS"/>
                <a:cs typeface="Comic Sans MS"/>
              </a:rPr>
              <a:t>eats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66668" y="4160332"/>
            <a:ext cx="42541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t</a:t>
            </a:r>
            <a:r>
              <a:rPr sz="2700" spc="4" baseline="2657" dirty="0" smtClean="0">
                <a:latin typeface="Comic Sans MS"/>
                <a:cs typeface="Comic Sans MS"/>
              </a:rPr>
              <a:t>h</a:t>
            </a:r>
            <a:r>
              <a:rPr sz="2700" spc="0" baseline="2657" dirty="0" smtClean="0">
                <a:latin typeface="Comic Sans MS"/>
                <a:cs typeface="Comic Sans MS"/>
              </a:rPr>
              <a:t>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0780" y="4160332"/>
            <a:ext cx="69805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letter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6239" y="4160332"/>
            <a:ext cx="23995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if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54728" y="4160332"/>
            <a:ext cx="51387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held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24231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4" baseline="1708" dirty="0" smtClean="0">
                <a:latin typeface="Comic Sans MS"/>
                <a:cs typeface="Comic Sans MS"/>
              </a:rPr>
              <a:t>19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62329" y="270791"/>
            <a:ext cx="554238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Looking I</a:t>
            </a:r>
            <a:r>
              <a:rPr sz="4800" spc="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si</a:t>
            </a:r>
            <a:r>
              <a:rPr sz="4800" spc="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d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e the</a:t>
            </a:r>
            <a:r>
              <a:rPr sz="4800" spc="1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Compu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er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38596" y="270791"/>
            <a:ext cx="1510088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Sys</a:t>
            </a:r>
            <a:r>
              <a:rPr sz="4800" spc="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em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2729" y="1126789"/>
            <a:ext cx="4683583" cy="11092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1833">
              <a:lnSpc>
                <a:spcPts val="2480"/>
              </a:lnSpc>
              <a:spcBef>
                <a:spcPts val="124"/>
              </a:spcBef>
            </a:pPr>
            <a:r>
              <a:rPr sz="3075" spc="0" baseline="4395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4242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The</a:t>
            </a:r>
            <a:r>
              <a:rPr sz="3300" spc="-39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parts</a:t>
            </a:r>
            <a:r>
              <a:rPr sz="3300" spc="-24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of</a:t>
            </a:r>
            <a:r>
              <a:rPr sz="3300" spc="-12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sz="3300" spc="-11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comp</a:t>
            </a:r>
            <a:r>
              <a:rPr sz="3300" spc="-4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u</a:t>
            </a:r>
            <a:r>
              <a:rPr sz="3300" spc="0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ter</a:t>
            </a:r>
            <a:r>
              <a:rPr sz="3300" spc="-61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sy</a:t>
            </a:r>
            <a:r>
              <a:rPr sz="3300" spc="-4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s</a:t>
            </a:r>
            <a:r>
              <a:rPr sz="3300" spc="0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tem</a:t>
            </a:r>
            <a:endParaRPr sz="2200">
              <a:latin typeface="Comic Sans MS"/>
              <a:cs typeface="Comic Sans MS"/>
            </a:endParaRPr>
          </a:p>
          <a:p>
            <a:pPr marL="12700">
              <a:lnSpc>
                <a:spcPct val="116129"/>
              </a:lnSpc>
            </a:pPr>
            <a:r>
              <a:rPr sz="2050" spc="0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2050" spc="343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2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The</a:t>
            </a:r>
            <a:r>
              <a:rPr sz="2200" spc="-39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22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informati</a:t>
            </a:r>
            <a:r>
              <a:rPr sz="2200" spc="-9" dirty="0" smtClean="0">
                <a:solidFill>
                  <a:srgbClr val="252525"/>
                </a:solidFill>
                <a:latin typeface="Comic Sans MS"/>
                <a:cs typeface="Comic Sans MS"/>
              </a:rPr>
              <a:t>o</a:t>
            </a:r>
            <a:r>
              <a:rPr sz="22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sz="2200" spc="-78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22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proces</a:t>
            </a:r>
            <a:r>
              <a:rPr sz="22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s</a:t>
            </a:r>
            <a:r>
              <a:rPr sz="22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ing</a:t>
            </a:r>
            <a:r>
              <a:rPr sz="2200" spc="-72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22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cyc</a:t>
            </a:r>
            <a:r>
              <a:rPr sz="22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l</a:t>
            </a:r>
            <a:r>
              <a:rPr sz="22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endParaRPr sz="2200">
              <a:latin typeface="Comic Sans MS"/>
              <a:cs typeface="Comic Sans MS"/>
            </a:endParaRPr>
          </a:p>
          <a:p>
            <a:pPr marL="12700" marR="41833">
              <a:lnSpc>
                <a:spcPts val="2985"/>
              </a:lnSpc>
              <a:spcBef>
                <a:spcPts val="249"/>
              </a:spcBef>
            </a:pPr>
            <a:r>
              <a:rPr sz="3075" spc="0" baseline="-1465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-1414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-1087" dirty="0" smtClean="0">
                <a:solidFill>
                  <a:srgbClr val="252525"/>
                </a:solidFill>
                <a:latin typeface="Comic Sans MS"/>
                <a:cs typeface="Comic Sans MS"/>
              </a:rPr>
              <a:t>(Es</a:t>
            </a:r>
            <a:r>
              <a:rPr sz="3300" spc="-4" baseline="-1087" dirty="0" smtClean="0">
                <a:solidFill>
                  <a:srgbClr val="252525"/>
                </a:solidFill>
                <a:latin typeface="Comic Sans MS"/>
                <a:cs typeface="Comic Sans MS"/>
              </a:rPr>
              <a:t>s</a:t>
            </a:r>
            <a:r>
              <a:rPr sz="3300" spc="0" baseline="-1087" dirty="0" smtClean="0">
                <a:solidFill>
                  <a:srgbClr val="252525"/>
                </a:solidFill>
                <a:latin typeface="Comic Sans MS"/>
                <a:cs typeface="Comic Sans MS"/>
              </a:rPr>
              <a:t>ential</a:t>
            </a:r>
            <a:r>
              <a:rPr sz="3300" spc="-90" baseline="-1087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3300" spc="0" baseline="-1087" dirty="0" smtClean="0">
                <a:solidFill>
                  <a:srgbClr val="252525"/>
                </a:solidFill>
                <a:latin typeface="Comic Sans MS"/>
                <a:cs typeface="Comic Sans MS"/>
              </a:rPr>
              <a:t>comp</a:t>
            </a:r>
            <a:r>
              <a:rPr sz="3300" spc="-4" baseline="-1087" dirty="0" smtClean="0">
                <a:solidFill>
                  <a:srgbClr val="252525"/>
                </a:solidFill>
                <a:latin typeface="Comic Sans MS"/>
                <a:cs typeface="Comic Sans MS"/>
              </a:rPr>
              <a:t>u</a:t>
            </a:r>
            <a:r>
              <a:rPr sz="3300" spc="0" baseline="-1087" dirty="0" smtClean="0">
                <a:solidFill>
                  <a:srgbClr val="252525"/>
                </a:solidFill>
                <a:latin typeface="Comic Sans MS"/>
                <a:cs typeface="Comic Sans MS"/>
              </a:rPr>
              <a:t>ter)</a:t>
            </a:r>
            <a:r>
              <a:rPr sz="3300" spc="-74" baseline="-1087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3300" spc="0" baseline="-1087" dirty="0" smtClean="0">
                <a:solidFill>
                  <a:srgbClr val="252525"/>
                </a:solidFill>
                <a:latin typeface="Comic Sans MS"/>
                <a:cs typeface="Comic Sans MS"/>
              </a:rPr>
              <a:t>ha</a:t>
            </a:r>
            <a:r>
              <a:rPr sz="3300" spc="4" baseline="-1087" dirty="0" smtClean="0">
                <a:solidFill>
                  <a:srgbClr val="252525"/>
                </a:solidFill>
                <a:latin typeface="Comic Sans MS"/>
                <a:cs typeface="Comic Sans MS"/>
              </a:rPr>
              <a:t>r</a:t>
            </a:r>
            <a:r>
              <a:rPr sz="3300" spc="0" baseline="-1087" dirty="0" smtClean="0">
                <a:solidFill>
                  <a:srgbClr val="252525"/>
                </a:solidFill>
                <a:latin typeface="Comic Sans MS"/>
                <a:cs typeface="Comic Sans MS"/>
              </a:rPr>
              <a:t>d</a:t>
            </a:r>
            <a:r>
              <a:rPr sz="3300" spc="-9" baseline="-1087" dirty="0" smtClean="0">
                <a:solidFill>
                  <a:srgbClr val="252525"/>
                </a:solidFill>
                <a:latin typeface="Comic Sans MS"/>
                <a:cs typeface="Comic Sans MS"/>
              </a:rPr>
              <a:t>w</a:t>
            </a:r>
            <a:r>
              <a:rPr sz="3300" spc="0" baseline="-1087" dirty="0" smtClean="0">
                <a:solidFill>
                  <a:srgbClr val="252525"/>
                </a:solidFill>
                <a:latin typeface="Comic Sans MS"/>
                <a:cs typeface="Comic Sans MS"/>
              </a:rPr>
              <a:t>are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2729" y="2334051"/>
            <a:ext cx="1626262" cy="1109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8538">
              <a:lnSpc>
                <a:spcPts val="2480"/>
              </a:lnSpc>
              <a:spcBef>
                <a:spcPts val="124"/>
              </a:spcBef>
            </a:pPr>
            <a:r>
              <a:rPr sz="3075" spc="0" baseline="4395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4242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Software</a:t>
            </a:r>
            <a:endParaRPr sz="2200">
              <a:latin typeface="Comic Sans MS"/>
              <a:cs typeface="Comic Sans MS"/>
            </a:endParaRPr>
          </a:p>
          <a:p>
            <a:pPr marL="12700">
              <a:lnSpc>
                <a:spcPct val="116129"/>
              </a:lnSpc>
            </a:pPr>
            <a:r>
              <a:rPr sz="2050" spc="0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2050" spc="343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2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C</a:t>
            </a:r>
            <a:r>
              <a:rPr sz="22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o</a:t>
            </a:r>
            <a:r>
              <a:rPr sz="22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mput</a:t>
            </a:r>
            <a:r>
              <a:rPr sz="2200" spc="-9" dirty="0" smtClean="0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sz="22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r</a:t>
            </a:r>
            <a:endParaRPr sz="2200">
              <a:latin typeface="Comic Sans MS"/>
              <a:cs typeface="Comic Sans MS"/>
            </a:endParaRPr>
          </a:p>
          <a:p>
            <a:pPr marL="12700">
              <a:lnSpc>
                <a:spcPts val="2985"/>
              </a:lnSpc>
              <a:spcBef>
                <a:spcPts val="254"/>
              </a:spcBef>
            </a:pPr>
            <a:r>
              <a:rPr sz="3075" spc="0" baseline="-1465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-1414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-1087" dirty="0" smtClean="0">
                <a:solidFill>
                  <a:srgbClr val="252525"/>
                </a:solidFill>
                <a:latin typeface="Comic Sans MS"/>
                <a:cs typeface="Comic Sans MS"/>
              </a:rPr>
              <a:t>C</a:t>
            </a:r>
            <a:r>
              <a:rPr sz="3300" spc="-4" baseline="-1087" dirty="0" smtClean="0">
                <a:solidFill>
                  <a:srgbClr val="252525"/>
                </a:solidFill>
                <a:latin typeface="Comic Sans MS"/>
                <a:cs typeface="Comic Sans MS"/>
              </a:rPr>
              <a:t>o</a:t>
            </a:r>
            <a:r>
              <a:rPr sz="3300" spc="0" baseline="-1087" dirty="0" smtClean="0">
                <a:solidFill>
                  <a:srgbClr val="252525"/>
                </a:solidFill>
                <a:latin typeface="Comic Sans MS"/>
                <a:cs typeface="Comic Sans MS"/>
              </a:rPr>
              <a:t>mput</a:t>
            </a:r>
            <a:r>
              <a:rPr sz="3300" spc="-9" baseline="-1087" dirty="0" smtClean="0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sz="3300" spc="0" baseline="-1087" dirty="0" smtClean="0">
                <a:solidFill>
                  <a:srgbClr val="252525"/>
                </a:solidFill>
                <a:latin typeface="Comic Sans MS"/>
                <a:cs typeface="Comic Sans MS"/>
              </a:rPr>
              <a:t>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87765" y="2334051"/>
            <a:ext cx="977339" cy="1109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0"/>
              </a:lnSpc>
              <a:spcBef>
                <a:spcPts val="124"/>
              </a:spcBef>
            </a:pPr>
            <a:r>
              <a:rPr sz="3300" spc="0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(b</a:t>
            </a:r>
            <a:r>
              <a:rPr sz="3300" spc="4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r</a:t>
            </a:r>
            <a:r>
              <a:rPr sz="3300" spc="0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ings</a:t>
            </a:r>
            <a:endParaRPr sz="2200">
              <a:latin typeface="Comic Sans MS"/>
              <a:cs typeface="Comic Sans MS"/>
            </a:endParaRPr>
          </a:p>
          <a:p>
            <a:pPr marL="24971" marR="41833">
              <a:lnSpc>
                <a:spcPct val="116129"/>
              </a:lnSpc>
            </a:pPr>
            <a:r>
              <a:rPr sz="22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data</a:t>
            </a:r>
            <a:endParaRPr sz="2200">
              <a:latin typeface="Comic Sans MS"/>
              <a:cs typeface="Comic Sans MS"/>
            </a:endParaRPr>
          </a:p>
          <a:p>
            <a:pPr marL="24971" marR="41833">
              <a:lnSpc>
                <a:spcPts val="2985"/>
              </a:lnSpc>
              <a:spcBef>
                <a:spcPts val="254"/>
              </a:spcBef>
            </a:pPr>
            <a:r>
              <a:rPr sz="3300" spc="0" baseline="-1087" dirty="0" smtClean="0">
                <a:solidFill>
                  <a:srgbClr val="252525"/>
                </a:solidFill>
                <a:latin typeface="Comic Sans MS"/>
                <a:cs typeface="Comic Sans MS"/>
              </a:rPr>
              <a:t>us</a:t>
            </a:r>
            <a:r>
              <a:rPr sz="3300" spc="-4" baseline="-1087" dirty="0" smtClean="0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sz="3300" spc="0" baseline="-1087" dirty="0" smtClean="0">
                <a:solidFill>
                  <a:srgbClr val="252525"/>
                </a:solidFill>
                <a:latin typeface="Comic Sans MS"/>
                <a:cs typeface="Comic Sans MS"/>
              </a:rPr>
              <a:t>rs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81178" y="2334051"/>
            <a:ext cx="512534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solidFill>
                  <a:srgbClr val="252525"/>
                </a:solidFill>
                <a:latin typeface="Comic Sans MS"/>
                <a:cs typeface="Comic Sans MS"/>
              </a:rPr>
              <a:t>the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11352" y="2334051"/>
            <a:ext cx="1107904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solidFill>
                  <a:srgbClr val="252525"/>
                </a:solidFill>
                <a:latin typeface="Comic Sans MS"/>
                <a:cs typeface="Comic Sans MS"/>
              </a:rPr>
              <a:t>machine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35565" y="2334051"/>
            <a:ext cx="345308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solidFill>
                  <a:srgbClr val="252525"/>
                </a:solidFill>
                <a:latin typeface="Comic Sans MS"/>
                <a:cs typeface="Comic Sans MS"/>
              </a:rPr>
              <a:t>to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0077" y="2334051"/>
            <a:ext cx="617546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solidFill>
                  <a:srgbClr val="252525"/>
                </a:solidFill>
                <a:latin typeface="Comic Sans MS"/>
                <a:cs typeface="Comic Sans MS"/>
              </a:rPr>
              <a:t>lif</a:t>
            </a:r>
            <a:r>
              <a:rPr sz="3300" spc="-4" baseline="2174" dirty="0" smtClean="0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sz="3300" spc="0" baseline="2174" dirty="0" smtClean="0">
                <a:solidFill>
                  <a:srgbClr val="252525"/>
                </a:solidFill>
                <a:latin typeface="Comic Sans MS"/>
                <a:cs typeface="Comic Sans MS"/>
              </a:rPr>
              <a:t>)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16097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0" baseline="1708" dirty="0" smtClean="0">
                <a:latin typeface="Comic Sans MS"/>
                <a:cs typeface="Comic Sans MS"/>
              </a:rPr>
              <a:t>2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62329" y="270791"/>
            <a:ext cx="1292258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Mouse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2729" y="1126789"/>
            <a:ext cx="6665237" cy="249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945">
              <a:lnSpc>
                <a:spcPts val="2480"/>
              </a:lnSpc>
              <a:spcBef>
                <a:spcPts val="124"/>
              </a:spcBef>
            </a:pPr>
            <a:r>
              <a:rPr sz="3075" spc="0" baseline="4395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4242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Invented</a:t>
            </a:r>
            <a:r>
              <a:rPr sz="3300" spc="-92" baseline="3261" dirty="0" smtClean="0"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by</a:t>
            </a:r>
            <a:r>
              <a:rPr sz="3300" spc="-9" baseline="3261" dirty="0" smtClean="0"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Dou</a:t>
            </a:r>
            <a:r>
              <a:rPr sz="3300" spc="-4" baseline="3261" dirty="0" smtClean="0">
                <a:latin typeface="Comic Sans MS"/>
                <a:cs typeface="Comic Sans MS"/>
              </a:rPr>
              <a:t>g</a:t>
            </a:r>
            <a:r>
              <a:rPr sz="3300" spc="0" baseline="3261" dirty="0" smtClean="0">
                <a:latin typeface="Comic Sans MS"/>
                <a:cs typeface="Comic Sans MS"/>
              </a:rPr>
              <a:t>las</a:t>
            </a:r>
            <a:r>
              <a:rPr sz="3300" spc="-15" baseline="3261" dirty="0" smtClean="0"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Enge</a:t>
            </a:r>
            <a:r>
              <a:rPr sz="3300" spc="-9" baseline="3261" dirty="0" smtClean="0">
                <a:latin typeface="Comic Sans MS"/>
                <a:cs typeface="Comic Sans MS"/>
              </a:rPr>
              <a:t>l</a:t>
            </a:r>
            <a:r>
              <a:rPr sz="3300" spc="0" baseline="3261" dirty="0" smtClean="0">
                <a:latin typeface="Comic Sans MS"/>
                <a:cs typeface="Comic Sans MS"/>
              </a:rPr>
              <a:t>b</a:t>
            </a:r>
            <a:r>
              <a:rPr sz="3300" spc="4" baseline="3261" dirty="0" smtClean="0">
                <a:latin typeface="Comic Sans MS"/>
                <a:cs typeface="Comic Sans MS"/>
              </a:rPr>
              <a:t>a</a:t>
            </a:r>
            <a:r>
              <a:rPr sz="3300" spc="0" baseline="3261" dirty="0" smtClean="0">
                <a:latin typeface="Comic Sans MS"/>
                <a:cs typeface="Comic Sans MS"/>
              </a:rPr>
              <a:t>rt</a:t>
            </a:r>
            <a:endParaRPr sz="2200">
              <a:latin typeface="Comic Sans MS"/>
              <a:cs typeface="Comic Sans MS"/>
            </a:endParaRPr>
          </a:p>
          <a:p>
            <a:pPr marL="434848">
              <a:lnSpc>
                <a:spcPct val="116129"/>
              </a:lnSpc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See h</a:t>
            </a:r>
            <a:r>
              <a:rPr sz="1800" spc="4" dirty="0" smtClean="0">
                <a:latin typeface="Comic Sans MS"/>
                <a:cs typeface="Comic Sans MS"/>
              </a:rPr>
              <a:t>t</a:t>
            </a:r>
            <a:r>
              <a:rPr sz="1800" spc="0" dirty="0" smtClean="0">
                <a:latin typeface="Comic Sans MS"/>
                <a:cs typeface="Comic Sans MS"/>
                <a:hlinkClick r:id="rId4"/>
              </a:rPr>
              <a:t>tps:/</a:t>
            </a:r>
            <a:r>
              <a:rPr sz="1800" spc="4" dirty="0" smtClean="0">
                <a:latin typeface="Comic Sans MS"/>
                <a:cs typeface="Comic Sans MS"/>
                <a:hlinkClick r:id="rId4"/>
              </a:rPr>
              <a:t>/</a:t>
            </a:r>
            <a:r>
              <a:rPr sz="1800" spc="0" dirty="0" smtClean="0">
                <a:latin typeface="Comic Sans MS"/>
                <a:cs typeface="Comic Sans MS"/>
                <a:hlinkClick r:id="rId4"/>
              </a:rPr>
              <a:t>w</a:t>
            </a:r>
            <a:r>
              <a:rPr sz="1800" spc="4" dirty="0" smtClean="0">
                <a:latin typeface="Comic Sans MS"/>
                <a:cs typeface="Comic Sans MS"/>
                <a:hlinkClick r:id="rId4"/>
              </a:rPr>
              <a:t>w</a:t>
            </a:r>
            <a:r>
              <a:rPr sz="1800" spc="0" dirty="0" smtClean="0">
                <a:latin typeface="Comic Sans MS"/>
                <a:cs typeface="Comic Sans MS"/>
                <a:hlinkClick r:id="rId4"/>
              </a:rPr>
              <a:t>w.youtube.com</a:t>
            </a:r>
            <a:r>
              <a:rPr sz="1800" spc="4" dirty="0" smtClean="0">
                <a:latin typeface="Comic Sans MS"/>
                <a:cs typeface="Comic Sans MS"/>
                <a:hlinkClick r:id="rId4"/>
              </a:rPr>
              <a:t>/</a:t>
            </a:r>
            <a:r>
              <a:rPr sz="1800" spc="0" dirty="0" smtClean="0">
                <a:latin typeface="Comic Sans MS"/>
                <a:cs typeface="Comic Sans MS"/>
                <a:hlinkClick r:id="rId4"/>
              </a:rPr>
              <a:t>w</a:t>
            </a:r>
            <a:r>
              <a:rPr sz="1800" spc="4" dirty="0" smtClean="0">
                <a:latin typeface="Comic Sans MS"/>
                <a:cs typeface="Comic Sans MS"/>
                <a:hlinkClick r:id="rId4"/>
              </a:rPr>
              <a:t>a</a:t>
            </a:r>
            <a:r>
              <a:rPr sz="1800" spc="0" dirty="0" smtClean="0">
                <a:latin typeface="Comic Sans MS"/>
                <a:cs typeface="Comic Sans MS"/>
                <a:hlinkClick r:id="rId4"/>
              </a:rPr>
              <a:t>tc</a:t>
            </a:r>
            <a:r>
              <a:rPr sz="1800" spc="4" dirty="0" smtClean="0">
                <a:latin typeface="Comic Sans MS"/>
                <a:cs typeface="Comic Sans MS"/>
              </a:rPr>
              <a:t>h</a:t>
            </a:r>
            <a:r>
              <a:rPr sz="1800" spc="0" dirty="0" smtClean="0">
                <a:latin typeface="Comic Sans MS"/>
                <a:cs typeface="Comic Sans MS"/>
              </a:rPr>
              <a:t>?</a:t>
            </a:r>
            <a:r>
              <a:rPr sz="1800" spc="4" dirty="0" smtClean="0">
                <a:latin typeface="Comic Sans MS"/>
                <a:cs typeface="Comic Sans MS"/>
              </a:rPr>
              <a:t>v=1</a:t>
            </a:r>
            <a:r>
              <a:rPr sz="1800" spc="-4" dirty="0" smtClean="0">
                <a:latin typeface="Comic Sans MS"/>
                <a:cs typeface="Comic Sans MS"/>
              </a:rPr>
              <a:t>M</a:t>
            </a:r>
            <a:r>
              <a:rPr sz="1800" spc="0" dirty="0" smtClean="0">
                <a:latin typeface="Comic Sans MS"/>
                <a:cs typeface="Comic Sans MS"/>
              </a:rPr>
              <a:t>PJZ</a:t>
            </a:r>
            <a:r>
              <a:rPr sz="1800" spc="4" dirty="0" smtClean="0">
                <a:latin typeface="Comic Sans MS"/>
                <a:cs typeface="Comic Sans MS"/>
              </a:rPr>
              <a:t>6</a:t>
            </a:r>
            <a:r>
              <a:rPr sz="1800" spc="-4" dirty="0" smtClean="0">
                <a:latin typeface="Comic Sans MS"/>
                <a:cs typeface="Comic Sans MS"/>
              </a:rPr>
              <a:t>M</a:t>
            </a:r>
            <a:r>
              <a:rPr sz="1800" spc="4" dirty="0" smtClean="0">
                <a:latin typeface="Comic Sans MS"/>
                <a:cs typeface="Comic Sans MS"/>
              </a:rPr>
              <a:t>52</a:t>
            </a:r>
            <a:r>
              <a:rPr sz="1800" spc="0" dirty="0" smtClean="0">
                <a:latin typeface="Comic Sans MS"/>
                <a:cs typeface="Comic Sans MS"/>
              </a:rPr>
              <a:t>dI</a:t>
            </a:r>
            <a:endParaRPr sz="1800">
              <a:latin typeface="Comic Sans MS"/>
              <a:cs typeface="Comic Sans MS"/>
            </a:endParaRPr>
          </a:p>
          <a:p>
            <a:pPr marL="434848" marR="34945">
              <a:lnSpc>
                <a:spcPct val="116129"/>
              </a:lnSpc>
              <a:spcBef>
                <a:spcPts val="8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No royalty</a:t>
            </a:r>
            <a:endParaRPr sz="1800">
              <a:latin typeface="Comic Sans MS"/>
              <a:cs typeface="Comic Sans MS"/>
            </a:endParaRPr>
          </a:p>
          <a:p>
            <a:pPr marL="12700" marR="34945">
              <a:lnSpc>
                <a:spcPct val="116129"/>
              </a:lnSpc>
              <a:spcBef>
                <a:spcPts val="120"/>
              </a:spcBef>
            </a:pPr>
            <a:r>
              <a:rPr sz="2050" spc="0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2050" spc="343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All</a:t>
            </a:r>
            <a:r>
              <a:rPr sz="2200" spc="-28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mo</a:t>
            </a:r>
            <a:r>
              <a:rPr sz="2200" spc="-9" dirty="0" smtClean="0">
                <a:latin typeface="Comic Sans MS"/>
                <a:cs typeface="Comic Sans MS"/>
              </a:rPr>
              <a:t>d</a:t>
            </a:r>
            <a:r>
              <a:rPr sz="2200" spc="0" dirty="0" smtClean="0">
                <a:latin typeface="Comic Sans MS"/>
                <a:cs typeface="Comic Sans MS"/>
              </a:rPr>
              <a:t>ern</a:t>
            </a:r>
            <a:r>
              <a:rPr sz="2200" spc="-50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comp</a:t>
            </a:r>
            <a:r>
              <a:rPr sz="2200" spc="-4" dirty="0" smtClean="0">
                <a:latin typeface="Comic Sans MS"/>
                <a:cs typeface="Comic Sans MS"/>
              </a:rPr>
              <a:t>u</a:t>
            </a:r>
            <a:r>
              <a:rPr sz="2200" spc="0" dirty="0" smtClean="0">
                <a:latin typeface="Comic Sans MS"/>
                <a:cs typeface="Comic Sans MS"/>
              </a:rPr>
              <a:t>ters</a:t>
            </a:r>
            <a:r>
              <a:rPr sz="2200" spc="-61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ha</a:t>
            </a:r>
            <a:r>
              <a:rPr sz="2200" spc="4" dirty="0" smtClean="0">
                <a:latin typeface="Comic Sans MS"/>
                <a:cs typeface="Comic Sans MS"/>
              </a:rPr>
              <a:t>v</a:t>
            </a:r>
            <a:r>
              <a:rPr sz="2200" spc="0" dirty="0" smtClean="0">
                <a:latin typeface="Comic Sans MS"/>
                <a:cs typeface="Comic Sans MS"/>
              </a:rPr>
              <a:t>e</a:t>
            </a:r>
            <a:r>
              <a:rPr sz="2200" spc="-36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a</a:t>
            </a:r>
            <a:r>
              <a:rPr sz="2200" spc="-11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vari</a:t>
            </a:r>
            <a:r>
              <a:rPr sz="2200" spc="4" dirty="0" smtClean="0">
                <a:latin typeface="Comic Sans MS"/>
                <a:cs typeface="Comic Sans MS"/>
              </a:rPr>
              <a:t>a</a:t>
            </a:r>
            <a:r>
              <a:rPr sz="2200" spc="0" dirty="0" smtClean="0">
                <a:latin typeface="Comic Sans MS"/>
                <a:cs typeface="Comic Sans MS"/>
              </a:rPr>
              <a:t>nt</a:t>
            </a:r>
            <a:endParaRPr sz="2200">
              <a:latin typeface="Comic Sans MS"/>
              <a:cs typeface="Comic Sans MS"/>
            </a:endParaRPr>
          </a:p>
          <a:p>
            <a:pPr marL="12700" marR="34945">
              <a:lnSpc>
                <a:spcPct val="116129"/>
              </a:lnSpc>
              <a:spcBef>
                <a:spcPts val="100"/>
              </a:spcBef>
            </a:pPr>
            <a:r>
              <a:rPr sz="2050" spc="0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2050" spc="343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Allows</a:t>
            </a:r>
            <a:r>
              <a:rPr sz="2200" spc="-60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us</a:t>
            </a:r>
            <a:r>
              <a:rPr sz="2200" spc="-4" dirty="0" smtClean="0">
                <a:latin typeface="Comic Sans MS"/>
                <a:cs typeface="Comic Sans MS"/>
              </a:rPr>
              <a:t>e</a:t>
            </a:r>
            <a:r>
              <a:rPr sz="2200" spc="0" dirty="0" smtClean="0">
                <a:latin typeface="Comic Sans MS"/>
                <a:cs typeface="Comic Sans MS"/>
              </a:rPr>
              <a:t>rs</a:t>
            </a:r>
            <a:r>
              <a:rPr sz="2200" spc="-15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to</a:t>
            </a:r>
            <a:r>
              <a:rPr sz="2200" spc="-11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sel</a:t>
            </a:r>
            <a:r>
              <a:rPr sz="2200" spc="-9" dirty="0" smtClean="0">
                <a:latin typeface="Comic Sans MS"/>
                <a:cs typeface="Comic Sans MS"/>
              </a:rPr>
              <a:t>e</a:t>
            </a:r>
            <a:r>
              <a:rPr sz="2200" spc="0" dirty="0" smtClean="0">
                <a:latin typeface="Comic Sans MS"/>
                <a:cs typeface="Comic Sans MS"/>
              </a:rPr>
              <a:t>ct</a:t>
            </a:r>
            <a:r>
              <a:rPr sz="2200" spc="-11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objects</a:t>
            </a:r>
            <a:endParaRPr sz="2200">
              <a:latin typeface="Comic Sans MS"/>
              <a:cs typeface="Comic Sans MS"/>
            </a:endParaRPr>
          </a:p>
          <a:p>
            <a:pPr marL="434848" marR="34945">
              <a:lnSpc>
                <a:spcPct val="116129"/>
              </a:lnSpc>
              <a:spcBef>
                <a:spcPts val="65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Pointer</a:t>
            </a:r>
            <a:r>
              <a:rPr sz="1800" spc="-1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moved by the</a:t>
            </a:r>
            <a:r>
              <a:rPr sz="1800" spc="-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mouse</a:t>
            </a:r>
            <a:endParaRPr sz="1800">
              <a:latin typeface="Comic Sans MS"/>
              <a:cs typeface="Comic Sans MS"/>
            </a:endParaRPr>
          </a:p>
          <a:p>
            <a:pPr marL="12700" marR="34945">
              <a:lnSpc>
                <a:spcPts val="2985"/>
              </a:lnSpc>
              <a:spcBef>
                <a:spcPts val="269"/>
              </a:spcBef>
            </a:pPr>
            <a:r>
              <a:rPr sz="3075" spc="0" baseline="-1465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-1414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-1087" dirty="0" smtClean="0">
                <a:latin typeface="Comic Sans MS"/>
                <a:cs typeface="Comic Sans MS"/>
              </a:rPr>
              <a:t>Mech</a:t>
            </a:r>
            <a:r>
              <a:rPr sz="3300" spc="4" baseline="-1087" dirty="0" smtClean="0">
                <a:latin typeface="Comic Sans MS"/>
                <a:cs typeface="Comic Sans MS"/>
              </a:rPr>
              <a:t>a</a:t>
            </a:r>
            <a:r>
              <a:rPr sz="3300" spc="0" baseline="-1087" dirty="0" smtClean="0">
                <a:latin typeface="Comic Sans MS"/>
                <a:cs typeface="Comic Sans MS"/>
              </a:rPr>
              <a:t>nical</a:t>
            </a:r>
            <a:r>
              <a:rPr sz="3300" spc="-132" baseline="-1087" dirty="0" smtClean="0">
                <a:latin typeface="Comic Sans MS"/>
                <a:cs typeface="Comic Sans MS"/>
              </a:rPr>
              <a:t> </a:t>
            </a:r>
            <a:r>
              <a:rPr sz="3300" spc="0" baseline="-1087" dirty="0" smtClean="0">
                <a:latin typeface="Comic Sans MS"/>
                <a:cs typeface="Comic Sans MS"/>
              </a:rPr>
              <a:t>mo</a:t>
            </a:r>
            <a:r>
              <a:rPr sz="3300" spc="-4" baseline="-1087" dirty="0" smtClean="0">
                <a:latin typeface="Comic Sans MS"/>
                <a:cs typeface="Comic Sans MS"/>
              </a:rPr>
              <a:t>u</a:t>
            </a:r>
            <a:r>
              <a:rPr sz="3300" spc="0" baseline="-1087" dirty="0" smtClean="0">
                <a:latin typeface="Comic Sans MS"/>
                <a:cs typeface="Comic Sans MS"/>
              </a:rPr>
              <a:t>se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2729" y="3698761"/>
            <a:ext cx="4255258" cy="19776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34848">
              <a:lnSpc>
                <a:spcPts val="2085"/>
              </a:lnSpc>
              <a:spcBef>
                <a:spcPts val="104"/>
              </a:spcBef>
            </a:pPr>
            <a:r>
              <a:rPr sz="2700" spc="0" baseline="3337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2700" spc="19" baseline="3220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00" spc="0" baseline="2657" dirty="0" smtClean="0">
                <a:latin typeface="Comic Sans MS"/>
                <a:cs typeface="Comic Sans MS"/>
              </a:rPr>
              <a:t>Rubber</a:t>
            </a:r>
            <a:r>
              <a:rPr sz="2700" spc="-24" baseline="2657" dirty="0" smtClean="0">
                <a:latin typeface="Comic Sans MS"/>
                <a:cs typeface="Comic Sans MS"/>
              </a:rPr>
              <a:t> </a:t>
            </a:r>
            <a:r>
              <a:rPr sz="2700" spc="0" baseline="2657" dirty="0" smtClean="0">
                <a:latin typeface="Comic Sans MS"/>
                <a:cs typeface="Comic Sans MS"/>
              </a:rPr>
              <a:t>ball</a:t>
            </a:r>
            <a:r>
              <a:rPr sz="2700" spc="-4" baseline="2657" dirty="0" smtClean="0">
                <a:latin typeface="Comic Sans MS"/>
                <a:cs typeface="Comic Sans MS"/>
              </a:rPr>
              <a:t> </a:t>
            </a:r>
            <a:r>
              <a:rPr sz="2700" spc="0" baseline="2657" dirty="0" smtClean="0">
                <a:latin typeface="Comic Sans MS"/>
                <a:cs typeface="Comic Sans MS"/>
              </a:rPr>
              <a:t>determi</a:t>
            </a:r>
            <a:r>
              <a:rPr sz="2700" spc="4" baseline="2657" dirty="0" smtClean="0">
                <a:latin typeface="Comic Sans MS"/>
                <a:cs typeface="Comic Sans MS"/>
              </a:rPr>
              <a:t>n</a:t>
            </a:r>
            <a:r>
              <a:rPr sz="2700" spc="0" baseline="2657" dirty="0" smtClean="0">
                <a:latin typeface="Comic Sans MS"/>
                <a:cs typeface="Comic Sans MS"/>
              </a:rPr>
              <a:t>es</a:t>
            </a:r>
            <a:r>
              <a:rPr sz="2700" spc="-9" baseline="2657" dirty="0" smtClean="0">
                <a:latin typeface="Comic Sans MS"/>
                <a:cs typeface="Comic Sans MS"/>
              </a:rPr>
              <a:t> </a:t>
            </a:r>
            <a:r>
              <a:rPr sz="2700" spc="0" baseline="2657" dirty="0" smtClean="0">
                <a:latin typeface="Comic Sans MS"/>
                <a:cs typeface="Comic Sans MS"/>
              </a:rPr>
              <a:t>direction</a:t>
            </a:r>
            <a:endParaRPr sz="1800">
              <a:latin typeface="Comic Sans MS"/>
              <a:cs typeface="Comic Sans MS"/>
            </a:endParaRPr>
          </a:p>
          <a:p>
            <a:pPr marL="434848" marR="34945">
              <a:lnSpc>
                <a:spcPct val="116129"/>
              </a:lnSpc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The</a:t>
            </a:r>
            <a:r>
              <a:rPr sz="1800" spc="-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ball</a:t>
            </a:r>
            <a:r>
              <a:rPr sz="1800" spc="-1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often</a:t>
            </a:r>
            <a:r>
              <a:rPr sz="1800" spc="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requires cl</a:t>
            </a:r>
            <a:r>
              <a:rPr sz="1800" spc="-4" dirty="0" smtClean="0">
                <a:latin typeface="Comic Sans MS"/>
                <a:cs typeface="Comic Sans MS"/>
              </a:rPr>
              <a:t>e</a:t>
            </a:r>
            <a:r>
              <a:rPr sz="1800" spc="0" dirty="0" smtClean="0">
                <a:latin typeface="Comic Sans MS"/>
                <a:cs typeface="Comic Sans MS"/>
              </a:rPr>
              <a:t>a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i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g</a:t>
            </a:r>
            <a:endParaRPr sz="1800">
              <a:latin typeface="Comic Sans MS"/>
              <a:cs typeface="Comic Sans MS"/>
            </a:endParaRPr>
          </a:p>
          <a:p>
            <a:pPr marL="12700" marR="34945">
              <a:lnSpc>
                <a:spcPct val="116129"/>
              </a:lnSpc>
              <a:spcBef>
                <a:spcPts val="125"/>
              </a:spcBef>
            </a:pPr>
            <a:r>
              <a:rPr sz="2050" spc="0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2050" spc="343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Optical</a:t>
            </a:r>
            <a:r>
              <a:rPr sz="2200" spc="-74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mo</a:t>
            </a:r>
            <a:r>
              <a:rPr sz="2200" spc="-4" dirty="0" smtClean="0">
                <a:latin typeface="Comic Sans MS"/>
                <a:cs typeface="Comic Sans MS"/>
              </a:rPr>
              <a:t>u</a:t>
            </a:r>
            <a:r>
              <a:rPr sz="2200" spc="0" dirty="0" smtClean="0">
                <a:latin typeface="Comic Sans MS"/>
                <a:cs typeface="Comic Sans MS"/>
              </a:rPr>
              <a:t>se</a:t>
            </a:r>
            <a:endParaRPr sz="2200">
              <a:latin typeface="Comic Sans MS"/>
              <a:cs typeface="Comic Sans MS"/>
            </a:endParaRPr>
          </a:p>
          <a:p>
            <a:pPr marL="434848" marR="34945">
              <a:lnSpc>
                <a:spcPct val="116129"/>
              </a:lnSpc>
              <a:spcBef>
                <a:spcPts val="6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Li</a:t>
            </a:r>
            <a:r>
              <a:rPr sz="1800" spc="9" dirty="0" smtClean="0">
                <a:latin typeface="Comic Sans MS"/>
                <a:cs typeface="Comic Sans MS"/>
              </a:rPr>
              <a:t>g</a:t>
            </a:r>
            <a:r>
              <a:rPr sz="1800" spc="0" dirty="0" smtClean="0">
                <a:latin typeface="Comic Sans MS"/>
                <a:cs typeface="Comic Sans MS"/>
              </a:rPr>
              <a:t>ht</a:t>
            </a:r>
            <a:r>
              <a:rPr sz="1800" spc="-3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sho</a:t>
            </a:r>
            <a:r>
              <a:rPr sz="1800" spc="9" dirty="0" smtClean="0">
                <a:latin typeface="Comic Sans MS"/>
                <a:cs typeface="Comic Sans MS"/>
              </a:rPr>
              <a:t>w</a:t>
            </a:r>
            <a:r>
              <a:rPr sz="1800" spc="0" dirty="0" smtClean="0">
                <a:latin typeface="Comic Sans MS"/>
                <a:cs typeface="Comic Sans MS"/>
              </a:rPr>
              <a:t>n o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to</a:t>
            </a:r>
            <a:r>
              <a:rPr sz="1800" spc="-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m</a:t>
            </a:r>
            <a:r>
              <a:rPr sz="1800" spc="4" dirty="0" smtClean="0">
                <a:latin typeface="Comic Sans MS"/>
                <a:cs typeface="Comic Sans MS"/>
              </a:rPr>
              <a:t>o</a:t>
            </a:r>
            <a:r>
              <a:rPr sz="1800" spc="0" dirty="0" smtClean="0">
                <a:latin typeface="Comic Sans MS"/>
                <a:cs typeface="Comic Sans MS"/>
              </a:rPr>
              <a:t>use pad</a:t>
            </a:r>
            <a:endParaRPr sz="1800">
              <a:latin typeface="Comic Sans MS"/>
              <a:cs typeface="Comic Sans MS"/>
            </a:endParaRPr>
          </a:p>
          <a:p>
            <a:pPr marL="434848" marR="15098">
              <a:lnSpc>
                <a:spcPct val="116129"/>
              </a:lnSpc>
              <a:spcBef>
                <a:spcPts val="8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Re</a:t>
            </a:r>
            <a:r>
              <a:rPr sz="1800" spc="-9" dirty="0" smtClean="0">
                <a:latin typeface="Comic Sans MS"/>
                <a:cs typeface="Comic Sans MS"/>
              </a:rPr>
              <a:t>f</a:t>
            </a:r>
            <a:r>
              <a:rPr sz="1800" spc="0" dirty="0" smtClean="0">
                <a:latin typeface="Comic Sans MS"/>
                <a:cs typeface="Comic Sans MS"/>
              </a:rPr>
              <a:t>lection</a:t>
            </a:r>
            <a:r>
              <a:rPr sz="1800" spc="-1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determi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es</a:t>
            </a:r>
            <a:r>
              <a:rPr sz="1800" spc="-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sp</a:t>
            </a:r>
            <a:r>
              <a:rPr sz="1800" spc="-4" dirty="0" smtClean="0">
                <a:latin typeface="Comic Sans MS"/>
                <a:cs typeface="Comic Sans MS"/>
              </a:rPr>
              <a:t>e</a:t>
            </a:r>
            <a:r>
              <a:rPr sz="1800" spc="0" dirty="0" smtClean="0">
                <a:latin typeface="Comic Sans MS"/>
                <a:cs typeface="Comic Sans MS"/>
              </a:rPr>
              <a:t>ed</a:t>
            </a:r>
            <a:r>
              <a:rPr sz="1800" spc="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a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d</a:t>
            </a:r>
            <a:endParaRPr sz="1800">
              <a:latin typeface="Comic Sans MS"/>
              <a:cs typeface="Comic Sans MS"/>
            </a:endParaRPr>
          </a:p>
          <a:p>
            <a:pPr marL="434848" marR="34945">
              <a:lnSpc>
                <a:spcPts val="2460"/>
              </a:lnSpc>
              <a:spcBef>
                <a:spcPts val="203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Requir</a:t>
            </a:r>
            <a:r>
              <a:rPr sz="1800" spc="-9" dirty="0" smtClean="0">
                <a:latin typeface="Comic Sans MS"/>
                <a:cs typeface="Comic Sans MS"/>
              </a:rPr>
              <a:t>e</a:t>
            </a:r>
            <a:r>
              <a:rPr sz="1800" spc="0" dirty="0" smtClean="0">
                <a:latin typeface="Comic Sans MS"/>
                <a:cs typeface="Comic Sans MS"/>
              </a:rPr>
              <a:t>s</a:t>
            </a:r>
            <a:r>
              <a:rPr sz="1800" spc="-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lit</a:t>
            </a:r>
            <a:r>
              <a:rPr sz="1800" spc="4" dirty="0" smtClean="0">
                <a:latin typeface="Comic Sans MS"/>
                <a:cs typeface="Comic Sans MS"/>
              </a:rPr>
              <a:t>t</a:t>
            </a:r>
            <a:r>
              <a:rPr sz="1800" spc="0" dirty="0" smtClean="0">
                <a:latin typeface="Comic Sans MS"/>
                <a:cs typeface="Comic Sans MS"/>
              </a:rPr>
              <a:t>le</a:t>
            </a:r>
            <a:r>
              <a:rPr sz="1800" spc="-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m</a:t>
            </a:r>
            <a:r>
              <a:rPr sz="1800" spc="4" dirty="0" smtClean="0">
                <a:latin typeface="Comic Sans MS"/>
                <a:cs typeface="Comic Sans MS"/>
              </a:rPr>
              <a:t>a</a:t>
            </a:r>
            <a:r>
              <a:rPr sz="1800" spc="0" dirty="0" smtClean="0">
                <a:latin typeface="Comic Sans MS"/>
                <a:cs typeface="Comic Sans MS"/>
              </a:rPr>
              <a:t>i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te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a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ce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4976" y="3703132"/>
            <a:ext cx="111610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a</a:t>
            </a:r>
            <a:r>
              <a:rPr sz="2700" spc="4" baseline="2657" dirty="0" smtClean="0">
                <a:latin typeface="Comic Sans MS"/>
                <a:cs typeface="Comic Sans MS"/>
              </a:rPr>
              <a:t>n</a:t>
            </a:r>
            <a:r>
              <a:rPr sz="2700" spc="0" baseline="2657" dirty="0" smtClean="0">
                <a:latin typeface="Comic Sans MS"/>
                <a:cs typeface="Comic Sans MS"/>
              </a:rPr>
              <a:t>d</a:t>
            </a:r>
            <a:r>
              <a:rPr sz="2700" spc="-9" baseline="2657" dirty="0" smtClean="0">
                <a:latin typeface="Comic Sans MS"/>
                <a:cs typeface="Comic Sans MS"/>
              </a:rPr>
              <a:t> </a:t>
            </a:r>
            <a:r>
              <a:rPr sz="2700" spc="0" baseline="2657" dirty="0" smtClean="0">
                <a:latin typeface="Comic Sans MS"/>
                <a:cs typeface="Comic Sans MS"/>
              </a:rPr>
              <a:t>sp</a:t>
            </a:r>
            <a:r>
              <a:rPr sz="2700" spc="-4" baseline="2657" dirty="0" smtClean="0">
                <a:latin typeface="Comic Sans MS"/>
                <a:cs typeface="Comic Sans MS"/>
              </a:rPr>
              <a:t>e</a:t>
            </a:r>
            <a:r>
              <a:rPr sz="2700" spc="0" baseline="2657" dirty="0" smtClean="0">
                <a:latin typeface="Comic Sans MS"/>
                <a:cs typeface="Comic Sans MS"/>
              </a:rPr>
              <a:t>ed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00803" y="5093274"/>
            <a:ext cx="102219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direction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26867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-4" baseline="1708" dirty="0" smtClean="0">
                <a:latin typeface="Comic Sans MS"/>
                <a:cs typeface="Comic Sans MS"/>
              </a:rPr>
              <a:t>20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5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5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5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5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5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5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5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5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62329" y="270791"/>
            <a:ext cx="2642320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Mouse (con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2729" y="1126789"/>
            <a:ext cx="4672776" cy="19525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945">
              <a:lnSpc>
                <a:spcPts val="2480"/>
              </a:lnSpc>
              <a:spcBef>
                <a:spcPts val="124"/>
              </a:spcBef>
            </a:pPr>
            <a:r>
              <a:rPr sz="3075" spc="0" baseline="4395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4242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Interacting</a:t>
            </a:r>
            <a:r>
              <a:rPr sz="3300" spc="-118" baseline="3261" dirty="0" smtClean="0"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with</a:t>
            </a:r>
            <a:r>
              <a:rPr sz="3300" spc="-34" baseline="3261" dirty="0" smtClean="0"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a</a:t>
            </a:r>
            <a:r>
              <a:rPr sz="3300" spc="-11" baseline="3261" dirty="0" smtClean="0"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mo</a:t>
            </a:r>
            <a:r>
              <a:rPr sz="3300" spc="-4" baseline="3261" dirty="0" smtClean="0">
                <a:latin typeface="Comic Sans MS"/>
                <a:cs typeface="Comic Sans MS"/>
              </a:rPr>
              <a:t>u</a:t>
            </a:r>
            <a:r>
              <a:rPr sz="3300" spc="0" baseline="3261" dirty="0" smtClean="0">
                <a:latin typeface="Comic Sans MS"/>
                <a:cs typeface="Comic Sans MS"/>
              </a:rPr>
              <a:t>se</a:t>
            </a:r>
            <a:endParaRPr sz="2200">
              <a:latin typeface="Comic Sans MS"/>
              <a:cs typeface="Comic Sans MS"/>
            </a:endParaRPr>
          </a:p>
          <a:p>
            <a:pPr marL="434848" marR="34945">
              <a:lnSpc>
                <a:spcPct val="116129"/>
              </a:lnSpc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Ac</a:t>
            </a:r>
            <a:r>
              <a:rPr sz="1800" spc="4" dirty="0" smtClean="0">
                <a:latin typeface="Comic Sans MS"/>
                <a:cs typeface="Comic Sans MS"/>
              </a:rPr>
              <a:t>t</a:t>
            </a:r>
            <a:r>
              <a:rPr sz="1800" spc="0" dirty="0" smtClean="0">
                <a:latin typeface="Comic Sans MS"/>
                <a:cs typeface="Comic Sans MS"/>
              </a:rPr>
              <a:t>io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s</a:t>
            </a:r>
            <a:r>
              <a:rPr sz="1800" spc="-2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i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volve</a:t>
            </a:r>
            <a:r>
              <a:rPr sz="1800" spc="-1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poin</a:t>
            </a:r>
            <a:r>
              <a:rPr sz="1800" spc="4" dirty="0" smtClean="0">
                <a:latin typeface="Comic Sans MS"/>
                <a:cs typeface="Comic Sans MS"/>
              </a:rPr>
              <a:t>t</a:t>
            </a:r>
            <a:r>
              <a:rPr sz="1800" spc="0" dirty="0" smtClean="0">
                <a:latin typeface="Comic Sans MS"/>
                <a:cs typeface="Comic Sans MS"/>
              </a:rPr>
              <a:t>i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g</a:t>
            </a:r>
            <a:r>
              <a:rPr sz="1800" spc="-2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to an obj</a:t>
            </a:r>
            <a:r>
              <a:rPr sz="1800" spc="-4" dirty="0" smtClean="0">
                <a:latin typeface="Comic Sans MS"/>
                <a:cs typeface="Comic Sans MS"/>
              </a:rPr>
              <a:t>e</a:t>
            </a:r>
            <a:r>
              <a:rPr sz="1800" spc="0" dirty="0" smtClean="0">
                <a:latin typeface="Comic Sans MS"/>
                <a:cs typeface="Comic Sans MS"/>
              </a:rPr>
              <a:t>ct</a:t>
            </a:r>
            <a:endParaRPr sz="1800">
              <a:latin typeface="Comic Sans MS"/>
              <a:cs typeface="Comic Sans MS"/>
            </a:endParaRPr>
          </a:p>
          <a:p>
            <a:pPr marL="434848" marR="34945">
              <a:lnSpc>
                <a:spcPct val="116129"/>
              </a:lnSpc>
              <a:spcBef>
                <a:spcPts val="8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C</a:t>
            </a:r>
            <a:r>
              <a:rPr sz="1800" spc="-4" dirty="0" smtClean="0">
                <a:latin typeface="Comic Sans MS"/>
                <a:cs typeface="Comic Sans MS"/>
              </a:rPr>
              <a:t>l</a:t>
            </a:r>
            <a:r>
              <a:rPr sz="1800" spc="0" dirty="0" smtClean="0">
                <a:latin typeface="Comic Sans MS"/>
                <a:cs typeface="Comic Sans MS"/>
              </a:rPr>
              <a:t>icking</a:t>
            </a:r>
            <a:r>
              <a:rPr sz="1800" spc="-2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sel</a:t>
            </a:r>
            <a:r>
              <a:rPr sz="1800" spc="-4" dirty="0" smtClean="0">
                <a:latin typeface="Comic Sans MS"/>
                <a:cs typeface="Comic Sans MS"/>
              </a:rPr>
              <a:t>e</a:t>
            </a:r>
            <a:r>
              <a:rPr sz="1800" spc="0" dirty="0" smtClean="0">
                <a:latin typeface="Comic Sans MS"/>
                <a:cs typeface="Comic Sans MS"/>
              </a:rPr>
              <a:t>cts </a:t>
            </a:r>
            <a:r>
              <a:rPr sz="1800" spc="4" dirty="0" smtClean="0">
                <a:latin typeface="Comic Sans MS"/>
                <a:cs typeface="Comic Sans MS"/>
              </a:rPr>
              <a:t>t</a:t>
            </a:r>
            <a:r>
              <a:rPr sz="1800" spc="0" dirty="0" smtClean="0">
                <a:latin typeface="Comic Sans MS"/>
                <a:cs typeface="Comic Sans MS"/>
              </a:rPr>
              <a:t>he</a:t>
            </a:r>
            <a:r>
              <a:rPr sz="1800" spc="-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obj</a:t>
            </a:r>
            <a:r>
              <a:rPr sz="1800" spc="-4" dirty="0" smtClean="0">
                <a:latin typeface="Comic Sans MS"/>
                <a:cs typeface="Comic Sans MS"/>
              </a:rPr>
              <a:t>e</a:t>
            </a:r>
            <a:r>
              <a:rPr sz="1800" spc="0" dirty="0" smtClean="0">
                <a:latin typeface="Comic Sans MS"/>
                <a:cs typeface="Comic Sans MS"/>
              </a:rPr>
              <a:t>ct</a:t>
            </a:r>
            <a:endParaRPr sz="1800">
              <a:latin typeface="Comic Sans MS"/>
              <a:cs typeface="Comic Sans MS"/>
            </a:endParaRPr>
          </a:p>
          <a:p>
            <a:pPr marL="434848">
              <a:lnSpc>
                <a:spcPct val="116129"/>
              </a:lnSpc>
              <a:spcBef>
                <a:spcPts val="8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C</a:t>
            </a:r>
            <a:r>
              <a:rPr sz="1800" spc="-4" dirty="0" smtClean="0">
                <a:latin typeface="Comic Sans MS"/>
                <a:cs typeface="Comic Sans MS"/>
              </a:rPr>
              <a:t>l</a:t>
            </a:r>
            <a:r>
              <a:rPr sz="1800" spc="0" dirty="0" smtClean="0">
                <a:latin typeface="Comic Sans MS"/>
                <a:cs typeface="Comic Sans MS"/>
              </a:rPr>
              <a:t>icking</a:t>
            </a:r>
            <a:r>
              <a:rPr sz="1800" spc="-2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a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d h</a:t>
            </a:r>
            <a:r>
              <a:rPr sz="1800" spc="4" dirty="0" smtClean="0">
                <a:latin typeface="Comic Sans MS"/>
                <a:cs typeface="Comic Sans MS"/>
              </a:rPr>
              <a:t>o</a:t>
            </a:r>
            <a:r>
              <a:rPr sz="1800" spc="0" dirty="0" smtClean="0">
                <a:latin typeface="Comic Sans MS"/>
                <a:cs typeface="Comic Sans MS"/>
              </a:rPr>
              <a:t>lding</a:t>
            </a:r>
            <a:r>
              <a:rPr sz="1800" spc="-2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dra</a:t>
            </a:r>
            <a:r>
              <a:rPr sz="1800" spc="4" dirty="0" smtClean="0">
                <a:latin typeface="Comic Sans MS"/>
                <a:cs typeface="Comic Sans MS"/>
              </a:rPr>
              <a:t>g</a:t>
            </a:r>
            <a:r>
              <a:rPr sz="1800" spc="0" dirty="0" smtClean="0">
                <a:latin typeface="Comic Sans MS"/>
                <a:cs typeface="Comic Sans MS"/>
              </a:rPr>
              <a:t>s</a:t>
            </a:r>
            <a:r>
              <a:rPr sz="1800" spc="-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t</a:t>
            </a:r>
            <a:r>
              <a:rPr sz="1800" spc="4" dirty="0" smtClean="0">
                <a:latin typeface="Comic Sans MS"/>
                <a:cs typeface="Comic Sans MS"/>
              </a:rPr>
              <a:t>h</a:t>
            </a:r>
            <a:r>
              <a:rPr sz="1800" spc="0" dirty="0" smtClean="0">
                <a:latin typeface="Comic Sans MS"/>
                <a:cs typeface="Comic Sans MS"/>
              </a:rPr>
              <a:t>e obj</a:t>
            </a:r>
            <a:r>
              <a:rPr sz="1800" spc="-9" dirty="0" smtClean="0">
                <a:latin typeface="Comic Sans MS"/>
                <a:cs typeface="Comic Sans MS"/>
              </a:rPr>
              <a:t>e</a:t>
            </a:r>
            <a:r>
              <a:rPr sz="1800" spc="0" dirty="0" smtClean="0">
                <a:latin typeface="Comic Sans MS"/>
                <a:cs typeface="Comic Sans MS"/>
              </a:rPr>
              <a:t>ct</a:t>
            </a:r>
            <a:endParaRPr sz="1800">
              <a:latin typeface="Comic Sans MS"/>
              <a:cs typeface="Comic Sans MS"/>
            </a:endParaRPr>
          </a:p>
          <a:p>
            <a:pPr marL="434848" marR="34945">
              <a:lnSpc>
                <a:spcPct val="116129"/>
              </a:lnSpc>
              <a:spcBef>
                <a:spcPts val="8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Re</a:t>
            </a:r>
            <a:r>
              <a:rPr sz="1800" spc="-4" dirty="0" smtClean="0">
                <a:latin typeface="Comic Sans MS"/>
                <a:cs typeface="Comic Sans MS"/>
              </a:rPr>
              <a:t>l</a:t>
            </a:r>
            <a:r>
              <a:rPr sz="1800" spc="0" dirty="0" smtClean="0">
                <a:latin typeface="Comic Sans MS"/>
                <a:cs typeface="Comic Sans MS"/>
              </a:rPr>
              <a:t>easi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g</a:t>
            </a:r>
            <a:r>
              <a:rPr sz="1800" spc="-2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an obj</a:t>
            </a:r>
            <a:r>
              <a:rPr sz="1800" spc="-4" dirty="0" smtClean="0">
                <a:latin typeface="Comic Sans MS"/>
                <a:cs typeface="Comic Sans MS"/>
              </a:rPr>
              <a:t>e</a:t>
            </a:r>
            <a:r>
              <a:rPr sz="1800" spc="0" dirty="0" smtClean="0">
                <a:latin typeface="Comic Sans MS"/>
                <a:cs typeface="Comic Sans MS"/>
              </a:rPr>
              <a:t>ct is a drop</a:t>
            </a:r>
            <a:endParaRPr sz="1800">
              <a:latin typeface="Comic Sans MS"/>
              <a:cs typeface="Comic Sans MS"/>
            </a:endParaRPr>
          </a:p>
          <a:p>
            <a:pPr marL="434848" marR="34945">
              <a:lnSpc>
                <a:spcPts val="2460"/>
              </a:lnSpc>
              <a:spcBef>
                <a:spcPts val="208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Right</a:t>
            </a:r>
            <a:r>
              <a:rPr sz="1800" spc="-2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cli</a:t>
            </a:r>
            <a:r>
              <a:rPr sz="1800" spc="-4" dirty="0" smtClean="0">
                <a:latin typeface="Comic Sans MS"/>
                <a:cs typeface="Comic Sans MS"/>
              </a:rPr>
              <a:t>c</a:t>
            </a:r>
            <a:r>
              <a:rPr sz="1800" spc="0" dirty="0" smtClean="0">
                <a:latin typeface="Comic Sans MS"/>
                <a:cs typeface="Comic Sans MS"/>
              </a:rPr>
              <a:t>king</a:t>
            </a:r>
            <a:r>
              <a:rPr sz="1800" spc="-2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activa</a:t>
            </a:r>
            <a:r>
              <a:rPr sz="1800" spc="4" dirty="0" smtClean="0">
                <a:latin typeface="Comic Sans MS"/>
                <a:cs typeface="Comic Sans MS"/>
              </a:rPr>
              <a:t>t</a:t>
            </a:r>
            <a:r>
              <a:rPr sz="1800" spc="0" dirty="0" smtClean="0">
                <a:latin typeface="Comic Sans MS"/>
                <a:cs typeface="Comic Sans MS"/>
              </a:rPr>
              <a:t>es t</a:t>
            </a:r>
            <a:r>
              <a:rPr sz="1800" spc="4" dirty="0" smtClean="0">
                <a:latin typeface="Comic Sans MS"/>
                <a:cs typeface="Comic Sans MS"/>
              </a:rPr>
              <a:t>h</a:t>
            </a:r>
            <a:r>
              <a:rPr sz="1800" spc="0" dirty="0" smtClean="0">
                <a:latin typeface="Comic Sans MS"/>
                <a:cs typeface="Comic Sans MS"/>
              </a:rPr>
              <a:t>e</a:t>
            </a:r>
            <a:r>
              <a:rPr sz="1800" spc="-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shortcut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02016" y="2825067"/>
            <a:ext cx="601819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menu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4877" y="3150121"/>
            <a:ext cx="1134393" cy="258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700" spc="0" baseline="1668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2700" spc="19" baseline="16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00" spc="-4" baseline="1328" dirty="0" smtClean="0">
                <a:latin typeface="Comic Sans MS"/>
                <a:cs typeface="Comic Sans MS"/>
              </a:rPr>
              <a:t>M</a:t>
            </a:r>
            <a:r>
              <a:rPr sz="2700" spc="0" baseline="1328" dirty="0" smtClean="0">
                <a:latin typeface="Comic Sans MS"/>
                <a:cs typeface="Comic Sans MS"/>
              </a:rPr>
              <a:t>odern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16353" y="3154492"/>
            <a:ext cx="54401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mice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69108" y="3154492"/>
            <a:ext cx="80283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i</a:t>
            </a:r>
            <a:r>
              <a:rPr sz="2700" spc="9" baseline="2657" dirty="0" smtClean="0">
                <a:latin typeface="Comic Sans MS"/>
                <a:cs typeface="Comic Sans MS"/>
              </a:rPr>
              <a:t>n</a:t>
            </a:r>
            <a:r>
              <a:rPr sz="2700" spc="0" baseline="2657" dirty="0" smtClean="0">
                <a:latin typeface="Comic Sans MS"/>
                <a:cs typeface="Comic Sans MS"/>
              </a:rPr>
              <a:t>clude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78581" y="3154492"/>
            <a:ext cx="17666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a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3975" y="3154492"/>
            <a:ext cx="6436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scroll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5257" y="3154492"/>
            <a:ext cx="66219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w</a:t>
            </a:r>
            <a:r>
              <a:rPr sz="2700" spc="9" baseline="2657" dirty="0" smtClean="0">
                <a:latin typeface="Comic Sans MS"/>
                <a:cs typeface="Comic Sans MS"/>
              </a:rPr>
              <a:t>h</a:t>
            </a:r>
            <a:r>
              <a:rPr sz="2700" spc="0" baseline="2657" dirty="0" smtClean="0">
                <a:latin typeface="Comic Sans MS"/>
                <a:cs typeface="Comic Sans MS"/>
              </a:rPr>
              <a:t>eel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240122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-4" baseline="1708" dirty="0" smtClean="0">
                <a:latin typeface="Comic Sans MS"/>
                <a:cs typeface="Comic Sans MS"/>
              </a:rPr>
              <a:t>21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62329" y="270791"/>
            <a:ext cx="2642320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Mouse (con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2729" y="1126789"/>
            <a:ext cx="3979958" cy="2629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0071">
              <a:lnSpc>
                <a:spcPts val="2480"/>
              </a:lnSpc>
              <a:spcBef>
                <a:spcPts val="124"/>
              </a:spcBef>
            </a:pPr>
            <a:r>
              <a:rPr sz="3075" spc="0" baseline="4395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4242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B</a:t>
            </a:r>
            <a:r>
              <a:rPr sz="3300" spc="-4" baseline="3261" dirty="0" smtClean="0">
                <a:latin typeface="Comic Sans MS"/>
                <a:cs typeface="Comic Sans MS"/>
              </a:rPr>
              <a:t>e</a:t>
            </a:r>
            <a:r>
              <a:rPr sz="3300" spc="0" baseline="3261" dirty="0" smtClean="0">
                <a:latin typeface="Comic Sans MS"/>
                <a:cs typeface="Comic Sans MS"/>
              </a:rPr>
              <a:t>nefits</a:t>
            </a:r>
            <a:endParaRPr sz="2200">
              <a:latin typeface="Comic Sans MS"/>
              <a:cs typeface="Comic Sans MS"/>
            </a:endParaRPr>
          </a:p>
          <a:p>
            <a:pPr marL="434848" marR="40071">
              <a:lnSpc>
                <a:spcPct val="116129"/>
              </a:lnSpc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Poi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ter</a:t>
            </a:r>
            <a:r>
              <a:rPr sz="1800" spc="-1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positio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i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g</a:t>
            </a:r>
            <a:r>
              <a:rPr sz="1800" spc="-3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is fast</a:t>
            </a:r>
            <a:endParaRPr sz="1800">
              <a:latin typeface="Comic Sans MS"/>
              <a:cs typeface="Comic Sans MS"/>
            </a:endParaRPr>
          </a:p>
          <a:p>
            <a:pPr marL="434848" marR="40071">
              <a:lnSpc>
                <a:spcPct val="116129"/>
              </a:lnSpc>
              <a:spcBef>
                <a:spcPts val="8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Comic Sans MS"/>
                <a:cs typeface="Comic Sans MS"/>
              </a:rPr>
              <a:t>M</a:t>
            </a:r>
            <a:r>
              <a:rPr sz="1800" spc="0" dirty="0" smtClean="0">
                <a:latin typeface="Comic Sans MS"/>
                <a:cs typeface="Comic Sans MS"/>
              </a:rPr>
              <a:t>enu i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terac</a:t>
            </a:r>
            <a:r>
              <a:rPr sz="1800" spc="4" dirty="0" smtClean="0">
                <a:latin typeface="Comic Sans MS"/>
                <a:cs typeface="Comic Sans MS"/>
              </a:rPr>
              <a:t>t</a:t>
            </a:r>
            <a:r>
              <a:rPr sz="1800" spc="0" dirty="0" smtClean="0">
                <a:latin typeface="Comic Sans MS"/>
                <a:cs typeface="Comic Sans MS"/>
              </a:rPr>
              <a:t>ion</a:t>
            </a:r>
            <a:r>
              <a:rPr sz="1800" spc="-2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is easy</a:t>
            </a:r>
            <a:endParaRPr sz="1800">
              <a:latin typeface="Comic Sans MS"/>
              <a:cs typeface="Comic Sans MS"/>
            </a:endParaRPr>
          </a:p>
          <a:p>
            <a:pPr marL="434848" marR="40071">
              <a:lnSpc>
                <a:spcPct val="116129"/>
              </a:lnSpc>
              <a:spcBef>
                <a:spcPts val="8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4" dirty="0" smtClean="0">
                <a:latin typeface="Comic Sans MS"/>
                <a:cs typeface="Comic Sans MS"/>
              </a:rPr>
              <a:t>U</a:t>
            </a:r>
            <a:r>
              <a:rPr sz="1800" spc="0" dirty="0" smtClean="0">
                <a:latin typeface="Comic Sans MS"/>
                <a:cs typeface="Comic Sans MS"/>
              </a:rPr>
              <a:t>sers</a:t>
            </a:r>
            <a:r>
              <a:rPr sz="1800" spc="-2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can draw</a:t>
            </a:r>
            <a:r>
              <a:rPr sz="1800" spc="1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el</a:t>
            </a:r>
            <a:r>
              <a:rPr sz="1800" spc="-4" dirty="0" smtClean="0">
                <a:latin typeface="Comic Sans MS"/>
                <a:cs typeface="Comic Sans MS"/>
              </a:rPr>
              <a:t>e</a:t>
            </a:r>
            <a:r>
              <a:rPr sz="1800" spc="0" dirty="0" smtClean="0">
                <a:latin typeface="Comic Sans MS"/>
                <a:cs typeface="Comic Sans MS"/>
              </a:rPr>
              <a:t>ctro</a:t>
            </a:r>
            <a:r>
              <a:rPr sz="1800" spc="9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ically</a:t>
            </a:r>
            <a:endParaRPr sz="1800">
              <a:latin typeface="Comic Sans MS"/>
              <a:cs typeface="Comic Sans MS"/>
            </a:endParaRPr>
          </a:p>
          <a:p>
            <a:pPr marL="12700" marR="5565">
              <a:lnSpc>
                <a:spcPct val="116129"/>
              </a:lnSpc>
              <a:spcBef>
                <a:spcPts val="120"/>
              </a:spcBef>
            </a:pPr>
            <a:r>
              <a:rPr sz="2050" spc="0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2050" spc="343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Mouse</a:t>
            </a:r>
            <a:r>
              <a:rPr sz="2200" spc="-55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button</a:t>
            </a:r>
            <a:r>
              <a:rPr sz="2200" spc="-43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config</a:t>
            </a:r>
            <a:r>
              <a:rPr sz="2200" spc="-4" dirty="0" smtClean="0">
                <a:latin typeface="Comic Sans MS"/>
                <a:cs typeface="Comic Sans MS"/>
              </a:rPr>
              <a:t>u</a:t>
            </a:r>
            <a:r>
              <a:rPr sz="2200" spc="0" dirty="0" smtClean="0">
                <a:latin typeface="Comic Sans MS"/>
                <a:cs typeface="Comic Sans MS"/>
              </a:rPr>
              <a:t>ration</a:t>
            </a:r>
            <a:endParaRPr sz="2200">
              <a:latin typeface="Comic Sans MS"/>
              <a:cs typeface="Comic Sans MS"/>
            </a:endParaRPr>
          </a:p>
          <a:p>
            <a:pPr marL="434848">
              <a:lnSpc>
                <a:spcPct val="116129"/>
              </a:lnSpc>
              <a:spcBef>
                <a:spcPts val="65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Comic Sans MS"/>
                <a:cs typeface="Comic Sans MS"/>
              </a:rPr>
              <a:t>C</a:t>
            </a:r>
            <a:r>
              <a:rPr sz="1800" spc="0" dirty="0" smtClean="0">
                <a:latin typeface="Comic Sans MS"/>
                <a:cs typeface="Comic Sans MS"/>
              </a:rPr>
              <a:t>onfigured</a:t>
            </a:r>
            <a:r>
              <a:rPr sz="1800" spc="-2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for a righ</a:t>
            </a:r>
            <a:r>
              <a:rPr sz="1800" spc="9" dirty="0" smtClean="0">
                <a:latin typeface="Comic Sans MS"/>
                <a:cs typeface="Comic Sans MS"/>
              </a:rPr>
              <a:t>t</a:t>
            </a:r>
            <a:r>
              <a:rPr sz="1800" spc="-4" dirty="0" smtClean="0">
                <a:latin typeface="Comic Sans MS"/>
                <a:cs typeface="Comic Sans MS"/>
              </a:rPr>
              <a:t>-</a:t>
            </a:r>
            <a:r>
              <a:rPr sz="1800" spc="0" dirty="0" smtClean="0">
                <a:latin typeface="Comic Sans MS"/>
                <a:cs typeface="Comic Sans MS"/>
              </a:rPr>
              <a:t>ha</a:t>
            </a:r>
            <a:r>
              <a:rPr sz="1800" spc="9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d</a:t>
            </a:r>
            <a:r>
              <a:rPr sz="1800" spc="-4" dirty="0" smtClean="0">
                <a:latin typeface="Comic Sans MS"/>
                <a:cs typeface="Comic Sans MS"/>
              </a:rPr>
              <a:t>e</a:t>
            </a:r>
            <a:r>
              <a:rPr sz="1800" spc="0" dirty="0" smtClean="0">
                <a:latin typeface="Comic Sans MS"/>
                <a:cs typeface="Comic Sans MS"/>
              </a:rPr>
              <a:t>d</a:t>
            </a:r>
            <a:endParaRPr sz="1800">
              <a:latin typeface="Comic Sans MS"/>
              <a:cs typeface="Comic Sans MS"/>
            </a:endParaRPr>
          </a:p>
          <a:p>
            <a:pPr marL="829489" marR="1092094" algn="ctr">
              <a:lnSpc>
                <a:spcPct val="116129"/>
              </a:lnSpc>
              <a:spcBef>
                <a:spcPts val="65"/>
              </a:spcBef>
            </a:pPr>
            <a:r>
              <a:rPr sz="1500" spc="0" dirty="0" smtClean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sz="1500" spc="-129" dirty="0" smtClean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1500" spc="0" dirty="0" smtClean="0">
                <a:latin typeface="Comic Sans MS"/>
                <a:cs typeface="Comic Sans MS"/>
              </a:rPr>
              <a:t>C</a:t>
            </a:r>
            <a:r>
              <a:rPr sz="1500" spc="-4" dirty="0" smtClean="0">
                <a:latin typeface="Comic Sans MS"/>
                <a:cs typeface="Comic Sans MS"/>
              </a:rPr>
              <a:t>a</a:t>
            </a:r>
            <a:r>
              <a:rPr sz="1500" spc="0" dirty="0" smtClean="0">
                <a:latin typeface="Comic Sans MS"/>
                <a:cs typeface="Comic Sans MS"/>
              </a:rPr>
              <a:t>n</a:t>
            </a:r>
            <a:r>
              <a:rPr sz="1500" spc="-9" dirty="0" smtClean="0">
                <a:latin typeface="Comic Sans MS"/>
                <a:cs typeface="Comic Sans MS"/>
              </a:rPr>
              <a:t> </a:t>
            </a:r>
            <a:r>
              <a:rPr sz="1500" spc="0" dirty="0" smtClean="0">
                <a:latin typeface="Comic Sans MS"/>
                <a:cs typeface="Comic Sans MS"/>
              </a:rPr>
              <a:t>be r</a:t>
            </a:r>
            <a:r>
              <a:rPr sz="1500" spc="-4" dirty="0" smtClean="0">
                <a:latin typeface="Comic Sans MS"/>
                <a:cs typeface="Comic Sans MS"/>
              </a:rPr>
              <a:t>e</a:t>
            </a:r>
            <a:r>
              <a:rPr sz="1500" spc="0" dirty="0" smtClean="0">
                <a:latin typeface="Comic Sans MS"/>
                <a:cs typeface="Comic Sans MS"/>
              </a:rPr>
              <a:t>co</a:t>
            </a:r>
            <a:r>
              <a:rPr sz="1500" spc="-4" dirty="0" smtClean="0">
                <a:latin typeface="Comic Sans MS"/>
                <a:cs typeface="Comic Sans MS"/>
              </a:rPr>
              <a:t>n</a:t>
            </a:r>
            <a:r>
              <a:rPr sz="1500" spc="4" dirty="0" smtClean="0">
                <a:latin typeface="Comic Sans MS"/>
                <a:cs typeface="Comic Sans MS"/>
              </a:rPr>
              <a:t>f</a:t>
            </a:r>
            <a:r>
              <a:rPr sz="1500" spc="0" dirty="0" smtClean="0">
                <a:latin typeface="Comic Sans MS"/>
                <a:cs typeface="Comic Sans MS"/>
              </a:rPr>
              <a:t>igur</a:t>
            </a:r>
            <a:r>
              <a:rPr sz="1500" spc="-9" dirty="0" smtClean="0">
                <a:latin typeface="Comic Sans MS"/>
                <a:cs typeface="Comic Sans MS"/>
              </a:rPr>
              <a:t>e</a:t>
            </a:r>
            <a:r>
              <a:rPr sz="1500" spc="0" dirty="0" smtClean="0">
                <a:latin typeface="Comic Sans MS"/>
                <a:cs typeface="Comic Sans MS"/>
              </a:rPr>
              <a:t>d</a:t>
            </a:r>
            <a:endParaRPr sz="1500">
              <a:latin typeface="Comic Sans MS"/>
              <a:cs typeface="Comic Sans MS"/>
            </a:endParaRPr>
          </a:p>
          <a:p>
            <a:pPr marL="434848" marR="40071">
              <a:lnSpc>
                <a:spcPts val="2460"/>
              </a:lnSpc>
              <a:spcBef>
                <a:spcPts val="193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4" dirty="0" smtClean="0">
                <a:latin typeface="Comic Sans MS"/>
                <a:cs typeface="Comic Sans MS"/>
              </a:rPr>
              <a:t>B</a:t>
            </a:r>
            <a:r>
              <a:rPr sz="1800" spc="0" dirty="0" smtClean="0">
                <a:latin typeface="Comic Sans MS"/>
                <a:cs typeface="Comic Sans MS"/>
              </a:rPr>
              <a:t>et</a:t>
            </a:r>
            <a:r>
              <a:rPr sz="1800" spc="4" dirty="0" smtClean="0">
                <a:latin typeface="Comic Sans MS"/>
                <a:cs typeface="Comic Sans MS"/>
              </a:rPr>
              <a:t>w</a:t>
            </a:r>
            <a:r>
              <a:rPr sz="1800" spc="0" dirty="0" smtClean="0">
                <a:latin typeface="Comic Sans MS"/>
                <a:cs typeface="Comic Sans MS"/>
              </a:rPr>
              <a:t>een</a:t>
            </a:r>
            <a:r>
              <a:rPr sz="1800" spc="-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1</a:t>
            </a:r>
            <a:r>
              <a:rPr sz="1800" spc="-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a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d 6 but</a:t>
            </a:r>
            <a:r>
              <a:rPr sz="1800" spc="4" dirty="0" smtClean="0">
                <a:latin typeface="Comic Sans MS"/>
                <a:cs typeface="Comic Sans MS"/>
              </a:rPr>
              <a:t>t</a:t>
            </a:r>
            <a:r>
              <a:rPr sz="1800" spc="0" dirty="0" smtClean="0">
                <a:latin typeface="Comic Sans MS"/>
                <a:cs typeface="Comic Sans MS"/>
              </a:rPr>
              <a:t>o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33964" y="2898219"/>
            <a:ext cx="524748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us</a:t>
            </a:r>
            <a:r>
              <a:rPr sz="2700" spc="-4" baseline="2657" dirty="0" smtClean="0">
                <a:latin typeface="Comic Sans MS"/>
                <a:cs typeface="Comic Sans MS"/>
              </a:rPr>
              <a:t>e</a:t>
            </a:r>
            <a:r>
              <a:rPr sz="2700" spc="0" baseline="2657" dirty="0" smtClean="0">
                <a:latin typeface="Comic Sans MS"/>
                <a:cs typeface="Comic Sans MS"/>
              </a:rPr>
              <a:t>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4877" y="3826777"/>
            <a:ext cx="937189" cy="258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700" spc="0" baseline="1668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2700" spc="19" baseline="16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00" spc="0" baseline="1328" dirty="0" smtClean="0">
                <a:latin typeface="Comic Sans MS"/>
                <a:cs typeface="Comic Sans MS"/>
              </a:rPr>
              <a:t>E</a:t>
            </a:r>
            <a:r>
              <a:rPr sz="2700" spc="4" baseline="1328" dirty="0" smtClean="0">
                <a:latin typeface="Comic Sans MS"/>
                <a:cs typeface="Comic Sans MS"/>
              </a:rPr>
              <a:t>x</a:t>
            </a:r>
            <a:r>
              <a:rPr sz="2700" spc="0" baseline="1328" dirty="0" smtClean="0">
                <a:latin typeface="Comic Sans MS"/>
                <a:cs typeface="Comic Sans MS"/>
              </a:rPr>
              <a:t>tra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7928" y="3831148"/>
            <a:ext cx="88215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but</a:t>
            </a:r>
            <a:r>
              <a:rPr sz="2700" spc="4" baseline="2657" dirty="0" smtClean="0">
                <a:latin typeface="Comic Sans MS"/>
                <a:cs typeface="Comic Sans MS"/>
              </a:rPr>
              <a:t>t</a:t>
            </a:r>
            <a:r>
              <a:rPr sz="2700" spc="0" baseline="2657" dirty="0" smtClean="0">
                <a:latin typeface="Comic Sans MS"/>
                <a:cs typeface="Comic Sans MS"/>
              </a:rPr>
              <a:t>o</a:t>
            </a:r>
            <a:r>
              <a:rPr sz="2700" spc="4" baseline="2657" dirty="0" smtClean="0">
                <a:latin typeface="Comic Sans MS"/>
                <a:cs typeface="Comic Sans MS"/>
              </a:rPr>
              <a:t>n</a:t>
            </a:r>
            <a:r>
              <a:rPr sz="2700" spc="0" baseline="2657" dirty="0" smtClean="0">
                <a:latin typeface="Comic Sans MS"/>
                <a:cs typeface="Comic Sans MS"/>
              </a:rPr>
              <a:t>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5811" y="3831148"/>
            <a:ext cx="41174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are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6206" y="3831148"/>
            <a:ext cx="138867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co</a:t>
            </a:r>
            <a:r>
              <a:rPr sz="2700" spc="4" baseline="2657" dirty="0" smtClean="0">
                <a:latin typeface="Comic Sans MS"/>
                <a:cs typeface="Comic Sans MS"/>
              </a:rPr>
              <a:t>n</a:t>
            </a:r>
            <a:r>
              <a:rPr sz="2700" spc="0" baseline="2657" dirty="0" smtClean="0">
                <a:latin typeface="Comic Sans MS"/>
                <a:cs typeface="Comic Sans MS"/>
              </a:rPr>
              <a:t>figurable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26867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-4" baseline="1708" dirty="0" smtClean="0">
                <a:latin typeface="Comic Sans MS"/>
                <a:cs typeface="Comic Sans MS"/>
              </a:rPr>
              <a:t>22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91200" y="1447800"/>
            <a:ext cx="2855849" cy="426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2329" y="270791"/>
            <a:ext cx="2993585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V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ria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ts</a:t>
            </a:r>
            <a:r>
              <a:rPr sz="4800" spc="-1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of </a:t>
            </a:r>
            <a:r>
              <a:rPr sz="4800" spc="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he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92166" y="270791"/>
            <a:ext cx="1292258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Mouse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2729" y="1126789"/>
            <a:ext cx="3112117" cy="964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945">
              <a:lnSpc>
                <a:spcPts val="2480"/>
              </a:lnSpc>
              <a:spcBef>
                <a:spcPts val="124"/>
              </a:spcBef>
            </a:pPr>
            <a:r>
              <a:rPr sz="3075" spc="0" baseline="4395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4242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Track</a:t>
            </a:r>
            <a:r>
              <a:rPr sz="3300" spc="4" baseline="3261" dirty="0" smtClean="0">
                <a:latin typeface="Comic Sans MS"/>
                <a:cs typeface="Comic Sans MS"/>
              </a:rPr>
              <a:t>b</a:t>
            </a:r>
            <a:r>
              <a:rPr sz="3300" spc="0" baseline="3261" dirty="0" smtClean="0">
                <a:latin typeface="Comic Sans MS"/>
                <a:cs typeface="Comic Sans MS"/>
              </a:rPr>
              <a:t>alls</a:t>
            </a:r>
            <a:endParaRPr sz="2200">
              <a:latin typeface="Comic Sans MS"/>
              <a:cs typeface="Comic Sans MS"/>
            </a:endParaRPr>
          </a:p>
          <a:p>
            <a:pPr marL="434848" marR="34945">
              <a:lnSpc>
                <a:spcPct val="116129"/>
              </a:lnSpc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4" dirty="0" smtClean="0">
                <a:latin typeface="Comic Sans MS"/>
                <a:cs typeface="Comic Sans MS"/>
              </a:rPr>
              <a:t>U</a:t>
            </a:r>
            <a:r>
              <a:rPr sz="1800" spc="0" dirty="0" smtClean="0">
                <a:latin typeface="Comic Sans MS"/>
                <a:cs typeface="Comic Sans MS"/>
              </a:rPr>
              <a:t>pside</a:t>
            </a:r>
            <a:r>
              <a:rPr sz="1800" spc="-1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down</a:t>
            </a:r>
            <a:r>
              <a:rPr sz="1800" spc="9" dirty="0" smtClean="0">
                <a:latin typeface="Comic Sans MS"/>
                <a:cs typeface="Comic Sans MS"/>
              </a:rPr>
              <a:t> </a:t>
            </a:r>
            <a:r>
              <a:rPr sz="1800" spc="4" dirty="0" smtClean="0">
                <a:latin typeface="Comic Sans MS"/>
                <a:cs typeface="Comic Sans MS"/>
              </a:rPr>
              <a:t>m</a:t>
            </a:r>
            <a:r>
              <a:rPr sz="1800" spc="0" dirty="0" smtClean="0">
                <a:latin typeface="Comic Sans MS"/>
                <a:cs typeface="Comic Sans MS"/>
              </a:rPr>
              <a:t>ouse</a:t>
            </a:r>
            <a:endParaRPr sz="1800">
              <a:latin typeface="Comic Sans MS"/>
              <a:cs typeface="Comic Sans MS"/>
            </a:endParaRPr>
          </a:p>
          <a:p>
            <a:pPr marL="434848">
              <a:lnSpc>
                <a:spcPts val="2460"/>
              </a:lnSpc>
              <a:spcBef>
                <a:spcPts val="203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Ha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d</a:t>
            </a:r>
            <a:r>
              <a:rPr sz="1800" spc="-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rests on t</a:t>
            </a:r>
            <a:r>
              <a:rPr sz="1800" spc="4" dirty="0" smtClean="0">
                <a:latin typeface="Comic Sans MS"/>
                <a:cs typeface="Comic Sans MS"/>
              </a:rPr>
              <a:t>h</a:t>
            </a:r>
            <a:r>
              <a:rPr sz="1800" spc="0" dirty="0" smtClean="0">
                <a:latin typeface="Comic Sans MS"/>
                <a:cs typeface="Comic Sans MS"/>
              </a:rPr>
              <a:t>e</a:t>
            </a:r>
            <a:r>
              <a:rPr sz="1800" spc="-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ball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4877" y="2162188"/>
            <a:ext cx="840744" cy="5875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451">
              <a:lnSpc>
                <a:spcPts val="2085"/>
              </a:lnSpc>
              <a:spcBef>
                <a:spcPts val="104"/>
              </a:spcBef>
            </a:pPr>
            <a:r>
              <a:rPr sz="2700" spc="0" baseline="3337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2700" spc="19" baseline="3220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00" spc="4" baseline="2657" dirty="0" smtClean="0">
                <a:latin typeface="Comic Sans MS"/>
                <a:cs typeface="Comic Sans MS"/>
              </a:rPr>
              <a:t>U</a:t>
            </a:r>
            <a:r>
              <a:rPr sz="2700" spc="0" baseline="2657" dirty="0" smtClean="0">
                <a:latin typeface="Comic Sans MS"/>
                <a:cs typeface="Comic Sans MS"/>
              </a:rPr>
              <a:t>ser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ts val="2460"/>
              </a:lnSpc>
              <a:spcBef>
                <a:spcPts val="98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4" dirty="0" smtClean="0">
                <a:latin typeface="Comic Sans MS"/>
                <a:cs typeface="Comic Sans MS"/>
              </a:rPr>
              <a:t>U</a:t>
            </a:r>
            <a:r>
              <a:rPr sz="1800" spc="0" dirty="0" smtClean="0">
                <a:latin typeface="Comic Sans MS"/>
                <a:cs typeface="Comic Sans MS"/>
              </a:rPr>
              <a:t>ses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8945" y="2166559"/>
            <a:ext cx="158464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m</a:t>
            </a:r>
            <a:r>
              <a:rPr sz="2700" spc="4" baseline="2657" dirty="0" smtClean="0">
                <a:latin typeface="Comic Sans MS"/>
                <a:cs typeface="Comic Sans MS"/>
              </a:rPr>
              <a:t>o</a:t>
            </a:r>
            <a:r>
              <a:rPr sz="2700" spc="0" baseline="2657" dirty="0" smtClean="0">
                <a:latin typeface="Comic Sans MS"/>
                <a:cs typeface="Comic Sans MS"/>
              </a:rPr>
              <a:t>ves t</a:t>
            </a:r>
            <a:r>
              <a:rPr sz="2700" spc="4" baseline="2657" dirty="0" smtClean="0">
                <a:latin typeface="Comic Sans MS"/>
                <a:cs typeface="Comic Sans MS"/>
              </a:rPr>
              <a:t>h</a:t>
            </a:r>
            <a:r>
              <a:rPr sz="2700" spc="0" baseline="2657" dirty="0" smtClean="0">
                <a:latin typeface="Comic Sans MS"/>
                <a:cs typeface="Comic Sans MS"/>
              </a:rPr>
              <a:t>e</a:t>
            </a:r>
            <a:r>
              <a:rPr sz="2700" spc="-9" baseline="2657" dirty="0" smtClean="0">
                <a:latin typeface="Comic Sans MS"/>
                <a:cs typeface="Comic Sans MS"/>
              </a:rPr>
              <a:t> </a:t>
            </a:r>
            <a:r>
              <a:rPr sz="2700" spc="0" baseline="2657" dirty="0" smtClean="0">
                <a:latin typeface="Comic Sans MS"/>
                <a:cs typeface="Comic Sans MS"/>
              </a:rPr>
              <a:t>ball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0545" y="2495743"/>
            <a:ext cx="59021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lit</a:t>
            </a:r>
            <a:r>
              <a:rPr sz="2700" spc="4" baseline="2657" dirty="0" smtClean="0">
                <a:latin typeface="Comic Sans MS"/>
                <a:cs typeface="Comic Sans MS"/>
              </a:rPr>
              <a:t>t</a:t>
            </a:r>
            <a:r>
              <a:rPr sz="2700" spc="0" baseline="2657" dirty="0" smtClean="0">
                <a:latin typeface="Comic Sans MS"/>
                <a:cs typeface="Comic Sans MS"/>
              </a:rPr>
              <a:t>le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7648" y="2495743"/>
            <a:ext cx="55394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desk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1376" y="2495743"/>
            <a:ext cx="65284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space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26867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-4" baseline="1708" dirty="0" smtClean="0">
                <a:latin typeface="Comic Sans MS"/>
                <a:cs typeface="Comic Sans MS"/>
              </a:rPr>
              <a:t>23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5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5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5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5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5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5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5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5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29200" y="1447800"/>
            <a:ext cx="3632200" cy="3949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62329" y="270791"/>
            <a:ext cx="4322095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V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ria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ts</a:t>
            </a:r>
            <a:r>
              <a:rPr sz="4800" spc="-1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of </a:t>
            </a:r>
            <a:r>
              <a:rPr sz="4800" spc="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he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Mouse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19907" y="270791"/>
            <a:ext cx="131457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(con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2729" y="1126789"/>
            <a:ext cx="3765674" cy="12937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945">
              <a:lnSpc>
                <a:spcPts val="2480"/>
              </a:lnSpc>
              <a:spcBef>
                <a:spcPts val="124"/>
              </a:spcBef>
            </a:pPr>
            <a:r>
              <a:rPr sz="3075" spc="0" baseline="4395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4242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Track</a:t>
            </a:r>
            <a:r>
              <a:rPr sz="3300" spc="-59" baseline="3261" dirty="0" smtClean="0"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p</a:t>
            </a:r>
            <a:r>
              <a:rPr sz="3300" spc="9" baseline="3261" dirty="0" smtClean="0">
                <a:latin typeface="Comic Sans MS"/>
                <a:cs typeface="Comic Sans MS"/>
              </a:rPr>
              <a:t>a</a:t>
            </a:r>
            <a:r>
              <a:rPr sz="3300" spc="0" baseline="3261" dirty="0" smtClean="0">
                <a:latin typeface="Comic Sans MS"/>
                <a:cs typeface="Comic Sans MS"/>
              </a:rPr>
              <a:t>ds</a:t>
            </a:r>
            <a:endParaRPr sz="2200">
              <a:latin typeface="Comic Sans MS"/>
              <a:cs typeface="Comic Sans MS"/>
            </a:endParaRPr>
          </a:p>
          <a:p>
            <a:pPr marL="434848" marR="34945">
              <a:lnSpc>
                <a:spcPct val="116129"/>
              </a:lnSpc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St</a:t>
            </a:r>
            <a:r>
              <a:rPr sz="1800" spc="4" dirty="0" smtClean="0">
                <a:latin typeface="Comic Sans MS"/>
                <a:cs typeface="Comic Sans MS"/>
              </a:rPr>
              <a:t>a</a:t>
            </a:r>
            <a:r>
              <a:rPr sz="1800" spc="0" dirty="0" smtClean="0">
                <a:latin typeface="Comic Sans MS"/>
                <a:cs typeface="Comic Sans MS"/>
              </a:rPr>
              <a:t>ti</a:t>
            </a:r>
            <a:r>
              <a:rPr sz="1800" spc="4" dirty="0" smtClean="0">
                <a:latin typeface="Comic Sans MS"/>
                <a:cs typeface="Comic Sans MS"/>
              </a:rPr>
              <a:t>on</a:t>
            </a:r>
            <a:r>
              <a:rPr sz="1800" spc="0" dirty="0" smtClean="0">
                <a:latin typeface="Comic Sans MS"/>
                <a:cs typeface="Comic Sans MS"/>
              </a:rPr>
              <a:t>ary</a:t>
            </a:r>
            <a:r>
              <a:rPr sz="1800" spc="-1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poin</a:t>
            </a:r>
            <a:r>
              <a:rPr sz="1800" spc="4" dirty="0" smtClean="0">
                <a:latin typeface="Comic Sans MS"/>
                <a:cs typeface="Comic Sans MS"/>
              </a:rPr>
              <a:t>t</a:t>
            </a:r>
            <a:r>
              <a:rPr sz="1800" spc="0" dirty="0" smtClean="0">
                <a:latin typeface="Comic Sans MS"/>
                <a:cs typeface="Comic Sans MS"/>
              </a:rPr>
              <a:t>i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g</a:t>
            </a:r>
            <a:r>
              <a:rPr sz="1800" spc="-2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device</a:t>
            </a:r>
            <a:endParaRPr sz="1800">
              <a:latin typeface="Comic Sans MS"/>
              <a:cs typeface="Comic Sans MS"/>
            </a:endParaRPr>
          </a:p>
          <a:p>
            <a:pPr marL="434848" marR="34945">
              <a:lnSpc>
                <a:spcPct val="116129"/>
              </a:lnSpc>
              <a:spcBef>
                <a:spcPts val="8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S</a:t>
            </a:r>
            <a:r>
              <a:rPr sz="1800" spc="4" dirty="0" smtClean="0">
                <a:latin typeface="Comic Sans MS"/>
                <a:cs typeface="Comic Sans MS"/>
              </a:rPr>
              <a:t>m</a:t>
            </a:r>
            <a:r>
              <a:rPr sz="1800" spc="0" dirty="0" smtClean="0">
                <a:latin typeface="Comic Sans MS"/>
                <a:cs typeface="Comic Sans MS"/>
              </a:rPr>
              <a:t>all</a:t>
            </a:r>
            <a:r>
              <a:rPr sz="1800" spc="-1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plastic</a:t>
            </a:r>
            <a:r>
              <a:rPr sz="1800" spc="-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recta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gle</a:t>
            </a:r>
            <a:endParaRPr sz="1800">
              <a:latin typeface="Comic Sans MS"/>
              <a:cs typeface="Comic Sans MS"/>
            </a:endParaRPr>
          </a:p>
          <a:p>
            <a:pPr marL="434848">
              <a:lnSpc>
                <a:spcPts val="2460"/>
              </a:lnSpc>
              <a:spcBef>
                <a:spcPts val="203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Finger</a:t>
            </a:r>
            <a:r>
              <a:rPr sz="1800" spc="-2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m</a:t>
            </a:r>
            <a:r>
              <a:rPr sz="1800" spc="4" dirty="0" smtClean="0">
                <a:latin typeface="Comic Sans MS"/>
                <a:cs typeface="Comic Sans MS"/>
              </a:rPr>
              <a:t>o</a:t>
            </a:r>
            <a:r>
              <a:rPr sz="1800" spc="0" dirty="0" smtClean="0">
                <a:latin typeface="Comic Sans MS"/>
                <a:cs typeface="Comic Sans MS"/>
              </a:rPr>
              <a:t>ves</a:t>
            </a:r>
            <a:r>
              <a:rPr sz="1800" spc="-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across </a:t>
            </a:r>
            <a:r>
              <a:rPr sz="1800" spc="4" dirty="0" smtClean="0">
                <a:latin typeface="Comic Sans MS"/>
                <a:cs typeface="Comic Sans MS"/>
              </a:rPr>
              <a:t>t</a:t>
            </a:r>
            <a:r>
              <a:rPr sz="1800" spc="0" dirty="0" smtClean="0">
                <a:latin typeface="Comic Sans MS"/>
                <a:cs typeface="Comic Sans MS"/>
              </a:rPr>
              <a:t>he pad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4877" y="2491372"/>
            <a:ext cx="2892924" cy="258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700" spc="0" baseline="1668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2700" spc="19" baseline="16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00" spc="0" baseline="1328" dirty="0" smtClean="0">
                <a:latin typeface="Comic Sans MS"/>
                <a:cs typeface="Comic Sans MS"/>
              </a:rPr>
              <a:t>Poi</a:t>
            </a:r>
            <a:r>
              <a:rPr sz="2700" spc="4" baseline="1328" dirty="0" smtClean="0">
                <a:latin typeface="Comic Sans MS"/>
                <a:cs typeface="Comic Sans MS"/>
              </a:rPr>
              <a:t>n</a:t>
            </a:r>
            <a:r>
              <a:rPr sz="2700" spc="0" baseline="1328" dirty="0" smtClean="0">
                <a:latin typeface="Comic Sans MS"/>
                <a:cs typeface="Comic Sans MS"/>
              </a:rPr>
              <a:t>ter</a:t>
            </a:r>
            <a:r>
              <a:rPr sz="2700" spc="-19" baseline="1328" dirty="0" smtClean="0">
                <a:latin typeface="Comic Sans MS"/>
                <a:cs typeface="Comic Sans MS"/>
              </a:rPr>
              <a:t> </a:t>
            </a:r>
            <a:r>
              <a:rPr sz="2700" spc="0" baseline="1328" dirty="0" smtClean="0">
                <a:latin typeface="Comic Sans MS"/>
                <a:cs typeface="Comic Sans MS"/>
              </a:rPr>
              <a:t>m</a:t>
            </a:r>
            <a:r>
              <a:rPr sz="2700" spc="4" baseline="1328" dirty="0" smtClean="0">
                <a:latin typeface="Comic Sans MS"/>
                <a:cs typeface="Comic Sans MS"/>
              </a:rPr>
              <a:t>o</a:t>
            </a:r>
            <a:r>
              <a:rPr sz="2700" spc="0" baseline="1328" dirty="0" smtClean="0">
                <a:latin typeface="Comic Sans MS"/>
                <a:cs typeface="Comic Sans MS"/>
              </a:rPr>
              <a:t>ves</a:t>
            </a:r>
            <a:r>
              <a:rPr sz="2700" spc="4" baseline="1328" dirty="0" smtClean="0">
                <a:latin typeface="Comic Sans MS"/>
                <a:cs typeface="Comic Sans MS"/>
              </a:rPr>
              <a:t> </a:t>
            </a:r>
            <a:r>
              <a:rPr sz="2700" spc="0" baseline="1328" dirty="0" smtClean="0">
                <a:latin typeface="Comic Sans MS"/>
                <a:cs typeface="Comic Sans MS"/>
              </a:rPr>
              <a:t>accordi</a:t>
            </a:r>
            <a:r>
              <a:rPr sz="2700" spc="4" baseline="1328" dirty="0" smtClean="0">
                <a:latin typeface="Comic Sans MS"/>
                <a:cs typeface="Comic Sans MS"/>
              </a:rPr>
              <a:t>n</a:t>
            </a:r>
            <a:r>
              <a:rPr sz="2700" spc="0" baseline="1328" dirty="0" smtClean="0">
                <a:latin typeface="Comic Sans MS"/>
                <a:cs typeface="Comic Sans MS"/>
              </a:rPr>
              <a:t>g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3576" y="2495743"/>
            <a:ext cx="28762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to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70299" y="2495743"/>
            <a:ext cx="71624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finger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4877" y="2820690"/>
            <a:ext cx="1094110" cy="2586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700" spc="0" baseline="1668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2700" spc="19" baseline="16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00" spc="0" baseline="1328" dirty="0" smtClean="0">
                <a:latin typeface="Comic Sans MS"/>
                <a:cs typeface="Comic Sans MS"/>
              </a:rPr>
              <a:t>Po</a:t>
            </a:r>
            <a:r>
              <a:rPr sz="2700" spc="-4" baseline="1328" dirty="0" smtClean="0">
                <a:latin typeface="Comic Sans MS"/>
                <a:cs typeface="Comic Sans MS"/>
              </a:rPr>
              <a:t>p</a:t>
            </a:r>
            <a:r>
              <a:rPr sz="2700" spc="0" baseline="1328" dirty="0" smtClean="0">
                <a:latin typeface="Comic Sans MS"/>
                <a:cs typeface="Comic Sans MS"/>
              </a:rPr>
              <a:t>ular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5176" y="2825067"/>
            <a:ext cx="299929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on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3053" y="2825067"/>
            <a:ext cx="823549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lapto</a:t>
            </a:r>
            <a:r>
              <a:rPr sz="2700" spc="-4" baseline="2657" dirty="0" smtClean="0">
                <a:latin typeface="Comic Sans MS"/>
                <a:cs typeface="Comic Sans MS"/>
              </a:rPr>
              <a:t>p</a:t>
            </a:r>
            <a:r>
              <a:rPr sz="2700" spc="0" baseline="2657" dirty="0" smtClean="0">
                <a:latin typeface="Comic Sans MS"/>
                <a:cs typeface="Comic Sans MS"/>
              </a:rPr>
              <a:t>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26867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-4" baseline="1708" dirty="0" smtClean="0">
                <a:latin typeface="Comic Sans MS"/>
                <a:cs typeface="Comic Sans MS"/>
              </a:rPr>
              <a:t>24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5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5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5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5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5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5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5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5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43200" y="2276868"/>
            <a:ext cx="3655949" cy="37306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62329" y="270791"/>
            <a:ext cx="4322095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V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ria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ts</a:t>
            </a:r>
            <a:r>
              <a:rPr sz="4800" spc="-1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of </a:t>
            </a:r>
            <a:r>
              <a:rPr sz="4800" spc="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he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Mouse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19907" y="270791"/>
            <a:ext cx="131457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(con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2729" y="1126789"/>
            <a:ext cx="4053788" cy="6354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945">
              <a:lnSpc>
                <a:spcPts val="2480"/>
              </a:lnSpc>
              <a:spcBef>
                <a:spcPts val="124"/>
              </a:spcBef>
            </a:pPr>
            <a:r>
              <a:rPr sz="3075" spc="0" baseline="4395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4242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Track</a:t>
            </a:r>
            <a:r>
              <a:rPr sz="3300" spc="-59" baseline="3261" dirty="0" smtClean="0"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point</a:t>
            </a:r>
            <a:endParaRPr sz="2200">
              <a:latin typeface="Comic Sans MS"/>
              <a:cs typeface="Comic Sans MS"/>
            </a:endParaRPr>
          </a:p>
          <a:p>
            <a:pPr marL="434848">
              <a:lnSpc>
                <a:spcPts val="2460"/>
              </a:lnSpc>
              <a:spcBef>
                <a:spcPts val="64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Li</a:t>
            </a:r>
            <a:r>
              <a:rPr sz="1800" spc="4" dirty="0" smtClean="0">
                <a:latin typeface="Comic Sans MS"/>
                <a:cs typeface="Comic Sans MS"/>
              </a:rPr>
              <a:t>t</a:t>
            </a:r>
            <a:r>
              <a:rPr sz="1800" spc="0" dirty="0" smtClean="0">
                <a:latin typeface="Comic Sans MS"/>
                <a:cs typeface="Comic Sans MS"/>
              </a:rPr>
              <a:t>tle</a:t>
            </a:r>
            <a:r>
              <a:rPr sz="1800" spc="-29" dirty="0" smtClean="0">
                <a:latin typeface="Comic Sans MS"/>
                <a:cs typeface="Comic Sans MS"/>
              </a:rPr>
              <a:t> </a:t>
            </a:r>
            <a:r>
              <a:rPr sz="1800" spc="-4" dirty="0" smtClean="0">
                <a:latin typeface="Comic Sans MS"/>
                <a:cs typeface="Comic Sans MS"/>
              </a:rPr>
              <a:t>j</a:t>
            </a:r>
            <a:r>
              <a:rPr sz="1800" spc="0" dirty="0" smtClean="0">
                <a:latin typeface="Comic Sans MS"/>
                <a:cs typeface="Comic Sans MS"/>
              </a:rPr>
              <a:t>oystick</a:t>
            </a:r>
            <a:r>
              <a:rPr sz="1800" spc="1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on t</a:t>
            </a:r>
            <a:r>
              <a:rPr sz="1800" spc="4" dirty="0" smtClean="0">
                <a:latin typeface="Comic Sans MS"/>
                <a:cs typeface="Comic Sans MS"/>
              </a:rPr>
              <a:t>h</a:t>
            </a:r>
            <a:r>
              <a:rPr sz="1800" spc="0" dirty="0" smtClean="0">
                <a:latin typeface="Comic Sans MS"/>
                <a:cs typeface="Comic Sans MS"/>
              </a:rPr>
              <a:t>e</a:t>
            </a:r>
            <a:r>
              <a:rPr sz="1800" spc="-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keyboard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4877" y="1833004"/>
            <a:ext cx="881795" cy="258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700" spc="0" baseline="1668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2700" spc="19" baseline="16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00" spc="-4" baseline="1328" dirty="0" smtClean="0">
                <a:latin typeface="Comic Sans MS"/>
                <a:cs typeface="Comic Sans MS"/>
              </a:rPr>
              <a:t>M</a:t>
            </a:r>
            <a:r>
              <a:rPr sz="2700" spc="0" baseline="1328" dirty="0" smtClean="0">
                <a:latin typeface="Comic Sans MS"/>
                <a:cs typeface="Comic Sans MS"/>
              </a:rPr>
              <a:t>ove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3293" y="1837375"/>
            <a:ext cx="82945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poin</a:t>
            </a:r>
            <a:r>
              <a:rPr sz="2700" spc="4" baseline="2657" dirty="0" smtClean="0">
                <a:latin typeface="Comic Sans MS"/>
                <a:cs typeface="Comic Sans MS"/>
              </a:rPr>
              <a:t>t</a:t>
            </a:r>
            <a:r>
              <a:rPr sz="2700" spc="0" baseline="2657" dirty="0" smtClean="0">
                <a:latin typeface="Comic Sans MS"/>
                <a:cs typeface="Comic Sans MS"/>
              </a:rPr>
              <a:t>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9740" y="1837375"/>
            <a:ext cx="31429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by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22752" y="1837375"/>
            <a:ext cx="77492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4" baseline="2657" dirty="0" smtClean="0">
                <a:latin typeface="Comic Sans MS"/>
                <a:cs typeface="Comic Sans MS"/>
              </a:rPr>
              <a:t>m</a:t>
            </a:r>
            <a:r>
              <a:rPr sz="2700" spc="0" baseline="2657" dirty="0" smtClean="0">
                <a:latin typeface="Comic Sans MS"/>
                <a:cs typeface="Comic Sans MS"/>
              </a:rPr>
              <a:t>ovi</a:t>
            </a:r>
            <a:r>
              <a:rPr sz="2700" spc="4" baseline="2657" dirty="0" smtClean="0">
                <a:latin typeface="Comic Sans MS"/>
                <a:cs typeface="Comic Sans MS"/>
              </a:rPr>
              <a:t>n</a:t>
            </a:r>
            <a:r>
              <a:rPr sz="2700" spc="0" baseline="2657" dirty="0" smtClean="0">
                <a:latin typeface="Comic Sans MS"/>
                <a:cs typeface="Comic Sans MS"/>
              </a:rPr>
              <a:t>g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02507" y="1837375"/>
            <a:ext cx="42541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t</a:t>
            </a:r>
            <a:r>
              <a:rPr sz="2700" spc="4" baseline="2657" dirty="0" smtClean="0">
                <a:latin typeface="Comic Sans MS"/>
                <a:cs typeface="Comic Sans MS"/>
              </a:rPr>
              <a:t>h</a:t>
            </a:r>
            <a:r>
              <a:rPr sz="2700" spc="0" baseline="2657" dirty="0" smtClean="0">
                <a:latin typeface="Comic Sans MS"/>
                <a:cs typeface="Comic Sans MS"/>
              </a:rPr>
              <a:t>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36618" y="1837375"/>
            <a:ext cx="91428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-4" baseline="2657" dirty="0" smtClean="0">
                <a:latin typeface="Comic Sans MS"/>
                <a:cs typeface="Comic Sans MS"/>
              </a:rPr>
              <a:t>j</a:t>
            </a:r>
            <a:r>
              <a:rPr sz="2700" spc="0" baseline="2657" dirty="0" smtClean="0">
                <a:latin typeface="Comic Sans MS"/>
                <a:cs typeface="Comic Sans MS"/>
              </a:rPr>
              <a:t>oystick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26867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-4" baseline="1708" dirty="0" smtClean="0">
                <a:latin typeface="Comic Sans MS"/>
                <a:cs typeface="Comic Sans MS"/>
              </a:rPr>
              <a:t>25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5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5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5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5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5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5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5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5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2329" y="270791"/>
            <a:ext cx="5773927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Ergo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omics</a:t>
            </a:r>
            <a:r>
              <a:rPr sz="4800" spc="1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d</a:t>
            </a:r>
            <a:r>
              <a:rPr sz="4800" spc="-1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I</a:t>
            </a:r>
            <a:r>
              <a:rPr sz="4800" spc="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put Dev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i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ces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729" y="1126789"/>
            <a:ext cx="5109625" cy="40326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945">
              <a:lnSpc>
                <a:spcPts val="2480"/>
              </a:lnSpc>
              <a:spcBef>
                <a:spcPts val="124"/>
              </a:spcBef>
            </a:pPr>
            <a:r>
              <a:rPr sz="3075" spc="0" baseline="4395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4242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Erg</a:t>
            </a:r>
            <a:r>
              <a:rPr sz="3300" spc="-9" baseline="3261" dirty="0" smtClean="0">
                <a:latin typeface="Comic Sans MS"/>
                <a:cs typeface="Comic Sans MS"/>
              </a:rPr>
              <a:t>o</a:t>
            </a:r>
            <a:r>
              <a:rPr sz="3300" spc="0" baseline="3261" dirty="0" smtClean="0">
                <a:latin typeface="Comic Sans MS"/>
                <a:cs typeface="Comic Sans MS"/>
              </a:rPr>
              <a:t>nomics</a:t>
            </a:r>
            <a:endParaRPr sz="2200">
              <a:latin typeface="Comic Sans MS"/>
              <a:cs typeface="Comic Sans MS"/>
            </a:endParaRPr>
          </a:p>
          <a:p>
            <a:pPr marL="434848" marR="34945">
              <a:lnSpc>
                <a:spcPct val="116129"/>
              </a:lnSpc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Study </a:t>
            </a:r>
            <a:r>
              <a:rPr sz="1800" spc="4" dirty="0" smtClean="0">
                <a:latin typeface="Comic Sans MS"/>
                <a:cs typeface="Comic Sans MS"/>
              </a:rPr>
              <a:t>o</a:t>
            </a:r>
            <a:r>
              <a:rPr sz="1800" spc="0" dirty="0" smtClean="0">
                <a:latin typeface="Comic Sans MS"/>
                <a:cs typeface="Comic Sans MS"/>
              </a:rPr>
              <a:t>f hu</a:t>
            </a:r>
            <a:r>
              <a:rPr sz="1800" spc="9" dirty="0" smtClean="0">
                <a:latin typeface="Comic Sans MS"/>
                <a:cs typeface="Comic Sans MS"/>
              </a:rPr>
              <a:t>m</a:t>
            </a:r>
            <a:r>
              <a:rPr sz="1800" spc="0" dirty="0" smtClean="0">
                <a:latin typeface="Comic Sans MS"/>
                <a:cs typeface="Comic Sans MS"/>
              </a:rPr>
              <a:t>an</a:t>
            </a:r>
            <a:r>
              <a:rPr sz="1800" spc="-1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a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d</a:t>
            </a:r>
            <a:r>
              <a:rPr sz="1800" spc="-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t</a:t>
            </a:r>
            <a:r>
              <a:rPr sz="1800" spc="4" dirty="0" smtClean="0">
                <a:latin typeface="Comic Sans MS"/>
                <a:cs typeface="Comic Sans MS"/>
              </a:rPr>
              <a:t>o</a:t>
            </a:r>
            <a:r>
              <a:rPr sz="1800" spc="0" dirty="0" smtClean="0">
                <a:latin typeface="Comic Sans MS"/>
                <a:cs typeface="Comic Sans MS"/>
              </a:rPr>
              <a:t>ol i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terac</a:t>
            </a:r>
            <a:r>
              <a:rPr sz="1800" spc="4" dirty="0" smtClean="0">
                <a:latin typeface="Comic Sans MS"/>
                <a:cs typeface="Comic Sans MS"/>
              </a:rPr>
              <a:t>t</a:t>
            </a:r>
            <a:r>
              <a:rPr sz="1800" spc="0" dirty="0" smtClean="0">
                <a:latin typeface="Comic Sans MS"/>
                <a:cs typeface="Comic Sans MS"/>
              </a:rPr>
              <a:t>ion</a:t>
            </a:r>
            <a:endParaRPr sz="1800">
              <a:latin typeface="Comic Sans MS"/>
              <a:cs typeface="Comic Sans MS"/>
            </a:endParaRPr>
          </a:p>
          <a:p>
            <a:pPr marL="434848" marR="34945">
              <a:lnSpc>
                <a:spcPct val="116129"/>
              </a:lnSpc>
              <a:spcBef>
                <a:spcPts val="8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Concer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ed</a:t>
            </a:r>
            <a:r>
              <a:rPr sz="1800" spc="-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wi</a:t>
            </a:r>
            <a:r>
              <a:rPr sz="1800" spc="4" dirty="0" smtClean="0">
                <a:latin typeface="Comic Sans MS"/>
                <a:cs typeface="Comic Sans MS"/>
              </a:rPr>
              <a:t>t</a:t>
            </a:r>
            <a:r>
              <a:rPr sz="1800" spc="0" dirty="0" smtClean="0">
                <a:latin typeface="Comic Sans MS"/>
                <a:cs typeface="Comic Sans MS"/>
              </a:rPr>
              <a:t>h physical</a:t>
            </a:r>
            <a:r>
              <a:rPr sz="1800" spc="-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i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terac</a:t>
            </a:r>
            <a:r>
              <a:rPr sz="1800" spc="4" dirty="0" smtClean="0">
                <a:latin typeface="Comic Sans MS"/>
                <a:cs typeface="Comic Sans MS"/>
              </a:rPr>
              <a:t>t</a:t>
            </a:r>
            <a:r>
              <a:rPr sz="1800" spc="0" dirty="0" smtClean="0">
                <a:latin typeface="Comic Sans MS"/>
                <a:cs typeface="Comic Sans MS"/>
              </a:rPr>
              <a:t>ion</a:t>
            </a:r>
            <a:endParaRPr sz="1800">
              <a:latin typeface="Comic Sans MS"/>
              <a:cs typeface="Comic Sans MS"/>
            </a:endParaRPr>
          </a:p>
          <a:p>
            <a:pPr marL="434848">
              <a:lnSpc>
                <a:spcPct val="116129"/>
              </a:lnSpc>
              <a:spcBef>
                <a:spcPts val="8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A</a:t>
            </a:r>
            <a:r>
              <a:rPr sz="1800" spc="4" dirty="0" smtClean="0">
                <a:latin typeface="Comic Sans MS"/>
                <a:cs typeface="Comic Sans MS"/>
              </a:rPr>
              <a:t>t</a:t>
            </a:r>
            <a:r>
              <a:rPr sz="1800" spc="0" dirty="0" smtClean="0">
                <a:latin typeface="Comic Sans MS"/>
                <a:cs typeface="Comic Sans MS"/>
              </a:rPr>
              <a:t>te</a:t>
            </a:r>
            <a:r>
              <a:rPr sz="1800" spc="4" dirty="0" smtClean="0">
                <a:latin typeface="Comic Sans MS"/>
                <a:cs typeface="Comic Sans MS"/>
              </a:rPr>
              <a:t>m</a:t>
            </a:r>
            <a:r>
              <a:rPr sz="1800" spc="0" dirty="0" smtClean="0">
                <a:latin typeface="Comic Sans MS"/>
                <a:cs typeface="Comic Sans MS"/>
              </a:rPr>
              <a:t>pts</a:t>
            </a:r>
            <a:r>
              <a:rPr sz="1800" spc="-1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to i</a:t>
            </a:r>
            <a:r>
              <a:rPr sz="1800" spc="4" dirty="0" smtClean="0">
                <a:latin typeface="Comic Sans MS"/>
                <a:cs typeface="Comic Sans MS"/>
              </a:rPr>
              <a:t>m</a:t>
            </a:r>
            <a:r>
              <a:rPr sz="1800" spc="0" dirty="0" smtClean="0">
                <a:latin typeface="Comic Sans MS"/>
                <a:cs typeface="Comic Sans MS"/>
              </a:rPr>
              <a:t>prove</a:t>
            </a:r>
            <a:r>
              <a:rPr sz="1800" spc="-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safety a</a:t>
            </a:r>
            <a:r>
              <a:rPr sz="1800" spc="9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d co</a:t>
            </a:r>
            <a:r>
              <a:rPr sz="1800" spc="4" dirty="0" smtClean="0">
                <a:latin typeface="Comic Sans MS"/>
                <a:cs typeface="Comic Sans MS"/>
              </a:rPr>
              <a:t>m</a:t>
            </a:r>
            <a:r>
              <a:rPr sz="1800" spc="0" dirty="0" smtClean="0">
                <a:latin typeface="Comic Sans MS"/>
                <a:cs typeface="Comic Sans MS"/>
              </a:rPr>
              <a:t>fort</a:t>
            </a:r>
            <a:endParaRPr sz="1800">
              <a:latin typeface="Comic Sans MS"/>
              <a:cs typeface="Comic Sans MS"/>
            </a:endParaRPr>
          </a:p>
          <a:p>
            <a:pPr marL="12700" marR="34945">
              <a:lnSpc>
                <a:spcPct val="116129"/>
              </a:lnSpc>
              <a:spcBef>
                <a:spcPts val="120"/>
              </a:spcBef>
            </a:pPr>
            <a:r>
              <a:rPr sz="2050" spc="0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2050" spc="343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Repe</a:t>
            </a:r>
            <a:r>
              <a:rPr sz="2200" spc="-4" dirty="0" smtClean="0">
                <a:latin typeface="Comic Sans MS"/>
                <a:cs typeface="Comic Sans MS"/>
              </a:rPr>
              <a:t>t</a:t>
            </a:r>
            <a:r>
              <a:rPr sz="2200" spc="0" dirty="0" smtClean="0">
                <a:latin typeface="Comic Sans MS"/>
                <a:cs typeface="Comic Sans MS"/>
              </a:rPr>
              <a:t>it</a:t>
            </a:r>
            <a:r>
              <a:rPr sz="2200" spc="-9" dirty="0" smtClean="0">
                <a:latin typeface="Comic Sans MS"/>
                <a:cs typeface="Comic Sans MS"/>
              </a:rPr>
              <a:t>i</a:t>
            </a:r>
            <a:r>
              <a:rPr sz="2200" spc="0" dirty="0" smtClean="0">
                <a:latin typeface="Comic Sans MS"/>
                <a:cs typeface="Comic Sans MS"/>
              </a:rPr>
              <a:t>ve</a:t>
            </a:r>
            <a:r>
              <a:rPr sz="2200" spc="-95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Strain</a:t>
            </a:r>
            <a:r>
              <a:rPr sz="2200" spc="-45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Injury</a:t>
            </a:r>
            <a:r>
              <a:rPr sz="2200" spc="-40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(RSI)</a:t>
            </a:r>
            <a:endParaRPr sz="2200">
              <a:latin typeface="Comic Sans MS"/>
              <a:cs typeface="Comic Sans MS"/>
            </a:endParaRPr>
          </a:p>
          <a:p>
            <a:pPr marL="434848" marR="17893">
              <a:lnSpc>
                <a:spcPct val="116129"/>
              </a:lnSpc>
              <a:spcBef>
                <a:spcPts val="65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Comic Sans MS"/>
                <a:cs typeface="Comic Sans MS"/>
              </a:rPr>
              <a:t>C</a:t>
            </a:r>
            <a:r>
              <a:rPr sz="1800" spc="0" dirty="0" smtClean="0">
                <a:latin typeface="Comic Sans MS"/>
                <a:cs typeface="Comic Sans MS"/>
              </a:rPr>
              <a:t>aus</a:t>
            </a:r>
            <a:r>
              <a:rPr sz="1800" spc="-4" dirty="0" smtClean="0">
                <a:latin typeface="Comic Sans MS"/>
                <a:cs typeface="Comic Sans MS"/>
              </a:rPr>
              <a:t>e</a:t>
            </a:r>
            <a:r>
              <a:rPr sz="1800" spc="0" dirty="0" smtClean="0">
                <a:latin typeface="Comic Sans MS"/>
                <a:cs typeface="Comic Sans MS"/>
              </a:rPr>
              <a:t>d by </a:t>
            </a:r>
            <a:r>
              <a:rPr sz="1800" spc="-4" dirty="0" smtClean="0">
                <a:latin typeface="Comic Sans MS"/>
                <a:cs typeface="Comic Sans MS"/>
              </a:rPr>
              <a:t>c</a:t>
            </a:r>
            <a:r>
              <a:rPr sz="1800" spc="0" dirty="0" smtClean="0">
                <a:latin typeface="Comic Sans MS"/>
                <a:cs typeface="Comic Sans MS"/>
              </a:rPr>
              <a:t>on</a:t>
            </a:r>
            <a:r>
              <a:rPr sz="1800" spc="4" dirty="0" smtClean="0">
                <a:latin typeface="Comic Sans MS"/>
                <a:cs typeface="Comic Sans MS"/>
              </a:rPr>
              <a:t>t</a:t>
            </a:r>
            <a:r>
              <a:rPr sz="1800" spc="0" dirty="0" smtClean="0">
                <a:latin typeface="Comic Sans MS"/>
                <a:cs typeface="Comic Sans MS"/>
              </a:rPr>
              <a:t>inuous</a:t>
            </a:r>
            <a:r>
              <a:rPr sz="1800" spc="-1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misuse</a:t>
            </a:r>
            <a:r>
              <a:rPr sz="1800" spc="-1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of the body</a:t>
            </a:r>
            <a:endParaRPr sz="1800">
              <a:latin typeface="Comic Sans MS"/>
              <a:cs typeface="Comic Sans MS"/>
            </a:endParaRPr>
          </a:p>
          <a:p>
            <a:pPr marL="434848" marR="34945">
              <a:lnSpc>
                <a:spcPct val="116129"/>
              </a:lnSpc>
              <a:spcBef>
                <a:spcPts val="8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Comic Sans MS"/>
                <a:cs typeface="Comic Sans MS"/>
              </a:rPr>
              <a:t>M</a:t>
            </a:r>
            <a:r>
              <a:rPr sz="1800" spc="0" dirty="0" smtClean="0">
                <a:latin typeface="Comic Sans MS"/>
                <a:cs typeface="Comic Sans MS"/>
              </a:rPr>
              <a:t>a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y</a:t>
            </a:r>
            <a:r>
              <a:rPr sz="1800" spc="-1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prof</a:t>
            </a:r>
            <a:r>
              <a:rPr sz="1800" spc="-9" dirty="0" smtClean="0">
                <a:latin typeface="Comic Sans MS"/>
                <a:cs typeface="Comic Sans MS"/>
              </a:rPr>
              <a:t>e</a:t>
            </a:r>
            <a:r>
              <a:rPr sz="1800" spc="0" dirty="0" smtClean="0">
                <a:latin typeface="Comic Sans MS"/>
                <a:cs typeface="Comic Sans MS"/>
              </a:rPr>
              <a:t>ssio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als</a:t>
            </a:r>
            <a:r>
              <a:rPr sz="1800" spc="-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suf</a:t>
            </a:r>
            <a:r>
              <a:rPr sz="1800" spc="-4" dirty="0" smtClean="0">
                <a:latin typeface="Comic Sans MS"/>
                <a:cs typeface="Comic Sans MS"/>
              </a:rPr>
              <a:t>f</a:t>
            </a:r>
            <a:r>
              <a:rPr sz="1800" spc="0" dirty="0" smtClean="0">
                <a:latin typeface="Comic Sans MS"/>
                <a:cs typeface="Comic Sans MS"/>
              </a:rPr>
              <a:t>er from RSI</a:t>
            </a:r>
            <a:endParaRPr sz="1800">
              <a:latin typeface="Comic Sans MS"/>
              <a:cs typeface="Comic Sans MS"/>
            </a:endParaRPr>
          </a:p>
          <a:p>
            <a:pPr marL="12700" marR="34945">
              <a:lnSpc>
                <a:spcPct val="116129"/>
              </a:lnSpc>
              <a:spcBef>
                <a:spcPts val="120"/>
              </a:spcBef>
            </a:pPr>
            <a:r>
              <a:rPr sz="2050" spc="0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2050" spc="343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Carpal</a:t>
            </a:r>
            <a:r>
              <a:rPr sz="2200" spc="-54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T</a:t>
            </a:r>
            <a:r>
              <a:rPr sz="2200" spc="-4" dirty="0" smtClean="0">
                <a:latin typeface="Comic Sans MS"/>
                <a:cs typeface="Comic Sans MS"/>
              </a:rPr>
              <a:t>u</a:t>
            </a:r>
            <a:r>
              <a:rPr sz="2200" spc="0" dirty="0" smtClean="0">
                <a:latin typeface="Comic Sans MS"/>
                <a:cs typeface="Comic Sans MS"/>
              </a:rPr>
              <a:t>nnel</a:t>
            </a:r>
            <a:r>
              <a:rPr sz="2200" spc="-39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Syndro</a:t>
            </a:r>
            <a:r>
              <a:rPr sz="2200" spc="-9" dirty="0" smtClean="0">
                <a:latin typeface="Comic Sans MS"/>
                <a:cs typeface="Comic Sans MS"/>
              </a:rPr>
              <a:t>m</a:t>
            </a:r>
            <a:r>
              <a:rPr sz="2200" spc="0" dirty="0" smtClean="0">
                <a:latin typeface="Comic Sans MS"/>
                <a:cs typeface="Comic Sans MS"/>
              </a:rPr>
              <a:t>e</a:t>
            </a:r>
            <a:endParaRPr sz="2200">
              <a:latin typeface="Comic Sans MS"/>
              <a:cs typeface="Comic Sans MS"/>
            </a:endParaRPr>
          </a:p>
          <a:p>
            <a:pPr marL="434848" marR="34945">
              <a:lnSpc>
                <a:spcPct val="116129"/>
              </a:lnSpc>
              <a:spcBef>
                <a:spcPts val="6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Car</a:t>
            </a:r>
            <a:r>
              <a:rPr sz="1800" spc="-4" dirty="0" smtClean="0">
                <a:latin typeface="Comic Sans MS"/>
                <a:cs typeface="Comic Sans MS"/>
              </a:rPr>
              <a:t>p</a:t>
            </a:r>
            <a:r>
              <a:rPr sz="1800" spc="0" dirty="0" smtClean="0">
                <a:latin typeface="Comic Sans MS"/>
                <a:cs typeface="Comic Sans MS"/>
              </a:rPr>
              <a:t>al</a:t>
            </a:r>
            <a:r>
              <a:rPr sz="1800" spc="-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tu</a:t>
            </a:r>
            <a:r>
              <a:rPr sz="1800" spc="9" dirty="0" smtClean="0">
                <a:latin typeface="Comic Sans MS"/>
                <a:cs typeface="Comic Sans MS"/>
              </a:rPr>
              <a:t>n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el</a:t>
            </a:r>
            <a:r>
              <a:rPr sz="1800" spc="-2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is a passage in t</a:t>
            </a:r>
            <a:r>
              <a:rPr sz="1800" spc="4" dirty="0" smtClean="0">
                <a:latin typeface="Comic Sans MS"/>
                <a:cs typeface="Comic Sans MS"/>
              </a:rPr>
              <a:t>h</a:t>
            </a:r>
            <a:r>
              <a:rPr sz="1800" spc="0" dirty="0" smtClean="0">
                <a:latin typeface="Comic Sans MS"/>
                <a:cs typeface="Comic Sans MS"/>
              </a:rPr>
              <a:t>e</a:t>
            </a:r>
            <a:r>
              <a:rPr sz="1800" spc="-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wrist</a:t>
            </a:r>
            <a:endParaRPr sz="1800">
              <a:latin typeface="Comic Sans MS"/>
              <a:cs typeface="Comic Sans MS"/>
            </a:endParaRPr>
          </a:p>
          <a:p>
            <a:pPr marL="434848" marR="34945">
              <a:lnSpc>
                <a:spcPct val="116129"/>
              </a:lnSpc>
              <a:spcBef>
                <a:spcPts val="8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Holds nerves</a:t>
            </a:r>
            <a:r>
              <a:rPr sz="1800" spc="-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a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d</a:t>
            </a:r>
            <a:r>
              <a:rPr sz="1800" spc="-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te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do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s</a:t>
            </a:r>
            <a:endParaRPr sz="1800">
              <a:latin typeface="Comic Sans MS"/>
              <a:cs typeface="Comic Sans MS"/>
            </a:endParaRPr>
          </a:p>
          <a:p>
            <a:pPr marL="434848" marR="34945">
              <a:lnSpc>
                <a:spcPct val="116129"/>
              </a:lnSpc>
              <a:spcBef>
                <a:spcPts val="85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Prolo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ged</a:t>
            </a:r>
            <a:r>
              <a:rPr sz="1800" spc="-1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keyboarding swells</a:t>
            </a:r>
            <a:r>
              <a:rPr sz="1800" spc="-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te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do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s</a:t>
            </a:r>
            <a:endParaRPr sz="1800">
              <a:latin typeface="Comic Sans MS"/>
              <a:cs typeface="Comic Sans MS"/>
            </a:endParaRPr>
          </a:p>
          <a:p>
            <a:pPr marL="829489" marR="540361" algn="ctr">
              <a:lnSpc>
                <a:spcPct val="116129"/>
              </a:lnSpc>
              <a:spcBef>
                <a:spcPts val="65"/>
              </a:spcBef>
            </a:pPr>
            <a:r>
              <a:rPr sz="1500" spc="0" dirty="0" smtClean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sz="1500" spc="-129" dirty="0" smtClean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1500" spc="4" dirty="0" smtClean="0">
                <a:latin typeface="Comic Sans MS"/>
                <a:cs typeface="Comic Sans MS"/>
              </a:rPr>
              <a:t>R</a:t>
            </a:r>
            <a:r>
              <a:rPr sz="1500" spc="-4" dirty="0" smtClean="0">
                <a:latin typeface="Comic Sans MS"/>
                <a:cs typeface="Comic Sans MS"/>
              </a:rPr>
              <a:t>e</a:t>
            </a:r>
            <a:r>
              <a:rPr sz="1500" spc="0" dirty="0" smtClean="0">
                <a:latin typeface="Comic Sans MS"/>
                <a:cs typeface="Comic Sans MS"/>
              </a:rPr>
              <a:t>sults</a:t>
            </a:r>
            <a:r>
              <a:rPr sz="1500" spc="-14" dirty="0" smtClean="0">
                <a:latin typeface="Comic Sans MS"/>
                <a:cs typeface="Comic Sans MS"/>
              </a:rPr>
              <a:t> </a:t>
            </a:r>
            <a:r>
              <a:rPr sz="1500" spc="0" dirty="0" smtClean="0">
                <a:latin typeface="Comic Sans MS"/>
                <a:cs typeface="Comic Sans MS"/>
              </a:rPr>
              <a:t>in compression</a:t>
            </a:r>
            <a:r>
              <a:rPr sz="1500" spc="4" dirty="0" smtClean="0">
                <a:latin typeface="Comic Sans MS"/>
                <a:cs typeface="Comic Sans MS"/>
              </a:rPr>
              <a:t> </a:t>
            </a:r>
            <a:r>
              <a:rPr sz="1500" spc="0" dirty="0" smtClean="0">
                <a:latin typeface="Comic Sans MS"/>
                <a:cs typeface="Comic Sans MS"/>
              </a:rPr>
              <a:t>of</a:t>
            </a:r>
            <a:r>
              <a:rPr sz="1500" spc="9" dirty="0" smtClean="0">
                <a:latin typeface="Comic Sans MS"/>
                <a:cs typeface="Comic Sans MS"/>
              </a:rPr>
              <a:t> </a:t>
            </a:r>
            <a:r>
              <a:rPr sz="1500" spc="0" dirty="0" smtClean="0">
                <a:latin typeface="Comic Sans MS"/>
                <a:cs typeface="Comic Sans MS"/>
              </a:rPr>
              <a:t>m</a:t>
            </a:r>
            <a:r>
              <a:rPr sz="1500" spc="-4" dirty="0" smtClean="0">
                <a:latin typeface="Comic Sans MS"/>
                <a:cs typeface="Comic Sans MS"/>
              </a:rPr>
              <a:t>ed</a:t>
            </a:r>
            <a:r>
              <a:rPr sz="1500" spc="0" dirty="0" smtClean="0">
                <a:latin typeface="Comic Sans MS"/>
                <a:cs typeface="Comic Sans MS"/>
              </a:rPr>
              <a:t>ian n</a:t>
            </a:r>
            <a:r>
              <a:rPr sz="1500" spc="-9" dirty="0" smtClean="0">
                <a:latin typeface="Comic Sans MS"/>
                <a:cs typeface="Comic Sans MS"/>
              </a:rPr>
              <a:t>e</a:t>
            </a:r>
            <a:r>
              <a:rPr sz="1500" spc="0" dirty="0" smtClean="0">
                <a:latin typeface="Comic Sans MS"/>
                <a:cs typeface="Comic Sans MS"/>
              </a:rPr>
              <a:t>rve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26867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-4" baseline="1708" dirty="0" smtClean="0">
                <a:latin typeface="Comic Sans MS"/>
                <a:cs typeface="Comic Sans MS"/>
              </a:rPr>
              <a:t>26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38351" y="1614551"/>
            <a:ext cx="6067425" cy="36290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62329" y="270791"/>
            <a:ext cx="2231450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Ergo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omics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30434" y="270791"/>
            <a:ext cx="747825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d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11291" y="270791"/>
            <a:ext cx="114353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I</a:t>
            </a:r>
            <a:r>
              <a:rPr sz="4800" spc="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put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0103" y="270791"/>
            <a:ext cx="154615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Dev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i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ces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71755" y="270791"/>
            <a:ext cx="1314657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(co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31791" y="6247655"/>
            <a:ext cx="4153557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b="1" spc="0" baseline="2174" dirty="0" smtClean="0">
                <a:latin typeface="Comic Sans MS"/>
                <a:cs typeface="Comic Sans MS"/>
              </a:rPr>
              <a:t>Sour</a:t>
            </a:r>
            <a:r>
              <a:rPr sz="1650" b="1" spc="-4" baseline="2174" dirty="0" smtClean="0">
                <a:latin typeface="Comic Sans MS"/>
                <a:cs typeface="Comic Sans MS"/>
              </a:rPr>
              <a:t>ce</a:t>
            </a:r>
            <a:r>
              <a:rPr sz="1650" spc="0" baseline="2174" dirty="0" smtClean="0">
                <a:latin typeface="Comic Sans MS"/>
                <a:cs typeface="Comic Sans MS"/>
              </a:rPr>
              <a:t>:</a:t>
            </a:r>
            <a:r>
              <a:rPr sz="1650" spc="-34" baseline="2174" dirty="0" smtClean="0">
                <a:latin typeface="Comic Sans MS"/>
                <a:cs typeface="Comic Sans MS"/>
              </a:rPr>
              <a:t> </a:t>
            </a:r>
            <a:r>
              <a:rPr sz="1650" i="1" spc="0" baseline="2174" dirty="0" smtClean="0">
                <a:latin typeface="Comic Sans MS"/>
                <a:cs typeface="Comic Sans MS"/>
              </a:rPr>
              <a:t>h</a:t>
            </a:r>
            <a:r>
              <a:rPr sz="1650" i="1" spc="-4" baseline="2174" dirty="0" smtClean="0">
                <a:latin typeface="Comic Sans MS"/>
                <a:cs typeface="Comic Sans MS"/>
              </a:rPr>
              <a:t>tt</a:t>
            </a:r>
            <a:r>
              <a:rPr sz="1650" i="1" spc="0" baseline="2174" dirty="0" smtClean="0">
                <a:latin typeface="Comic Sans MS"/>
                <a:cs typeface="Comic Sans MS"/>
              </a:rPr>
              <a:t>ps</a:t>
            </a:r>
            <a:r>
              <a:rPr sz="1650" i="1" spc="-4" baseline="2174" dirty="0" smtClean="0">
                <a:latin typeface="Comic Sans MS"/>
                <a:cs typeface="Comic Sans MS"/>
              </a:rPr>
              <a:t>:</a:t>
            </a:r>
            <a:r>
              <a:rPr sz="1650" i="1" spc="0" baseline="2174" dirty="0" smtClean="0">
                <a:latin typeface="Comic Sans MS"/>
                <a:cs typeface="Comic Sans MS"/>
              </a:rPr>
              <a:t>//</a:t>
            </a:r>
            <a:r>
              <a:rPr sz="1650" i="1" spc="-4" baseline="2174" dirty="0" smtClean="0">
                <a:latin typeface="Comic Sans MS"/>
                <a:cs typeface="Comic Sans MS"/>
              </a:rPr>
              <a:t>e</a:t>
            </a:r>
            <a:r>
              <a:rPr sz="1650" i="1" spc="0" baseline="2174" dirty="0" smtClean="0">
                <a:latin typeface="Comic Sans MS"/>
                <a:cs typeface="Comic Sans MS"/>
              </a:rPr>
              <a:t>n.wikip</a:t>
            </a:r>
            <a:r>
              <a:rPr sz="1650" i="1" spc="-4" baseline="2174" dirty="0" smtClean="0">
                <a:latin typeface="Comic Sans MS"/>
                <a:cs typeface="Comic Sans MS"/>
              </a:rPr>
              <a:t>e</a:t>
            </a:r>
            <a:r>
              <a:rPr sz="1650" i="1" spc="0" baseline="2174" dirty="0" smtClean="0">
                <a:latin typeface="Comic Sans MS"/>
                <a:cs typeface="Comic Sans MS"/>
              </a:rPr>
              <a:t>dia.o</a:t>
            </a:r>
            <a:r>
              <a:rPr sz="1650" i="1" spc="-4" baseline="2174" dirty="0" smtClean="0">
                <a:latin typeface="Comic Sans MS"/>
                <a:cs typeface="Comic Sans MS"/>
              </a:rPr>
              <a:t>r</a:t>
            </a:r>
            <a:r>
              <a:rPr sz="1650" i="1" spc="0" baseline="2174" dirty="0" smtClean="0">
                <a:latin typeface="Comic Sans MS"/>
                <a:cs typeface="Comic Sans MS"/>
              </a:rPr>
              <a:t>g/w</a:t>
            </a:r>
            <a:r>
              <a:rPr sz="1650" i="1" spc="4" baseline="2174" dirty="0" smtClean="0">
                <a:latin typeface="Comic Sans MS"/>
                <a:cs typeface="Comic Sans MS"/>
              </a:rPr>
              <a:t>i</a:t>
            </a:r>
            <a:r>
              <a:rPr sz="1650" i="1" spc="0" baseline="2174" dirty="0" smtClean="0">
                <a:latin typeface="Comic Sans MS"/>
                <a:cs typeface="Comic Sans MS"/>
              </a:rPr>
              <a:t>ki/</a:t>
            </a:r>
            <a:r>
              <a:rPr sz="1650" i="1" spc="-4" baseline="2174" dirty="0" smtClean="0">
                <a:latin typeface="Comic Sans MS"/>
                <a:cs typeface="Comic Sans MS"/>
              </a:rPr>
              <a:t>C</a:t>
            </a:r>
            <a:r>
              <a:rPr sz="1650" i="1" spc="0" baseline="2174" dirty="0" smtClean="0">
                <a:latin typeface="Comic Sans MS"/>
                <a:cs typeface="Comic Sans MS"/>
              </a:rPr>
              <a:t>ar</a:t>
            </a:r>
            <a:r>
              <a:rPr sz="1650" i="1" spc="-4" baseline="2174" dirty="0" smtClean="0">
                <a:latin typeface="Comic Sans MS"/>
                <a:cs typeface="Comic Sans MS"/>
              </a:rPr>
              <a:t>p</a:t>
            </a:r>
            <a:r>
              <a:rPr sz="1650" i="1" spc="0" baseline="2174" dirty="0" smtClean="0">
                <a:latin typeface="Comic Sans MS"/>
                <a:cs typeface="Comic Sans MS"/>
              </a:rPr>
              <a:t>a</a:t>
            </a:r>
            <a:r>
              <a:rPr sz="1650" i="1" spc="-4" baseline="2174" dirty="0" smtClean="0">
                <a:latin typeface="Comic Sans MS"/>
                <a:cs typeface="Comic Sans MS"/>
              </a:rPr>
              <a:t>l</a:t>
            </a:r>
            <a:r>
              <a:rPr sz="1650" i="1" spc="0" baseline="2174" dirty="0" smtClean="0">
                <a:latin typeface="Comic Sans MS"/>
                <a:cs typeface="Comic Sans MS"/>
              </a:rPr>
              <a:t>_</a:t>
            </a:r>
            <a:r>
              <a:rPr sz="1650" i="1" spc="-4" baseline="2174" dirty="0" smtClean="0">
                <a:latin typeface="Comic Sans MS"/>
                <a:cs typeface="Comic Sans MS"/>
              </a:rPr>
              <a:t>t</a:t>
            </a:r>
            <a:r>
              <a:rPr sz="1650" i="1" spc="0" baseline="2174" dirty="0" smtClean="0">
                <a:latin typeface="Comic Sans MS"/>
                <a:cs typeface="Comic Sans MS"/>
              </a:rPr>
              <a:t>unn</a:t>
            </a:r>
            <a:r>
              <a:rPr sz="1650" i="1" spc="-4" baseline="2174" dirty="0" smtClean="0">
                <a:latin typeface="Comic Sans MS"/>
                <a:cs typeface="Comic Sans MS"/>
              </a:rPr>
              <a:t>e</a:t>
            </a:r>
            <a:r>
              <a:rPr sz="1650" i="1" spc="0" baseline="2174" dirty="0" smtClean="0">
                <a:latin typeface="Comic Sans MS"/>
                <a:cs typeface="Comic Sans MS"/>
              </a:rPr>
              <a:t>l</a:t>
            </a:r>
            <a:r>
              <a:rPr sz="1650" i="1" spc="-9" baseline="2174" dirty="0" smtClean="0">
                <a:latin typeface="Comic Sans MS"/>
                <a:cs typeface="Comic Sans MS"/>
              </a:rPr>
              <a:t>_</a:t>
            </a:r>
            <a:r>
              <a:rPr sz="1650" i="1" spc="0" baseline="2174" dirty="0" smtClean="0">
                <a:latin typeface="Comic Sans MS"/>
                <a:cs typeface="Comic Sans MS"/>
              </a:rPr>
              <a:t>syndr</a:t>
            </a:r>
            <a:r>
              <a:rPr sz="1650" i="1" spc="-4" baseline="2174" dirty="0" smtClean="0">
                <a:latin typeface="Comic Sans MS"/>
                <a:cs typeface="Comic Sans MS"/>
              </a:rPr>
              <a:t>om</a:t>
            </a:r>
            <a:r>
              <a:rPr sz="1650" i="1" spc="0" baseline="2174" dirty="0" smtClean="0">
                <a:latin typeface="Comic Sans MS"/>
                <a:cs typeface="Comic Sans MS"/>
              </a:rPr>
              <a:t>e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26867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-4" baseline="1708" dirty="0" smtClean="0">
                <a:latin typeface="Comic Sans MS"/>
                <a:cs typeface="Comic Sans MS"/>
              </a:rPr>
              <a:t>27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5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5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5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5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5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5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5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5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2329" y="270791"/>
            <a:ext cx="4192495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Ergo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omics</a:t>
            </a:r>
            <a:r>
              <a:rPr sz="4800" spc="1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d</a:t>
            </a:r>
            <a:r>
              <a:rPr sz="4800" spc="-1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I</a:t>
            </a:r>
            <a:r>
              <a:rPr sz="4800" spc="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put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0103" y="270791"/>
            <a:ext cx="154615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Dev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i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ces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71755" y="270791"/>
            <a:ext cx="1314657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(co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729" y="1126789"/>
            <a:ext cx="4661894" cy="2075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220">
              <a:lnSpc>
                <a:spcPts val="2480"/>
              </a:lnSpc>
              <a:spcBef>
                <a:spcPts val="124"/>
              </a:spcBef>
            </a:pPr>
            <a:r>
              <a:rPr sz="3075" spc="0" baseline="4395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4242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Office</a:t>
            </a:r>
            <a:r>
              <a:rPr sz="3300" spc="-84" baseline="3261" dirty="0" smtClean="0"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ha</a:t>
            </a:r>
            <a:r>
              <a:rPr sz="3300" spc="4" baseline="3261" dirty="0" smtClean="0">
                <a:latin typeface="Comic Sans MS"/>
                <a:cs typeface="Comic Sans MS"/>
              </a:rPr>
              <a:t>r</a:t>
            </a:r>
            <a:r>
              <a:rPr sz="3300" spc="0" baseline="3261" dirty="0" smtClean="0">
                <a:latin typeface="Comic Sans MS"/>
                <a:cs typeface="Comic Sans MS"/>
              </a:rPr>
              <a:t>d</a:t>
            </a:r>
            <a:r>
              <a:rPr sz="3300" spc="-9" baseline="3261" dirty="0" smtClean="0">
                <a:latin typeface="Comic Sans MS"/>
                <a:cs typeface="Comic Sans MS"/>
              </a:rPr>
              <a:t>w</a:t>
            </a:r>
            <a:r>
              <a:rPr sz="3300" spc="0" baseline="3261" dirty="0" smtClean="0">
                <a:latin typeface="Comic Sans MS"/>
                <a:cs typeface="Comic Sans MS"/>
              </a:rPr>
              <a:t>are</a:t>
            </a:r>
            <a:r>
              <a:rPr sz="3300" spc="-71" baseline="3261" dirty="0" smtClean="0"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sug</a:t>
            </a:r>
            <a:r>
              <a:rPr sz="3300" spc="-4" baseline="3261" dirty="0" smtClean="0">
                <a:latin typeface="Comic Sans MS"/>
                <a:cs typeface="Comic Sans MS"/>
              </a:rPr>
              <a:t>g</a:t>
            </a:r>
            <a:r>
              <a:rPr sz="3300" spc="0" baseline="3261" dirty="0" smtClean="0">
                <a:latin typeface="Comic Sans MS"/>
                <a:cs typeface="Comic Sans MS"/>
              </a:rPr>
              <a:t>es</a:t>
            </a:r>
            <a:r>
              <a:rPr sz="3300" spc="-4" baseline="3261" dirty="0" smtClean="0">
                <a:latin typeface="Comic Sans MS"/>
                <a:cs typeface="Comic Sans MS"/>
              </a:rPr>
              <a:t>t</a:t>
            </a:r>
            <a:r>
              <a:rPr sz="3300" spc="0" baseline="3261" dirty="0" smtClean="0">
                <a:latin typeface="Comic Sans MS"/>
                <a:cs typeface="Comic Sans MS"/>
              </a:rPr>
              <a:t>ions</a:t>
            </a:r>
            <a:endParaRPr sz="2200">
              <a:latin typeface="Comic Sans MS"/>
              <a:cs typeface="Comic Sans MS"/>
            </a:endParaRPr>
          </a:p>
          <a:p>
            <a:pPr marL="434848" marR="30220">
              <a:lnSpc>
                <a:spcPct val="116129"/>
              </a:lnSpc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Office</a:t>
            </a:r>
            <a:r>
              <a:rPr sz="1800" spc="-1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chairs should h</a:t>
            </a:r>
            <a:r>
              <a:rPr sz="1800" spc="4" dirty="0" smtClean="0">
                <a:latin typeface="Comic Sans MS"/>
                <a:cs typeface="Comic Sans MS"/>
              </a:rPr>
              <a:t>a</a:t>
            </a:r>
            <a:r>
              <a:rPr sz="1800" spc="0" dirty="0" smtClean="0">
                <a:latin typeface="Comic Sans MS"/>
                <a:cs typeface="Comic Sans MS"/>
              </a:rPr>
              <a:t>ve ar</a:t>
            </a:r>
            <a:r>
              <a:rPr sz="1800" spc="4" dirty="0" smtClean="0">
                <a:latin typeface="Comic Sans MS"/>
                <a:cs typeface="Comic Sans MS"/>
              </a:rPr>
              <a:t>m</a:t>
            </a:r>
            <a:r>
              <a:rPr sz="1800" spc="0" dirty="0" smtClean="0">
                <a:latin typeface="Comic Sans MS"/>
                <a:cs typeface="Comic Sans MS"/>
              </a:rPr>
              <a:t>rests</a:t>
            </a:r>
            <a:endParaRPr sz="1800">
              <a:latin typeface="Comic Sans MS"/>
              <a:cs typeface="Comic Sans MS"/>
            </a:endParaRPr>
          </a:p>
          <a:p>
            <a:pPr marL="857275" marR="30220">
              <a:lnSpc>
                <a:spcPct val="116129"/>
              </a:lnSpc>
              <a:spcBef>
                <a:spcPts val="65"/>
              </a:spcBef>
            </a:pPr>
            <a:r>
              <a:rPr sz="1500" spc="0" dirty="0" smtClean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sz="1500" spc="-129" dirty="0" smtClean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1500" spc="-4" dirty="0" smtClean="0">
                <a:latin typeface="Comic Sans MS"/>
                <a:cs typeface="Comic Sans MS"/>
              </a:rPr>
              <a:t>Ad</a:t>
            </a:r>
            <a:r>
              <a:rPr sz="1500" spc="0" dirty="0" smtClean="0">
                <a:latin typeface="Comic Sans MS"/>
                <a:cs typeface="Comic Sans MS"/>
              </a:rPr>
              <a:t>justab</a:t>
            </a:r>
            <a:r>
              <a:rPr sz="1500" spc="-4" dirty="0" smtClean="0">
                <a:latin typeface="Comic Sans MS"/>
                <a:cs typeface="Comic Sans MS"/>
              </a:rPr>
              <a:t>l</a:t>
            </a:r>
            <a:r>
              <a:rPr sz="1500" spc="0" dirty="0" smtClean="0">
                <a:latin typeface="Comic Sans MS"/>
                <a:cs typeface="Comic Sans MS"/>
              </a:rPr>
              <a:t>e </a:t>
            </a:r>
            <a:r>
              <a:rPr sz="1500" spc="-4" dirty="0" smtClean="0">
                <a:latin typeface="Comic Sans MS"/>
                <a:cs typeface="Comic Sans MS"/>
              </a:rPr>
              <a:t>a</a:t>
            </a:r>
            <a:r>
              <a:rPr sz="1500" spc="0" dirty="0" smtClean="0">
                <a:latin typeface="Comic Sans MS"/>
                <a:cs typeface="Comic Sans MS"/>
              </a:rPr>
              <a:t>rmr</a:t>
            </a:r>
            <a:r>
              <a:rPr sz="1500" spc="-9" dirty="0" smtClean="0">
                <a:latin typeface="Comic Sans MS"/>
                <a:cs typeface="Comic Sans MS"/>
              </a:rPr>
              <a:t>e</a:t>
            </a:r>
            <a:r>
              <a:rPr sz="1500" spc="0" dirty="0" smtClean="0">
                <a:latin typeface="Comic Sans MS"/>
                <a:cs typeface="Comic Sans MS"/>
              </a:rPr>
              <a:t>sts</a:t>
            </a:r>
            <a:r>
              <a:rPr sz="1500" spc="9" dirty="0" smtClean="0">
                <a:latin typeface="Comic Sans MS"/>
                <a:cs typeface="Comic Sans MS"/>
              </a:rPr>
              <a:t> </a:t>
            </a:r>
            <a:r>
              <a:rPr sz="1500" spc="0" dirty="0" smtClean="0">
                <a:latin typeface="Comic Sans MS"/>
                <a:cs typeface="Comic Sans MS"/>
              </a:rPr>
              <a:t>a</a:t>
            </a:r>
            <a:r>
              <a:rPr sz="1500" spc="-4" dirty="0" smtClean="0">
                <a:latin typeface="Comic Sans MS"/>
                <a:cs typeface="Comic Sans MS"/>
              </a:rPr>
              <a:t>n</a:t>
            </a:r>
            <a:r>
              <a:rPr sz="1500" spc="0" dirty="0" smtClean="0">
                <a:latin typeface="Comic Sans MS"/>
                <a:cs typeface="Comic Sans MS"/>
              </a:rPr>
              <a:t>d </a:t>
            </a:r>
            <a:r>
              <a:rPr sz="1500" spc="-4" dirty="0" smtClean="0">
                <a:latin typeface="Comic Sans MS"/>
                <a:cs typeface="Comic Sans MS"/>
              </a:rPr>
              <a:t>he</a:t>
            </a:r>
            <a:r>
              <a:rPr sz="1500" spc="0" dirty="0" smtClean="0">
                <a:latin typeface="Comic Sans MS"/>
                <a:cs typeface="Comic Sans MS"/>
              </a:rPr>
              <a:t>ig</a:t>
            </a:r>
            <a:r>
              <a:rPr sz="1500" spc="-4" dirty="0" smtClean="0">
                <a:latin typeface="Comic Sans MS"/>
                <a:cs typeface="Comic Sans MS"/>
              </a:rPr>
              <a:t>h</a:t>
            </a:r>
            <a:r>
              <a:rPr sz="1500" spc="0" dirty="0" smtClean="0">
                <a:latin typeface="Comic Sans MS"/>
                <a:cs typeface="Comic Sans MS"/>
              </a:rPr>
              <a:t>t</a:t>
            </a:r>
            <a:endParaRPr sz="1500">
              <a:latin typeface="Comic Sans MS"/>
              <a:cs typeface="Comic Sans MS"/>
            </a:endParaRPr>
          </a:p>
          <a:p>
            <a:pPr marL="857275" marR="30220">
              <a:lnSpc>
                <a:spcPct val="116129"/>
              </a:lnSpc>
              <a:spcBef>
                <a:spcPts val="55"/>
              </a:spcBef>
            </a:pPr>
            <a:r>
              <a:rPr sz="1500" spc="0" dirty="0" smtClean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sz="1500" spc="-129" dirty="0" smtClean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1500" spc="0" dirty="0" smtClean="0">
                <a:latin typeface="Comic Sans MS"/>
                <a:cs typeface="Comic Sans MS"/>
              </a:rPr>
              <a:t>L</a:t>
            </a:r>
            <a:r>
              <a:rPr sz="1500" spc="4" dirty="0" smtClean="0">
                <a:latin typeface="Comic Sans MS"/>
                <a:cs typeface="Comic Sans MS"/>
              </a:rPr>
              <a:t>ow</a:t>
            </a:r>
            <a:r>
              <a:rPr sz="1500" spc="-4" dirty="0" smtClean="0">
                <a:latin typeface="Comic Sans MS"/>
                <a:cs typeface="Comic Sans MS"/>
              </a:rPr>
              <a:t>e</a:t>
            </a:r>
            <a:r>
              <a:rPr sz="1500" spc="0" dirty="0" smtClean="0">
                <a:latin typeface="Comic Sans MS"/>
                <a:cs typeface="Comic Sans MS"/>
              </a:rPr>
              <a:t>r</a:t>
            </a:r>
            <a:r>
              <a:rPr sz="1500" spc="-14" dirty="0" smtClean="0">
                <a:latin typeface="Comic Sans MS"/>
                <a:cs typeface="Comic Sans MS"/>
              </a:rPr>
              <a:t> </a:t>
            </a:r>
            <a:r>
              <a:rPr sz="1500" spc="0" dirty="0" smtClean="0">
                <a:latin typeface="Comic Sans MS"/>
                <a:cs typeface="Comic Sans MS"/>
              </a:rPr>
              <a:t>ba</a:t>
            </a:r>
            <a:r>
              <a:rPr sz="1500" spc="-4" dirty="0" smtClean="0">
                <a:latin typeface="Comic Sans MS"/>
                <a:cs typeface="Comic Sans MS"/>
              </a:rPr>
              <a:t>c</a:t>
            </a:r>
            <a:r>
              <a:rPr sz="1500" spc="0" dirty="0" smtClean="0">
                <a:latin typeface="Comic Sans MS"/>
                <a:cs typeface="Comic Sans MS"/>
              </a:rPr>
              <a:t>k</a:t>
            </a:r>
            <a:r>
              <a:rPr sz="1500" spc="9" dirty="0" smtClean="0">
                <a:latin typeface="Comic Sans MS"/>
                <a:cs typeface="Comic Sans MS"/>
              </a:rPr>
              <a:t> </a:t>
            </a:r>
            <a:r>
              <a:rPr sz="1500" spc="0" dirty="0" smtClean="0">
                <a:latin typeface="Comic Sans MS"/>
                <a:cs typeface="Comic Sans MS"/>
              </a:rPr>
              <a:t>supp</a:t>
            </a:r>
            <a:r>
              <a:rPr sz="1500" spc="4" dirty="0" smtClean="0">
                <a:latin typeface="Comic Sans MS"/>
                <a:cs typeface="Comic Sans MS"/>
              </a:rPr>
              <a:t>o</a:t>
            </a:r>
            <a:r>
              <a:rPr sz="1500" spc="0" dirty="0" smtClean="0">
                <a:latin typeface="Comic Sans MS"/>
                <a:cs typeface="Comic Sans MS"/>
              </a:rPr>
              <a:t>rt</a:t>
            </a:r>
            <a:endParaRPr sz="1500">
              <a:latin typeface="Comic Sans MS"/>
              <a:cs typeface="Comic Sans MS"/>
            </a:endParaRPr>
          </a:p>
          <a:p>
            <a:pPr marL="402112" marR="232665" algn="ctr">
              <a:lnSpc>
                <a:spcPct val="116129"/>
              </a:lnSpc>
              <a:spcBef>
                <a:spcPts val="7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D</a:t>
            </a:r>
            <a:r>
              <a:rPr sz="1800" spc="-4" dirty="0" smtClean="0">
                <a:latin typeface="Comic Sans MS"/>
                <a:cs typeface="Comic Sans MS"/>
              </a:rPr>
              <a:t>e</a:t>
            </a:r>
            <a:r>
              <a:rPr sz="1800" spc="0" dirty="0" smtClean="0">
                <a:latin typeface="Comic Sans MS"/>
                <a:cs typeface="Comic Sans MS"/>
              </a:rPr>
              <a:t>sks</a:t>
            </a:r>
            <a:r>
              <a:rPr sz="1800" spc="-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should </a:t>
            </a:r>
            <a:r>
              <a:rPr sz="1800" spc="4" dirty="0" smtClean="0">
                <a:latin typeface="Comic Sans MS"/>
                <a:cs typeface="Comic Sans MS"/>
              </a:rPr>
              <a:t>h</a:t>
            </a:r>
            <a:r>
              <a:rPr sz="1800" spc="0" dirty="0" smtClean="0">
                <a:latin typeface="Comic Sans MS"/>
                <a:cs typeface="Comic Sans MS"/>
              </a:rPr>
              <a:t>ave a</a:t>
            </a:r>
            <a:r>
              <a:rPr sz="1800" spc="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keyboard </a:t>
            </a:r>
            <a:r>
              <a:rPr sz="1800" spc="4" dirty="0" smtClean="0">
                <a:latin typeface="Comic Sans MS"/>
                <a:cs typeface="Comic Sans MS"/>
              </a:rPr>
              <a:t>t</a:t>
            </a:r>
            <a:r>
              <a:rPr sz="1800" spc="0" dirty="0" smtClean="0">
                <a:latin typeface="Comic Sans MS"/>
                <a:cs typeface="Comic Sans MS"/>
              </a:rPr>
              <a:t>ray</a:t>
            </a:r>
            <a:endParaRPr sz="1800">
              <a:latin typeface="Comic Sans MS"/>
              <a:cs typeface="Comic Sans MS"/>
            </a:endParaRPr>
          </a:p>
          <a:p>
            <a:pPr marL="857275" marR="30220">
              <a:lnSpc>
                <a:spcPct val="116129"/>
              </a:lnSpc>
              <a:spcBef>
                <a:spcPts val="65"/>
              </a:spcBef>
            </a:pPr>
            <a:r>
              <a:rPr sz="1500" spc="0" dirty="0" smtClean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sz="1500" spc="-129" dirty="0" smtClean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1500" spc="-4" dirty="0" smtClean="0">
                <a:latin typeface="Comic Sans MS"/>
                <a:cs typeface="Comic Sans MS"/>
              </a:rPr>
              <a:t>Kee</a:t>
            </a:r>
            <a:r>
              <a:rPr sz="1500" spc="0" dirty="0" smtClean="0">
                <a:latin typeface="Comic Sans MS"/>
                <a:cs typeface="Comic Sans MS"/>
              </a:rPr>
              <a:t>p</a:t>
            </a:r>
            <a:r>
              <a:rPr sz="1500" spc="9" dirty="0" smtClean="0">
                <a:latin typeface="Comic Sans MS"/>
                <a:cs typeface="Comic Sans MS"/>
              </a:rPr>
              <a:t> </a:t>
            </a:r>
            <a:r>
              <a:rPr sz="1500" spc="0" dirty="0" smtClean="0">
                <a:latin typeface="Comic Sans MS"/>
                <a:cs typeface="Comic Sans MS"/>
              </a:rPr>
              <a:t>ha</a:t>
            </a:r>
            <a:r>
              <a:rPr sz="1500" spc="-4" dirty="0" smtClean="0">
                <a:latin typeface="Comic Sans MS"/>
                <a:cs typeface="Comic Sans MS"/>
              </a:rPr>
              <a:t>nd</a:t>
            </a:r>
            <a:r>
              <a:rPr sz="1500" spc="0" dirty="0" smtClean="0">
                <a:latin typeface="Comic Sans MS"/>
                <a:cs typeface="Comic Sans MS"/>
              </a:rPr>
              <a:t>s at </a:t>
            </a:r>
            <a:r>
              <a:rPr sz="1500" spc="4" dirty="0" smtClean="0">
                <a:latin typeface="Comic Sans MS"/>
                <a:cs typeface="Comic Sans MS"/>
              </a:rPr>
              <a:t>k</a:t>
            </a:r>
            <a:r>
              <a:rPr sz="1500" spc="-4" dirty="0" smtClean="0">
                <a:latin typeface="Comic Sans MS"/>
                <a:cs typeface="Comic Sans MS"/>
              </a:rPr>
              <a:t>e</a:t>
            </a:r>
            <a:r>
              <a:rPr sz="1500" spc="0" dirty="0" smtClean="0">
                <a:latin typeface="Comic Sans MS"/>
                <a:cs typeface="Comic Sans MS"/>
              </a:rPr>
              <a:t>yboard </a:t>
            </a:r>
            <a:r>
              <a:rPr sz="1500" spc="-4" dirty="0" smtClean="0">
                <a:latin typeface="Comic Sans MS"/>
                <a:cs typeface="Comic Sans MS"/>
              </a:rPr>
              <a:t>he</a:t>
            </a:r>
            <a:r>
              <a:rPr sz="1500" spc="0" dirty="0" smtClean="0">
                <a:latin typeface="Comic Sans MS"/>
                <a:cs typeface="Comic Sans MS"/>
              </a:rPr>
              <a:t>ig</a:t>
            </a:r>
            <a:r>
              <a:rPr sz="1500" spc="-4" dirty="0" smtClean="0">
                <a:latin typeface="Comic Sans MS"/>
                <a:cs typeface="Comic Sans MS"/>
              </a:rPr>
              <a:t>h</a:t>
            </a:r>
            <a:r>
              <a:rPr sz="1500" spc="0" dirty="0" smtClean="0">
                <a:latin typeface="Comic Sans MS"/>
                <a:cs typeface="Comic Sans MS"/>
              </a:rPr>
              <a:t>t</a:t>
            </a:r>
            <a:endParaRPr sz="1500">
              <a:latin typeface="Comic Sans MS"/>
              <a:cs typeface="Comic Sans MS"/>
            </a:endParaRPr>
          </a:p>
          <a:p>
            <a:pPr marL="857275">
              <a:lnSpc>
                <a:spcPct val="116129"/>
              </a:lnSpc>
              <a:spcBef>
                <a:spcPts val="60"/>
              </a:spcBef>
            </a:pPr>
            <a:r>
              <a:rPr sz="1500" spc="0" dirty="0" smtClean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sz="1500" spc="-134" dirty="0" smtClean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1500" spc="0" dirty="0" smtClean="0">
                <a:latin typeface="Comic Sans MS"/>
                <a:cs typeface="Comic Sans MS"/>
              </a:rPr>
              <a:t>P</a:t>
            </a:r>
            <a:r>
              <a:rPr sz="1500" spc="-4" dirty="0" smtClean="0">
                <a:latin typeface="Comic Sans MS"/>
                <a:cs typeface="Comic Sans MS"/>
              </a:rPr>
              <a:t>l</a:t>
            </a:r>
            <a:r>
              <a:rPr sz="1500" spc="0" dirty="0" smtClean="0">
                <a:latin typeface="Comic Sans MS"/>
                <a:cs typeface="Comic Sans MS"/>
              </a:rPr>
              <a:t>a</a:t>
            </a:r>
            <a:r>
              <a:rPr sz="1500" spc="-4" dirty="0" smtClean="0">
                <a:latin typeface="Comic Sans MS"/>
                <a:cs typeface="Comic Sans MS"/>
              </a:rPr>
              <a:t>c</a:t>
            </a:r>
            <a:r>
              <a:rPr sz="1500" spc="0" dirty="0" smtClean="0">
                <a:latin typeface="Comic Sans MS"/>
                <a:cs typeface="Comic Sans MS"/>
              </a:rPr>
              <a:t>e</a:t>
            </a:r>
            <a:r>
              <a:rPr sz="1500" spc="-9" dirty="0" smtClean="0">
                <a:latin typeface="Comic Sans MS"/>
                <a:cs typeface="Comic Sans MS"/>
              </a:rPr>
              <a:t> </a:t>
            </a:r>
            <a:r>
              <a:rPr sz="1500" spc="0" dirty="0" smtClean="0">
                <a:latin typeface="Comic Sans MS"/>
                <a:cs typeface="Comic Sans MS"/>
              </a:rPr>
              <a:t>the</a:t>
            </a:r>
            <a:r>
              <a:rPr sz="1500" spc="9" dirty="0" smtClean="0">
                <a:latin typeface="Comic Sans MS"/>
                <a:cs typeface="Comic Sans MS"/>
              </a:rPr>
              <a:t> </a:t>
            </a:r>
            <a:r>
              <a:rPr sz="1500" spc="0" dirty="0" smtClean="0">
                <a:latin typeface="Comic Sans MS"/>
                <a:cs typeface="Comic Sans MS"/>
              </a:rPr>
              <a:t>mo</a:t>
            </a:r>
            <a:r>
              <a:rPr sz="1500" spc="-9" dirty="0" smtClean="0">
                <a:latin typeface="Comic Sans MS"/>
                <a:cs typeface="Comic Sans MS"/>
              </a:rPr>
              <a:t>n</a:t>
            </a:r>
            <a:r>
              <a:rPr sz="1500" spc="0" dirty="0" smtClean="0">
                <a:latin typeface="Comic Sans MS"/>
                <a:cs typeface="Comic Sans MS"/>
              </a:rPr>
              <a:t>itor</a:t>
            </a:r>
            <a:r>
              <a:rPr sz="1500" spc="4" dirty="0" smtClean="0">
                <a:latin typeface="Comic Sans MS"/>
                <a:cs typeface="Comic Sans MS"/>
              </a:rPr>
              <a:t> </a:t>
            </a:r>
            <a:r>
              <a:rPr sz="1500" spc="0" dirty="0" smtClean="0">
                <a:latin typeface="Comic Sans MS"/>
                <a:cs typeface="Comic Sans MS"/>
              </a:rPr>
              <a:t>at</a:t>
            </a:r>
            <a:r>
              <a:rPr sz="1500" spc="4" dirty="0" smtClean="0">
                <a:latin typeface="Comic Sans MS"/>
                <a:cs typeface="Comic Sans MS"/>
              </a:rPr>
              <a:t> </a:t>
            </a:r>
            <a:r>
              <a:rPr sz="1500" spc="-4" dirty="0" smtClean="0">
                <a:latin typeface="Comic Sans MS"/>
                <a:cs typeface="Comic Sans MS"/>
              </a:rPr>
              <a:t>e</a:t>
            </a:r>
            <a:r>
              <a:rPr sz="1500" spc="0" dirty="0" smtClean="0">
                <a:latin typeface="Comic Sans MS"/>
                <a:cs typeface="Comic Sans MS"/>
              </a:rPr>
              <a:t>ye l</a:t>
            </a:r>
            <a:r>
              <a:rPr sz="1500" spc="-9" dirty="0" smtClean="0">
                <a:latin typeface="Comic Sans MS"/>
                <a:cs typeface="Comic Sans MS"/>
              </a:rPr>
              <a:t>e</a:t>
            </a:r>
            <a:r>
              <a:rPr sz="1500" spc="0" dirty="0" smtClean="0">
                <a:latin typeface="Comic Sans MS"/>
                <a:cs typeface="Comic Sans MS"/>
              </a:rPr>
              <a:t>v</a:t>
            </a:r>
            <a:r>
              <a:rPr sz="1500" spc="-4" dirty="0" smtClean="0">
                <a:latin typeface="Comic Sans MS"/>
                <a:cs typeface="Comic Sans MS"/>
              </a:rPr>
              <a:t>e</a:t>
            </a:r>
            <a:r>
              <a:rPr sz="1500" spc="0" dirty="0" smtClean="0">
                <a:latin typeface="Comic Sans MS"/>
                <a:cs typeface="Comic Sans MS"/>
              </a:rPr>
              <a:t>l</a:t>
            </a:r>
            <a:r>
              <a:rPr sz="1500" spc="14" dirty="0" smtClean="0">
                <a:latin typeface="Comic Sans MS"/>
                <a:cs typeface="Comic Sans MS"/>
              </a:rPr>
              <a:t> </a:t>
            </a:r>
            <a:r>
              <a:rPr sz="1500" spc="0" dirty="0" smtClean="0">
                <a:latin typeface="Comic Sans MS"/>
                <a:cs typeface="Comic Sans MS"/>
              </a:rPr>
              <a:t>(or</a:t>
            </a:r>
            <a:r>
              <a:rPr sz="1500" spc="9" dirty="0" smtClean="0">
                <a:latin typeface="Comic Sans MS"/>
                <a:cs typeface="Comic Sans MS"/>
              </a:rPr>
              <a:t> </a:t>
            </a:r>
            <a:r>
              <a:rPr sz="1500" spc="0" dirty="0" smtClean="0">
                <a:latin typeface="Comic Sans MS"/>
                <a:cs typeface="Comic Sans MS"/>
              </a:rPr>
              <a:t>low</a:t>
            </a:r>
            <a:r>
              <a:rPr sz="1500" spc="-4" dirty="0" smtClean="0">
                <a:latin typeface="Comic Sans MS"/>
                <a:cs typeface="Comic Sans MS"/>
              </a:rPr>
              <a:t>e</a:t>
            </a:r>
            <a:r>
              <a:rPr sz="1500" spc="0" dirty="0" smtClean="0">
                <a:latin typeface="Comic Sans MS"/>
                <a:cs typeface="Comic Sans MS"/>
              </a:rPr>
              <a:t>r)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26867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-4" baseline="1708" dirty="0" smtClean="0">
                <a:latin typeface="Comic Sans MS"/>
                <a:cs typeface="Comic Sans MS"/>
              </a:rPr>
              <a:t>28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38199" y="4030433"/>
            <a:ext cx="6934200" cy="1774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64099" y="908685"/>
            <a:ext cx="2857500" cy="285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2329" y="270791"/>
            <a:ext cx="4192495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Ergo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omics</a:t>
            </a:r>
            <a:r>
              <a:rPr sz="4800" spc="1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d</a:t>
            </a:r>
            <a:r>
              <a:rPr sz="4800" spc="-1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I</a:t>
            </a:r>
            <a:r>
              <a:rPr sz="4800" spc="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put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90103" y="270791"/>
            <a:ext cx="154615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Dev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i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ces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71755" y="270791"/>
            <a:ext cx="1314657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(co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2729" y="1126789"/>
            <a:ext cx="3796021" cy="1622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945">
              <a:lnSpc>
                <a:spcPts val="2480"/>
              </a:lnSpc>
              <a:spcBef>
                <a:spcPts val="124"/>
              </a:spcBef>
            </a:pPr>
            <a:r>
              <a:rPr sz="3075" spc="0" baseline="4395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4242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T</a:t>
            </a:r>
            <a:r>
              <a:rPr sz="3300" spc="-9" baseline="3261" dirty="0" smtClean="0">
                <a:latin typeface="Comic Sans MS"/>
                <a:cs typeface="Comic Sans MS"/>
              </a:rPr>
              <a:t>e</a:t>
            </a:r>
            <a:r>
              <a:rPr sz="3300" spc="0" baseline="3261" dirty="0" smtClean="0">
                <a:latin typeface="Comic Sans MS"/>
                <a:cs typeface="Comic Sans MS"/>
              </a:rPr>
              <a:t>chniques</a:t>
            </a:r>
            <a:r>
              <a:rPr sz="3300" spc="-94" baseline="3261" dirty="0" smtClean="0"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to</a:t>
            </a:r>
            <a:r>
              <a:rPr sz="3300" spc="-1" baseline="3261" dirty="0" smtClean="0"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avoid</a:t>
            </a:r>
            <a:r>
              <a:rPr sz="3300" spc="-37" baseline="3261" dirty="0" smtClean="0"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RSI</a:t>
            </a:r>
            <a:endParaRPr sz="2200">
              <a:latin typeface="Comic Sans MS"/>
              <a:cs typeface="Comic Sans MS"/>
            </a:endParaRPr>
          </a:p>
          <a:p>
            <a:pPr marL="434848" marR="34945">
              <a:lnSpc>
                <a:spcPct val="116129"/>
              </a:lnSpc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Sit</a:t>
            </a:r>
            <a:r>
              <a:rPr sz="1800" spc="-1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up</a:t>
            </a:r>
            <a:r>
              <a:rPr sz="1800" spc="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str</a:t>
            </a:r>
            <a:r>
              <a:rPr sz="1800" spc="4" dirty="0" smtClean="0">
                <a:latin typeface="Comic Sans MS"/>
                <a:cs typeface="Comic Sans MS"/>
              </a:rPr>
              <a:t>a</a:t>
            </a:r>
            <a:r>
              <a:rPr sz="1800" spc="0" dirty="0" smtClean="0">
                <a:latin typeface="Comic Sans MS"/>
                <a:cs typeface="Comic Sans MS"/>
              </a:rPr>
              <a:t>ig</a:t>
            </a:r>
            <a:r>
              <a:rPr sz="1800" spc="4" dirty="0" smtClean="0">
                <a:latin typeface="Comic Sans MS"/>
                <a:cs typeface="Comic Sans MS"/>
              </a:rPr>
              <a:t>h</a:t>
            </a:r>
            <a:r>
              <a:rPr sz="1800" spc="0" dirty="0" smtClean="0">
                <a:latin typeface="Comic Sans MS"/>
                <a:cs typeface="Comic Sans MS"/>
              </a:rPr>
              <a:t>t</a:t>
            </a:r>
            <a:endParaRPr sz="1800">
              <a:latin typeface="Comic Sans MS"/>
              <a:cs typeface="Comic Sans MS"/>
            </a:endParaRPr>
          </a:p>
          <a:p>
            <a:pPr marL="434848">
              <a:lnSpc>
                <a:spcPct val="116129"/>
              </a:lnSpc>
              <a:spcBef>
                <a:spcPts val="8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Have a padded</a:t>
            </a:r>
            <a:r>
              <a:rPr sz="1800" spc="25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wrist sup</a:t>
            </a:r>
            <a:r>
              <a:rPr sz="1800" spc="-4" dirty="0" smtClean="0">
                <a:latin typeface="Comic Sans MS"/>
                <a:cs typeface="Comic Sans MS"/>
              </a:rPr>
              <a:t>p</a:t>
            </a:r>
            <a:r>
              <a:rPr sz="1800" spc="0" dirty="0" smtClean="0">
                <a:latin typeface="Comic Sans MS"/>
                <a:cs typeface="Comic Sans MS"/>
              </a:rPr>
              <a:t>ort</a:t>
            </a:r>
            <a:endParaRPr sz="1800">
              <a:latin typeface="Comic Sans MS"/>
              <a:cs typeface="Comic Sans MS"/>
            </a:endParaRPr>
          </a:p>
          <a:p>
            <a:pPr marL="434848" marR="34945">
              <a:lnSpc>
                <a:spcPct val="116129"/>
              </a:lnSpc>
              <a:spcBef>
                <a:spcPts val="8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Keep</a:t>
            </a:r>
            <a:r>
              <a:rPr sz="1800" spc="-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your ar</a:t>
            </a:r>
            <a:r>
              <a:rPr sz="1800" spc="4" dirty="0" smtClean="0">
                <a:latin typeface="Comic Sans MS"/>
                <a:cs typeface="Comic Sans MS"/>
              </a:rPr>
              <a:t>m</a:t>
            </a:r>
            <a:r>
              <a:rPr sz="1800" spc="0" dirty="0" smtClean="0">
                <a:latin typeface="Comic Sans MS"/>
                <a:cs typeface="Comic Sans MS"/>
              </a:rPr>
              <a:t>s str</a:t>
            </a:r>
            <a:r>
              <a:rPr sz="1800" spc="4" dirty="0" smtClean="0">
                <a:latin typeface="Comic Sans MS"/>
                <a:cs typeface="Comic Sans MS"/>
              </a:rPr>
              <a:t>a</a:t>
            </a:r>
            <a:r>
              <a:rPr sz="1800" spc="0" dirty="0" smtClean="0">
                <a:latin typeface="Comic Sans MS"/>
                <a:cs typeface="Comic Sans MS"/>
              </a:rPr>
              <a:t>ig</a:t>
            </a:r>
            <a:r>
              <a:rPr sz="1800" spc="4" dirty="0" smtClean="0">
                <a:latin typeface="Comic Sans MS"/>
                <a:cs typeface="Comic Sans MS"/>
              </a:rPr>
              <a:t>h</a:t>
            </a:r>
            <a:r>
              <a:rPr sz="1800" spc="0" dirty="0" smtClean="0">
                <a:latin typeface="Comic Sans MS"/>
                <a:cs typeface="Comic Sans MS"/>
              </a:rPr>
              <a:t>t</a:t>
            </a:r>
            <a:endParaRPr sz="1800">
              <a:latin typeface="Comic Sans MS"/>
              <a:cs typeface="Comic Sans MS"/>
            </a:endParaRPr>
          </a:p>
          <a:p>
            <a:pPr marL="434848" marR="34945">
              <a:lnSpc>
                <a:spcPts val="2460"/>
              </a:lnSpc>
              <a:spcBef>
                <a:spcPts val="203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Keyboard prop</a:t>
            </a:r>
            <a:r>
              <a:rPr sz="1800" spc="-4" dirty="0" smtClean="0">
                <a:latin typeface="Comic Sans MS"/>
                <a:cs typeface="Comic Sans MS"/>
              </a:rPr>
              <a:t>e</a:t>
            </a:r>
            <a:r>
              <a:rPr sz="1800" spc="0" dirty="0" smtClean="0">
                <a:latin typeface="Comic Sans MS"/>
                <a:cs typeface="Comic Sans MS"/>
              </a:rPr>
              <a:t>rly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4877" y="2820690"/>
            <a:ext cx="845786" cy="2586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700" spc="0" baseline="1668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2700" spc="19" baseline="16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00" spc="0" baseline="1328" dirty="0" smtClean="0">
                <a:latin typeface="Comic Sans MS"/>
                <a:cs typeface="Comic Sans MS"/>
              </a:rPr>
              <a:t>Take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6814" y="2825067"/>
            <a:ext cx="1000678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fr</a:t>
            </a:r>
            <a:r>
              <a:rPr sz="2700" spc="-9" baseline="2657" dirty="0" smtClean="0">
                <a:latin typeface="Comic Sans MS"/>
                <a:cs typeface="Comic Sans MS"/>
              </a:rPr>
              <a:t>e</a:t>
            </a:r>
            <a:r>
              <a:rPr sz="2700" spc="0" baseline="2657" dirty="0" smtClean="0">
                <a:latin typeface="Comic Sans MS"/>
                <a:cs typeface="Comic Sans MS"/>
              </a:rPr>
              <a:t>qu</a:t>
            </a:r>
            <a:r>
              <a:rPr sz="2700" spc="-4" baseline="2657" dirty="0" smtClean="0">
                <a:latin typeface="Comic Sans MS"/>
                <a:cs typeface="Comic Sans MS"/>
              </a:rPr>
              <a:t>e</a:t>
            </a:r>
            <a:r>
              <a:rPr sz="2700" spc="0" baseline="2657" dirty="0" smtClean="0">
                <a:latin typeface="Comic Sans MS"/>
                <a:cs typeface="Comic Sans MS"/>
              </a:rPr>
              <a:t>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6971" y="2825067"/>
            <a:ext cx="783110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breaks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0066" y="6247655"/>
            <a:ext cx="6526216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</a:rPr>
              <a:t>I</a:t>
            </a:r>
            <a:r>
              <a:rPr sz="1650" spc="-9" baseline="2174" dirty="0" smtClean="0">
                <a:latin typeface="Comic Sans MS"/>
                <a:cs typeface="Comic Sans MS"/>
              </a:rPr>
              <a:t>m</a:t>
            </a:r>
            <a:r>
              <a:rPr sz="1650" spc="0" baseline="2174" dirty="0" smtClean="0">
                <a:latin typeface="Comic Sans MS"/>
                <a:cs typeface="Comic Sans MS"/>
              </a:rPr>
              <a:t>age</a:t>
            </a:r>
            <a:r>
              <a:rPr sz="1650" spc="-19" baseline="2174" dirty="0" smtClean="0">
                <a:latin typeface="Comic Sans MS"/>
                <a:cs typeface="Comic Sans MS"/>
              </a:rPr>
              <a:t> </a:t>
            </a:r>
            <a:r>
              <a:rPr sz="1650" spc="0" baseline="2174" dirty="0" smtClean="0">
                <a:latin typeface="Comic Sans MS"/>
                <a:cs typeface="Comic Sans MS"/>
              </a:rPr>
              <a:t>f</a:t>
            </a:r>
            <a:r>
              <a:rPr sz="1650" spc="9" baseline="2174" dirty="0" smtClean="0">
                <a:latin typeface="Comic Sans MS"/>
                <a:cs typeface="Comic Sans MS"/>
              </a:rPr>
              <a:t>r</a:t>
            </a:r>
            <a:r>
              <a:rPr sz="1650" spc="-4" baseline="2174" dirty="0" smtClean="0">
                <a:latin typeface="Comic Sans MS"/>
                <a:cs typeface="Comic Sans MS"/>
              </a:rPr>
              <a:t>o</a:t>
            </a:r>
            <a:r>
              <a:rPr sz="1650" spc="0" baseline="2174" dirty="0" smtClean="0">
                <a:latin typeface="Comic Sans MS"/>
                <a:cs typeface="Comic Sans MS"/>
              </a:rPr>
              <a:t>m</a:t>
            </a:r>
            <a:r>
              <a:rPr sz="1650" spc="-29" baseline="2174" dirty="0" smtClean="0">
                <a:latin typeface="Comic Sans MS"/>
                <a:cs typeface="Comic Sans MS"/>
              </a:rPr>
              <a:t> </a:t>
            </a:r>
            <a:r>
              <a:rPr sz="1650" i="1" spc="0" baseline="2174" dirty="0" smtClean="0">
                <a:latin typeface="Comic Sans MS"/>
                <a:cs typeface="Comic Sans MS"/>
                <a:hlinkClick r:id="rId6"/>
              </a:rPr>
              <a:t>h</a:t>
            </a:r>
            <a:r>
              <a:rPr sz="1650" i="1" spc="-4" baseline="2174" dirty="0" smtClean="0">
                <a:latin typeface="Comic Sans MS"/>
                <a:cs typeface="Comic Sans MS"/>
                <a:hlinkClick r:id="rId6"/>
              </a:rPr>
              <a:t>tt</a:t>
            </a:r>
            <a:r>
              <a:rPr sz="1650" i="1" spc="0" baseline="2174" dirty="0" smtClean="0">
                <a:latin typeface="Comic Sans MS"/>
                <a:cs typeface="Comic Sans MS"/>
                <a:hlinkClick r:id="rId6"/>
              </a:rPr>
              <a:t>p</a:t>
            </a:r>
            <a:r>
              <a:rPr sz="1650" i="1" spc="-9" baseline="2174" dirty="0" smtClean="0">
                <a:latin typeface="Comic Sans MS"/>
                <a:cs typeface="Comic Sans MS"/>
                <a:hlinkClick r:id="rId6"/>
              </a:rPr>
              <a:t>:</a:t>
            </a:r>
            <a:r>
              <a:rPr sz="1650" i="1" spc="0" baseline="2174" dirty="0" smtClean="0">
                <a:latin typeface="Comic Sans MS"/>
                <a:cs typeface="Comic Sans MS"/>
                <a:hlinkClick r:id="rId6"/>
              </a:rPr>
              <a:t>//www.hu</a:t>
            </a:r>
            <a:r>
              <a:rPr sz="1650" i="1" spc="-4" baseline="2174" dirty="0" smtClean="0">
                <a:latin typeface="Comic Sans MS"/>
                <a:cs typeface="Comic Sans MS"/>
                <a:hlinkClick r:id="rId6"/>
              </a:rPr>
              <a:t>m</a:t>
            </a:r>
            <a:r>
              <a:rPr sz="1650" i="1" spc="0" baseline="2174" dirty="0" smtClean="0">
                <a:latin typeface="Comic Sans MS"/>
                <a:cs typeface="Comic Sans MS"/>
                <a:hlinkClick r:id="rId6"/>
              </a:rPr>
              <a:t>an</a:t>
            </a:r>
            <a:r>
              <a:rPr sz="1650" i="1" spc="-4" baseline="2174" dirty="0" smtClean="0">
                <a:latin typeface="Comic Sans MS"/>
                <a:cs typeface="Comic Sans MS"/>
                <a:hlinkClick r:id="rId6"/>
              </a:rPr>
              <a:t>tec</a:t>
            </a:r>
            <a:r>
              <a:rPr sz="1650" i="1" spc="0" baseline="2174" dirty="0" smtClean="0">
                <a:latin typeface="Comic Sans MS"/>
                <a:cs typeface="Comic Sans MS"/>
                <a:hlinkClick r:id="rId6"/>
              </a:rPr>
              <a:t>h.</a:t>
            </a:r>
            <a:r>
              <a:rPr sz="1650" i="1" spc="-4" baseline="2174" dirty="0" smtClean="0">
                <a:latin typeface="Comic Sans MS"/>
                <a:cs typeface="Comic Sans MS"/>
                <a:hlinkClick r:id="rId6"/>
              </a:rPr>
              <a:t>com</a:t>
            </a:r>
            <a:r>
              <a:rPr sz="1650" i="1" spc="0" baseline="2174" dirty="0" smtClean="0">
                <a:latin typeface="Comic Sans MS"/>
                <a:cs typeface="Comic Sans MS"/>
                <a:hlinkClick r:id="rId6"/>
              </a:rPr>
              <a:t>/</a:t>
            </a:r>
            <a:r>
              <a:rPr sz="1650" i="1" spc="-4" baseline="2174" dirty="0" smtClean="0">
                <a:latin typeface="Comic Sans MS"/>
                <a:cs typeface="Comic Sans MS"/>
                <a:hlinkClick r:id="rId6"/>
              </a:rPr>
              <a:t>t</a:t>
            </a:r>
            <a:r>
              <a:rPr sz="1650" i="1" spc="0" baseline="2174" dirty="0" smtClean="0">
                <a:latin typeface="Comic Sans MS"/>
                <a:cs typeface="Comic Sans MS"/>
                <a:hlinkClick r:id="rId6"/>
              </a:rPr>
              <a:t>wo</a:t>
            </a:r>
            <a:r>
              <a:rPr sz="1650" i="1" spc="-4" baseline="2174" dirty="0" smtClean="0">
                <a:latin typeface="Comic Sans MS"/>
                <a:cs typeface="Comic Sans MS"/>
                <a:hlinkClick r:id="rId6"/>
              </a:rPr>
              <a:t>-t</a:t>
            </a:r>
            <a:r>
              <a:rPr sz="1650" i="1" spc="0" baseline="2174" dirty="0" smtClean="0">
                <a:latin typeface="Comic Sans MS"/>
                <a:cs typeface="Comic Sans MS"/>
                <a:hlinkClick r:id="rId6"/>
              </a:rPr>
              <a:t>hing</a:t>
            </a:r>
            <a:r>
              <a:rPr sz="1650" i="1" spc="4" baseline="2174" dirty="0" smtClean="0">
                <a:latin typeface="Comic Sans MS"/>
                <a:cs typeface="Comic Sans MS"/>
                <a:hlinkClick r:id="rId6"/>
              </a:rPr>
              <a:t>s</a:t>
            </a:r>
            <a:r>
              <a:rPr sz="1650" i="1" spc="-4" baseline="2174" dirty="0" smtClean="0">
                <a:latin typeface="Comic Sans MS"/>
                <a:cs typeface="Comic Sans MS"/>
                <a:hlinkClick r:id="rId6"/>
              </a:rPr>
              <a:t>-to-co</a:t>
            </a:r>
            <a:r>
              <a:rPr sz="1650" i="1" spc="0" baseline="2174" dirty="0" smtClean="0">
                <a:latin typeface="Comic Sans MS"/>
                <a:cs typeface="Comic Sans MS"/>
                <a:hlinkClick r:id="rId6"/>
              </a:rPr>
              <a:t>nsid</a:t>
            </a:r>
            <a:r>
              <a:rPr sz="1650" i="1" spc="-4" baseline="2174" dirty="0" smtClean="0">
                <a:latin typeface="Comic Sans MS"/>
                <a:cs typeface="Comic Sans MS"/>
                <a:hlinkClick r:id="rId6"/>
              </a:rPr>
              <a:t>e</a:t>
            </a:r>
            <a:r>
              <a:rPr sz="1650" i="1" spc="0" baseline="2174" dirty="0" smtClean="0">
                <a:latin typeface="Comic Sans MS"/>
                <a:cs typeface="Comic Sans MS"/>
                <a:hlinkClick r:id="rId6"/>
              </a:rPr>
              <a:t>r</a:t>
            </a:r>
            <a:r>
              <a:rPr sz="1650" i="1" spc="-4" baseline="2174" dirty="0" smtClean="0">
                <a:latin typeface="Comic Sans MS"/>
                <a:cs typeface="Comic Sans MS"/>
                <a:hlinkClick r:id="rId6"/>
              </a:rPr>
              <a:t>-</a:t>
            </a:r>
            <a:r>
              <a:rPr sz="1650" i="1" spc="0" baseline="2174" dirty="0" smtClean="0">
                <a:latin typeface="Comic Sans MS"/>
                <a:cs typeface="Comic Sans MS"/>
                <a:hlinkClick r:id="rId6"/>
              </a:rPr>
              <a:t>wh</a:t>
            </a:r>
            <a:r>
              <a:rPr sz="1650" i="1" spc="-4" baseline="2174" dirty="0" smtClean="0">
                <a:latin typeface="Comic Sans MS"/>
                <a:cs typeface="Comic Sans MS"/>
                <a:hlinkClick r:id="rId6"/>
              </a:rPr>
              <a:t>e</a:t>
            </a:r>
            <a:r>
              <a:rPr sz="1650" i="1" spc="0" baseline="2174" dirty="0" smtClean="0">
                <a:latin typeface="Comic Sans MS"/>
                <a:cs typeface="Comic Sans MS"/>
                <a:hlinkClick r:id="rId6"/>
              </a:rPr>
              <a:t>n</a:t>
            </a:r>
            <a:r>
              <a:rPr sz="1650" i="1" spc="-4" baseline="2174" dirty="0" smtClean="0">
                <a:latin typeface="Comic Sans MS"/>
                <a:cs typeface="Comic Sans MS"/>
                <a:hlinkClick r:id="rId6"/>
              </a:rPr>
              <a:t>-</a:t>
            </a:r>
            <a:r>
              <a:rPr sz="1650" i="1" spc="0" baseline="2174" dirty="0" smtClean="0">
                <a:latin typeface="Comic Sans MS"/>
                <a:cs typeface="Comic Sans MS"/>
                <a:hlinkClick r:id="rId6"/>
              </a:rPr>
              <a:t>u</a:t>
            </a:r>
            <a:r>
              <a:rPr sz="1650" i="1" spc="4" baseline="2174" dirty="0" smtClean="0">
                <a:latin typeface="Comic Sans MS"/>
                <a:cs typeface="Comic Sans MS"/>
                <a:hlinkClick r:id="rId6"/>
              </a:rPr>
              <a:t>s</a:t>
            </a:r>
            <a:r>
              <a:rPr sz="1650" i="1" spc="0" baseline="2174" dirty="0" smtClean="0">
                <a:latin typeface="Comic Sans MS"/>
                <a:cs typeface="Comic Sans MS"/>
                <a:hlinkClick r:id="rId6"/>
              </a:rPr>
              <a:t>in</a:t>
            </a:r>
            <a:r>
              <a:rPr sz="1650" i="1" spc="4" baseline="2174" dirty="0" smtClean="0">
                <a:latin typeface="Comic Sans MS"/>
                <a:cs typeface="Comic Sans MS"/>
                <a:hlinkClick r:id="rId6"/>
              </a:rPr>
              <a:t>g</a:t>
            </a:r>
            <a:r>
              <a:rPr sz="1650" i="1" spc="-4" baseline="2174" dirty="0" smtClean="0">
                <a:latin typeface="Comic Sans MS"/>
                <a:cs typeface="Comic Sans MS"/>
                <a:hlinkClick r:id="rId6"/>
              </a:rPr>
              <a:t>-</a:t>
            </a:r>
            <a:r>
              <a:rPr sz="1650" i="1" spc="0" baseline="2174" dirty="0" smtClean="0">
                <a:latin typeface="Comic Sans MS"/>
                <a:cs typeface="Comic Sans MS"/>
                <a:hlinkClick r:id="rId6"/>
              </a:rPr>
              <a:t>a</a:t>
            </a:r>
            <a:r>
              <a:rPr sz="1650" i="1" spc="-4" baseline="2174" dirty="0" smtClean="0">
                <a:latin typeface="Comic Sans MS"/>
                <a:cs typeface="Comic Sans MS"/>
                <a:hlinkClick r:id="rId6"/>
              </a:rPr>
              <a:t>-mo</a:t>
            </a:r>
            <a:r>
              <a:rPr sz="1650" i="1" spc="0" baseline="2174" dirty="0" smtClean="0">
                <a:latin typeface="Comic Sans MS"/>
                <a:cs typeface="Comic Sans MS"/>
                <a:hlinkClick r:id="rId6"/>
              </a:rPr>
              <a:t>u</a:t>
            </a:r>
            <a:r>
              <a:rPr sz="1650" i="1" spc="4" baseline="2174" dirty="0" smtClean="0">
                <a:latin typeface="Comic Sans MS"/>
                <a:cs typeface="Comic Sans MS"/>
                <a:hlinkClick r:id="rId6"/>
              </a:rPr>
              <a:t>s</a:t>
            </a:r>
            <a:r>
              <a:rPr sz="1650" i="1" spc="-4" baseline="2174" dirty="0" smtClean="0">
                <a:latin typeface="Comic Sans MS"/>
                <a:cs typeface="Comic Sans MS"/>
                <a:hlinkClick r:id="rId6"/>
              </a:rPr>
              <a:t>e-</a:t>
            </a:r>
            <a:r>
              <a:rPr sz="1650" i="1" spc="0" baseline="2174" dirty="0" smtClean="0">
                <a:latin typeface="Comic Sans MS"/>
                <a:cs typeface="Comic Sans MS"/>
                <a:hlinkClick r:id="rId6"/>
              </a:rPr>
              <a:t>p</a:t>
            </a:r>
            <a:r>
              <a:rPr sz="1650" i="1" spc="-4" baseline="2174" dirty="0" smtClean="0">
                <a:latin typeface="Comic Sans MS"/>
                <a:cs typeface="Comic Sans MS"/>
                <a:hlinkClick r:id="rId6"/>
              </a:rPr>
              <a:t>a</a:t>
            </a:r>
            <a:r>
              <a:rPr sz="1650" i="1" spc="0" baseline="2174" dirty="0" smtClean="0">
                <a:latin typeface="Comic Sans MS"/>
                <a:cs typeface="Comic Sans MS"/>
                <a:hlinkClick r:id="rId6"/>
              </a:rPr>
              <a:t>dwris</a:t>
            </a:r>
            <a:r>
              <a:rPr sz="1650" i="1" spc="-4" baseline="2174" dirty="0" smtClean="0">
                <a:latin typeface="Comic Sans MS"/>
                <a:cs typeface="Comic Sans MS"/>
                <a:hlinkClick r:id="rId6"/>
              </a:rPr>
              <a:t>t-</a:t>
            </a:r>
            <a:r>
              <a:rPr sz="1650" i="1" spc="0" baseline="2174" dirty="0" smtClean="0">
                <a:latin typeface="Comic Sans MS"/>
                <a:cs typeface="Comic Sans MS"/>
                <a:hlinkClick r:id="rId6"/>
              </a:rPr>
              <a:t>r</a:t>
            </a:r>
            <a:r>
              <a:rPr sz="1650" i="1" spc="-4" baseline="2174" dirty="0" smtClean="0">
                <a:latin typeface="Comic Sans MS"/>
                <a:cs typeface="Comic Sans MS"/>
                <a:hlinkClick r:id="rId6"/>
              </a:rPr>
              <a:t>e</a:t>
            </a:r>
            <a:r>
              <a:rPr sz="1650" i="1" spc="0" baseline="2174" dirty="0" smtClean="0">
                <a:latin typeface="Comic Sans MS"/>
                <a:cs typeface="Comic Sans MS"/>
                <a:hlinkClick r:id="rId6"/>
              </a:rPr>
              <a:t>st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26867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-4" baseline="1708" dirty="0" smtClean="0">
                <a:latin typeface="Comic Sans MS"/>
                <a:cs typeface="Comic Sans MS"/>
              </a:rPr>
              <a:t>29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7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7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7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7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7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7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7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7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7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7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7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7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7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7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7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7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62329" y="270791"/>
            <a:ext cx="434329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Par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s </a:t>
            </a:r>
            <a:r>
              <a:rPr sz="4800" spc="-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o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f 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he Computer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41880" y="270791"/>
            <a:ext cx="1510088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Sys</a:t>
            </a:r>
            <a:r>
              <a:rPr sz="4800" spc="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em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2729" y="1126789"/>
            <a:ext cx="3448649" cy="1622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0"/>
              </a:lnSpc>
              <a:spcBef>
                <a:spcPts val="124"/>
              </a:spcBef>
            </a:pPr>
            <a:r>
              <a:rPr sz="3075" spc="0" baseline="4395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4242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C</a:t>
            </a:r>
            <a:r>
              <a:rPr sz="3300" spc="-4" baseline="3261" dirty="0" smtClean="0">
                <a:latin typeface="Comic Sans MS"/>
                <a:cs typeface="Comic Sans MS"/>
              </a:rPr>
              <a:t>o</a:t>
            </a:r>
            <a:r>
              <a:rPr sz="3300" spc="0" baseline="3261" dirty="0" smtClean="0">
                <a:latin typeface="Comic Sans MS"/>
                <a:cs typeface="Comic Sans MS"/>
              </a:rPr>
              <a:t>mput</a:t>
            </a:r>
            <a:r>
              <a:rPr sz="3300" spc="-9" baseline="3261" dirty="0" smtClean="0">
                <a:latin typeface="Comic Sans MS"/>
                <a:cs typeface="Comic Sans MS"/>
              </a:rPr>
              <a:t>e</a:t>
            </a:r>
            <a:r>
              <a:rPr sz="3300" spc="0" baseline="3261" dirty="0" smtClean="0">
                <a:latin typeface="Comic Sans MS"/>
                <a:cs typeface="Comic Sans MS"/>
              </a:rPr>
              <a:t>r</a:t>
            </a:r>
            <a:r>
              <a:rPr sz="3300" spc="-58" baseline="3261" dirty="0" smtClean="0"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sy</a:t>
            </a:r>
            <a:r>
              <a:rPr sz="3300" spc="-4" baseline="3261" dirty="0" smtClean="0">
                <a:latin typeface="Comic Sans MS"/>
                <a:cs typeface="Comic Sans MS"/>
              </a:rPr>
              <a:t>s</a:t>
            </a:r>
            <a:r>
              <a:rPr sz="3300" spc="0" baseline="3261" dirty="0" smtClean="0">
                <a:latin typeface="Comic Sans MS"/>
                <a:cs typeface="Comic Sans MS"/>
              </a:rPr>
              <a:t>te</a:t>
            </a:r>
            <a:r>
              <a:rPr sz="3300" spc="-9" baseline="3261" dirty="0" smtClean="0">
                <a:latin typeface="Comic Sans MS"/>
                <a:cs typeface="Comic Sans MS"/>
              </a:rPr>
              <a:t>m</a:t>
            </a:r>
            <a:r>
              <a:rPr sz="3300" spc="0" baseline="3261" dirty="0" smtClean="0">
                <a:latin typeface="Comic Sans MS"/>
                <a:cs typeface="Comic Sans MS"/>
              </a:rPr>
              <a:t>s</a:t>
            </a:r>
            <a:r>
              <a:rPr sz="3300" spc="-32" baseline="3261" dirty="0" smtClean="0"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ha</a:t>
            </a:r>
            <a:r>
              <a:rPr sz="3300" spc="4" baseline="3261" dirty="0" smtClean="0">
                <a:latin typeface="Comic Sans MS"/>
                <a:cs typeface="Comic Sans MS"/>
              </a:rPr>
              <a:t>v</a:t>
            </a:r>
            <a:r>
              <a:rPr sz="3300" spc="0" baseline="3261" dirty="0" smtClean="0">
                <a:latin typeface="Comic Sans MS"/>
                <a:cs typeface="Comic Sans MS"/>
              </a:rPr>
              <a:t>e</a:t>
            </a:r>
            <a:endParaRPr sz="2200">
              <a:latin typeface="Comic Sans MS"/>
              <a:cs typeface="Comic Sans MS"/>
            </a:endParaRPr>
          </a:p>
          <a:p>
            <a:pPr marL="434848" marR="41833">
              <a:lnSpc>
                <a:spcPct val="116129"/>
              </a:lnSpc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Hardw</a:t>
            </a:r>
            <a:r>
              <a:rPr sz="1800" spc="4" dirty="0" smtClean="0">
                <a:latin typeface="Comic Sans MS"/>
                <a:cs typeface="Comic Sans MS"/>
              </a:rPr>
              <a:t>a</a:t>
            </a:r>
            <a:r>
              <a:rPr sz="1800" spc="0" dirty="0" smtClean="0">
                <a:latin typeface="Comic Sans MS"/>
                <a:cs typeface="Comic Sans MS"/>
              </a:rPr>
              <a:t>re</a:t>
            </a:r>
            <a:endParaRPr sz="1800">
              <a:latin typeface="Comic Sans MS"/>
              <a:cs typeface="Comic Sans MS"/>
            </a:endParaRPr>
          </a:p>
          <a:p>
            <a:pPr marL="434848" marR="41833">
              <a:lnSpc>
                <a:spcPct val="116129"/>
              </a:lnSpc>
              <a:spcBef>
                <a:spcPts val="8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Soft</a:t>
            </a:r>
            <a:r>
              <a:rPr sz="1800" spc="4" dirty="0" smtClean="0">
                <a:latin typeface="Comic Sans MS"/>
                <a:cs typeface="Comic Sans MS"/>
              </a:rPr>
              <a:t>w</a:t>
            </a:r>
            <a:r>
              <a:rPr sz="1800" spc="0" dirty="0" smtClean="0">
                <a:latin typeface="Comic Sans MS"/>
                <a:cs typeface="Comic Sans MS"/>
              </a:rPr>
              <a:t>are</a:t>
            </a:r>
            <a:endParaRPr sz="1800">
              <a:latin typeface="Comic Sans MS"/>
              <a:cs typeface="Comic Sans MS"/>
            </a:endParaRPr>
          </a:p>
          <a:p>
            <a:pPr marL="434848" marR="41833">
              <a:lnSpc>
                <a:spcPct val="116129"/>
              </a:lnSpc>
              <a:spcBef>
                <a:spcPts val="8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Data</a:t>
            </a:r>
            <a:endParaRPr sz="1800">
              <a:latin typeface="Comic Sans MS"/>
              <a:cs typeface="Comic Sans MS"/>
            </a:endParaRPr>
          </a:p>
          <a:p>
            <a:pPr marL="434848" marR="41833">
              <a:lnSpc>
                <a:spcPts val="2460"/>
              </a:lnSpc>
              <a:spcBef>
                <a:spcPts val="203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4" dirty="0" smtClean="0">
                <a:latin typeface="Comic Sans MS"/>
                <a:cs typeface="Comic Sans MS"/>
              </a:rPr>
              <a:t>U</a:t>
            </a:r>
            <a:r>
              <a:rPr sz="1800" spc="0" dirty="0" smtClean="0">
                <a:latin typeface="Comic Sans MS"/>
                <a:cs typeface="Comic Sans MS"/>
              </a:rPr>
              <a:t>ser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8691" y="1126789"/>
            <a:ext cx="1414284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four</a:t>
            </a:r>
            <a:r>
              <a:rPr sz="3300" spc="-24" baseline="2174" dirty="0" smtClean="0">
                <a:latin typeface="Comic Sans MS"/>
                <a:cs typeface="Comic Sans MS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pa</a:t>
            </a:r>
            <a:r>
              <a:rPr sz="3300" spc="4" baseline="2174" dirty="0" smtClean="0">
                <a:latin typeface="Comic Sans MS"/>
                <a:cs typeface="Comic Sans MS"/>
              </a:rPr>
              <a:t>r</a:t>
            </a:r>
            <a:r>
              <a:rPr sz="3300" spc="0" baseline="2174" dirty="0" smtClean="0">
                <a:latin typeface="Comic Sans MS"/>
                <a:cs typeface="Comic Sans MS"/>
              </a:rPr>
              <a:t>ts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2729" y="2846255"/>
            <a:ext cx="753580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150" spc="0" baseline="2860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150" spc="293" baseline="2760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No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2578" y="2846255"/>
            <a:ext cx="975358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ma</a:t>
            </a:r>
            <a:r>
              <a:rPr sz="3300" spc="-4" baseline="2174" dirty="0" smtClean="0">
                <a:latin typeface="Comic Sans MS"/>
                <a:cs typeface="Comic Sans MS"/>
              </a:rPr>
              <a:t>t</a:t>
            </a:r>
            <a:r>
              <a:rPr sz="3300" spc="0" baseline="2174" dirty="0" smtClean="0">
                <a:latin typeface="Comic Sans MS"/>
                <a:cs typeface="Comic Sans MS"/>
              </a:rPr>
              <a:t>t</a:t>
            </a:r>
            <a:r>
              <a:rPr sz="3300" spc="-9" baseline="2174" dirty="0" smtClean="0">
                <a:latin typeface="Comic Sans MS"/>
                <a:cs typeface="Comic Sans MS"/>
              </a:rPr>
              <a:t>e</a:t>
            </a:r>
            <a:r>
              <a:rPr sz="3300" spc="0" baseline="2174" dirty="0" smtClean="0">
                <a:latin typeface="Comic Sans MS"/>
                <a:cs typeface="Comic Sans MS"/>
              </a:rPr>
              <a:t>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7077" y="2846255"/>
            <a:ext cx="566371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how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0599" y="2846255"/>
            <a:ext cx="715175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s</a:t>
            </a:r>
            <a:r>
              <a:rPr sz="3300" spc="-4" baseline="2174" dirty="0" smtClean="0">
                <a:latin typeface="Comic Sans MS"/>
                <a:cs typeface="Comic Sans MS"/>
              </a:rPr>
              <a:t>m</a:t>
            </a:r>
            <a:r>
              <a:rPr sz="3300" spc="0" baseline="2174" dirty="0" smtClean="0">
                <a:latin typeface="Comic Sans MS"/>
                <a:cs typeface="Comic Sans MS"/>
              </a:rPr>
              <a:t>all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4886" y="2846255"/>
            <a:ext cx="348248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or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00355" y="2846255"/>
            <a:ext cx="721919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large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39389" y="2846255"/>
            <a:ext cx="513067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the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9583" y="2846255"/>
            <a:ext cx="1285504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co</a:t>
            </a:r>
            <a:r>
              <a:rPr sz="3300" spc="-9" baseline="2174" dirty="0" smtClean="0">
                <a:latin typeface="Comic Sans MS"/>
                <a:cs typeface="Comic Sans MS"/>
              </a:rPr>
              <a:t>m</a:t>
            </a:r>
            <a:r>
              <a:rPr sz="3300" spc="0" baseline="2174" dirty="0" smtClean="0">
                <a:latin typeface="Comic Sans MS"/>
                <a:cs typeface="Comic Sans MS"/>
              </a:rPr>
              <a:t>pu</a:t>
            </a:r>
            <a:r>
              <a:rPr sz="3300" spc="-4" baseline="2174" dirty="0" smtClean="0">
                <a:latin typeface="Comic Sans MS"/>
                <a:cs typeface="Comic Sans MS"/>
              </a:rPr>
              <a:t>t</a:t>
            </a:r>
            <a:r>
              <a:rPr sz="3300" spc="0" baseline="2174" dirty="0" smtClean="0">
                <a:latin typeface="Comic Sans MS"/>
                <a:cs typeface="Comic Sans MS"/>
              </a:rPr>
              <a:t>er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16097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0" baseline="1708" dirty="0" smtClean="0">
                <a:latin typeface="Comic Sans MS"/>
                <a:cs typeface="Comic Sans MS"/>
              </a:rPr>
              <a:t>3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00600" y="1447673"/>
            <a:ext cx="3962400" cy="28305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62329" y="270791"/>
            <a:ext cx="2284410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Dev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i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ces for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81705" y="270791"/>
            <a:ext cx="737280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he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54423" y="270791"/>
            <a:ext cx="1060330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Ha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d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2729" y="1126789"/>
            <a:ext cx="3292305" cy="21719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08816" algn="ctr">
              <a:lnSpc>
                <a:spcPts val="2480"/>
              </a:lnSpc>
              <a:spcBef>
                <a:spcPts val="124"/>
              </a:spcBef>
            </a:pPr>
            <a:r>
              <a:rPr sz="3075" spc="0" baseline="4395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4242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P</a:t>
            </a:r>
            <a:r>
              <a:rPr sz="3300" spc="-4" baseline="3261" dirty="0" smtClean="0">
                <a:latin typeface="Comic Sans MS"/>
                <a:cs typeface="Comic Sans MS"/>
              </a:rPr>
              <a:t>e</a:t>
            </a:r>
            <a:r>
              <a:rPr sz="3300" spc="0" baseline="3261" dirty="0" smtClean="0">
                <a:latin typeface="Comic Sans MS"/>
                <a:cs typeface="Comic Sans MS"/>
              </a:rPr>
              <a:t>n</a:t>
            </a:r>
            <a:r>
              <a:rPr sz="3300" spc="-34" baseline="3261" dirty="0" smtClean="0"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b</a:t>
            </a:r>
            <a:r>
              <a:rPr sz="3300" spc="4" baseline="3261" dirty="0" smtClean="0">
                <a:latin typeface="Comic Sans MS"/>
                <a:cs typeface="Comic Sans MS"/>
              </a:rPr>
              <a:t>a</a:t>
            </a:r>
            <a:r>
              <a:rPr sz="3300" spc="0" baseline="3261" dirty="0" smtClean="0">
                <a:latin typeface="Comic Sans MS"/>
                <a:cs typeface="Comic Sans MS"/>
              </a:rPr>
              <a:t>sed</a:t>
            </a:r>
            <a:r>
              <a:rPr sz="3300" spc="-69" baseline="3261" dirty="0" smtClean="0"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input</a:t>
            </a:r>
            <a:endParaRPr sz="2200">
              <a:latin typeface="Comic Sans MS"/>
              <a:cs typeface="Comic Sans MS"/>
            </a:endParaRPr>
          </a:p>
          <a:p>
            <a:pPr marL="434848" marR="34945">
              <a:lnSpc>
                <a:spcPct val="116129"/>
              </a:lnSpc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Tablet</a:t>
            </a:r>
            <a:r>
              <a:rPr sz="1800" spc="-1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P</a:t>
            </a:r>
            <a:r>
              <a:rPr sz="1800" spc="-4" dirty="0" smtClean="0">
                <a:latin typeface="Comic Sans MS"/>
                <a:cs typeface="Comic Sans MS"/>
              </a:rPr>
              <a:t>C</a:t>
            </a:r>
            <a:r>
              <a:rPr sz="1800" spc="0" dirty="0" smtClean="0">
                <a:latin typeface="Comic Sans MS"/>
                <a:cs typeface="Comic Sans MS"/>
              </a:rPr>
              <a:t>s,</a:t>
            </a:r>
            <a:r>
              <a:rPr sz="1800" spc="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P</a:t>
            </a:r>
            <a:r>
              <a:rPr sz="1800" spc="-4" dirty="0" smtClean="0">
                <a:latin typeface="Comic Sans MS"/>
                <a:cs typeface="Comic Sans MS"/>
              </a:rPr>
              <a:t>D</a:t>
            </a:r>
            <a:r>
              <a:rPr sz="1800" spc="0" dirty="0" smtClean="0">
                <a:latin typeface="Comic Sans MS"/>
                <a:cs typeface="Comic Sans MS"/>
              </a:rPr>
              <a:t>A</a:t>
            </a:r>
            <a:endParaRPr sz="1800">
              <a:latin typeface="Comic Sans MS"/>
              <a:cs typeface="Comic Sans MS"/>
            </a:endParaRPr>
          </a:p>
          <a:p>
            <a:pPr marL="698499" marR="1329166" indent="-263651">
              <a:lnSpc>
                <a:spcPts val="2160"/>
              </a:lnSpc>
              <a:spcBef>
                <a:spcPts val="448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Pen</a:t>
            </a:r>
            <a:r>
              <a:rPr sz="1800" spc="-1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used</a:t>
            </a:r>
            <a:r>
              <a:rPr sz="1800" spc="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to wri</a:t>
            </a:r>
            <a:r>
              <a:rPr sz="1800" spc="4" dirty="0" smtClean="0">
                <a:latin typeface="Comic Sans MS"/>
                <a:cs typeface="Comic Sans MS"/>
              </a:rPr>
              <a:t>t</a:t>
            </a:r>
            <a:r>
              <a:rPr sz="1800" spc="0" dirty="0" smtClean="0">
                <a:latin typeface="Comic Sans MS"/>
                <a:cs typeface="Comic Sans MS"/>
              </a:rPr>
              <a:t>e</a:t>
            </a:r>
            <a:r>
              <a:rPr sz="1800" spc="-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da</a:t>
            </a:r>
            <a:r>
              <a:rPr sz="1800" spc="4" dirty="0" smtClean="0">
                <a:latin typeface="Comic Sans MS"/>
                <a:cs typeface="Comic Sans MS"/>
              </a:rPr>
              <a:t>t</a:t>
            </a:r>
            <a:r>
              <a:rPr sz="1800" spc="0" dirty="0" smtClean="0">
                <a:latin typeface="Comic Sans MS"/>
                <a:cs typeface="Comic Sans MS"/>
              </a:rPr>
              <a:t>a</a:t>
            </a:r>
            <a:endParaRPr sz="1800">
              <a:latin typeface="Comic Sans MS"/>
              <a:cs typeface="Comic Sans MS"/>
            </a:endParaRPr>
          </a:p>
          <a:p>
            <a:pPr marL="698499" marR="1328831" indent="-263651">
              <a:lnSpc>
                <a:spcPts val="2160"/>
              </a:lnSpc>
              <a:spcBef>
                <a:spcPts val="43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Pen</a:t>
            </a:r>
            <a:r>
              <a:rPr sz="1800" spc="-1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used</a:t>
            </a:r>
            <a:r>
              <a:rPr sz="1800" spc="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as a poin</a:t>
            </a:r>
            <a:r>
              <a:rPr sz="1800" spc="4" dirty="0" smtClean="0">
                <a:latin typeface="Comic Sans MS"/>
                <a:cs typeface="Comic Sans MS"/>
              </a:rPr>
              <a:t>t</a:t>
            </a:r>
            <a:r>
              <a:rPr sz="1800" spc="0" dirty="0" smtClean="0">
                <a:latin typeface="Comic Sans MS"/>
                <a:cs typeface="Comic Sans MS"/>
              </a:rPr>
              <a:t>er</a:t>
            </a:r>
            <a:endParaRPr sz="1800">
              <a:latin typeface="Comic Sans MS"/>
              <a:cs typeface="Comic Sans MS"/>
            </a:endParaRPr>
          </a:p>
          <a:p>
            <a:pPr marL="434848">
              <a:lnSpc>
                <a:spcPts val="2460"/>
              </a:lnSpc>
              <a:spcBef>
                <a:spcPts val="195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Ha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dwri</a:t>
            </a:r>
            <a:r>
              <a:rPr sz="1800" spc="4" dirty="0" smtClean="0">
                <a:latin typeface="Comic Sans MS"/>
                <a:cs typeface="Comic Sans MS"/>
              </a:rPr>
              <a:t>t</a:t>
            </a:r>
            <a:r>
              <a:rPr sz="1800" spc="0" dirty="0" smtClean="0">
                <a:latin typeface="Comic Sans MS"/>
                <a:cs typeface="Comic Sans MS"/>
              </a:rPr>
              <a:t>i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g</a:t>
            </a:r>
            <a:r>
              <a:rPr sz="1800" spc="-2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recog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ition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4877" y="3369577"/>
            <a:ext cx="626156" cy="258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700" spc="0" baseline="1668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2700" spc="19" baseline="16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00" spc="0" baseline="1328" dirty="0" smtClean="0">
                <a:latin typeface="Comic Sans MS"/>
                <a:cs typeface="Comic Sans MS"/>
              </a:rPr>
              <a:t>On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7261" y="3373948"/>
            <a:ext cx="767535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scre</a:t>
            </a:r>
            <a:r>
              <a:rPr sz="2700" spc="-4" baseline="2657" dirty="0" smtClean="0">
                <a:latin typeface="Comic Sans MS"/>
                <a:cs typeface="Comic Sans MS"/>
              </a:rPr>
              <a:t>e</a:t>
            </a:r>
            <a:r>
              <a:rPr sz="2700" spc="0" baseline="2657" dirty="0" smtClean="0">
                <a:latin typeface="Comic Sans MS"/>
                <a:cs typeface="Comic Sans MS"/>
              </a:rPr>
              <a:t>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2672" y="3373948"/>
            <a:ext cx="104429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keyboard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26867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-4" baseline="1708" dirty="0" smtClean="0">
                <a:latin typeface="Comic Sans MS"/>
                <a:cs typeface="Comic Sans MS"/>
              </a:rPr>
              <a:t>30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5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5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5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5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5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5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5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5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50257" y="2785757"/>
            <a:ext cx="4186173" cy="3414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62329" y="270791"/>
            <a:ext cx="550166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Dev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i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ces for 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he Ha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d (con</a:t>
            </a:r>
            <a:r>
              <a:rPr sz="4800" spc="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2729" y="1126789"/>
            <a:ext cx="4987460" cy="19110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0071">
              <a:lnSpc>
                <a:spcPts val="2480"/>
              </a:lnSpc>
              <a:spcBef>
                <a:spcPts val="124"/>
              </a:spcBef>
            </a:pPr>
            <a:r>
              <a:rPr sz="3075" spc="0" baseline="4395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4242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T</a:t>
            </a:r>
            <a:r>
              <a:rPr sz="3300" spc="-9" baseline="3261" dirty="0" smtClean="0">
                <a:latin typeface="Comic Sans MS"/>
                <a:cs typeface="Comic Sans MS"/>
              </a:rPr>
              <a:t>o</a:t>
            </a:r>
            <a:r>
              <a:rPr sz="3300" spc="0" baseline="3261" dirty="0" smtClean="0">
                <a:latin typeface="Comic Sans MS"/>
                <a:cs typeface="Comic Sans MS"/>
              </a:rPr>
              <a:t>uch</a:t>
            </a:r>
            <a:r>
              <a:rPr sz="3300" spc="-36" baseline="3261" dirty="0" smtClean="0"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scre</a:t>
            </a:r>
            <a:r>
              <a:rPr sz="3300" spc="-4" baseline="3261" dirty="0" smtClean="0">
                <a:latin typeface="Comic Sans MS"/>
                <a:cs typeface="Comic Sans MS"/>
              </a:rPr>
              <a:t>e</a:t>
            </a:r>
            <a:r>
              <a:rPr sz="3300" spc="0" baseline="3261" dirty="0" smtClean="0">
                <a:latin typeface="Comic Sans MS"/>
                <a:cs typeface="Comic Sans MS"/>
              </a:rPr>
              <a:t>ns</a:t>
            </a:r>
            <a:endParaRPr sz="2200">
              <a:latin typeface="Comic Sans MS"/>
              <a:cs typeface="Comic Sans MS"/>
            </a:endParaRPr>
          </a:p>
          <a:p>
            <a:pPr marL="434848" marR="40071">
              <a:lnSpc>
                <a:spcPct val="116129"/>
              </a:lnSpc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Sens</a:t>
            </a:r>
            <a:r>
              <a:rPr sz="1800" spc="4" dirty="0" smtClean="0">
                <a:latin typeface="Comic Sans MS"/>
                <a:cs typeface="Comic Sans MS"/>
              </a:rPr>
              <a:t>o</a:t>
            </a:r>
            <a:r>
              <a:rPr sz="1800" spc="0" dirty="0" smtClean="0">
                <a:latin typeface="Comic Sans MS"/>
                <a:cs typeface="Comic Sans MS"/>
              </a:rPr>
              <a:t>rs</a:t>
            </a:r>
            <a:r>
              <a:rPr sz="1800" spc="-1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determi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e w</a:t>
            </a:r>
            <a:r>
              <a:rPr sz="1800" spc="4" dirty="0" smtClean="0">
                <a:latin typeface="Comic Sans MS"/>
                <a:cs typeface="Comic Sans MS"/>
              </a:rPr>
              <a:t>h</a:t>
            </a:r>
            <a:r>
              <a:rPr sz="1800" spc="0" dirty="0" smtClean="0">
                <a:latin typeface="Comic Sans MS"/>
                <a:cs typeface="Comic Sans MS"/>
              </a:rPr>
              <a:t>ere</a:t>
            </a:r>
            <a:r>
              <a:rPr sz="1800" spc="-1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fin</a:t>
            </a:r>
            <a:r>
              <a:rPr sz="1800" spc="4" dirty="0" smtClean="0">
                <a:latin typeface="Comic Sans MS"/>
                <a:cs typeface="Comic Sans MS"/>
              </a:rPr>
              <a:t>g</a:t>
            </a:r>
            <a:r>
              <a:rPr sz="1800" spc="0" dirty="0" smtClean="0">
                <a:latin typeface="Comic Sans MS"/>
                <a:cs typeface="Comic Sans MS"/>
              </a:rPr>
              <a:t>er</a:t>
            </a:r>
            <a:r>
              <a:rPr sz="1800" spc="-25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poin</a:t>
            </a:r>
            <a:r>
              <a:rPr sz="1800" spc="4" dirty="0" smtClean="0">
                <a:latin typeface="Comic Sans MS"/>
                <a:cs typeface="Comic Sans MS"/>
              </a:rPr>
              <a:t>t</a:t>
            </a:r>
            <a:r>
              <a:rPr sz="1800" spc="0" dirty="0" smtClean="0">
                <a:latin typeface="Comic Sans MS"/>
                <a:cs typeface="Comic Sans MS"/>
              </a:rPr>
              <a:t>s</a:t>
            </a:r>
            <a:endParaRPr sz="1800">
              <a:latin typeface="Comic Sans MS"/>
              <a:cs typeface="Comic Sans MS"/>
            </a:endParaRPr>
          </a:p>
          <a:p>
            <a:pPr marL="434848" marR="40071">
              <a:lnSpc>
                <a:spcPct val="116129"/>
              </a:lnSpc>
              <a:spcBef>
                <a:spcPts val="8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Sens</a:t>
            </a:r>
            <a:r>
              <a:rPr sz="1800" spc="4" dirty="0" smtClean="0">
                <a:latin typeface="Comic Sans MS"/>
                <a:cs typeface="Comic Sans MS"/>
              </a:rPr>
              <a:t>o</a:t>
            </a:r>
            <a:r>
              <a:rPr sz="1800" spc="0" dirty="0" smtClean="0">
                <a:latin typeface="Comic Sans MS"/>
                <a:cs typeface="Comic Sans MS"/>
              </a:rPr>
              <a:t>rs</a:t>
            </a:r>
            <a:r>
              <a:rPr sz="1800" spc="-1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create</a:t>
            </a:r>
            <a:r>
              <a:rPr sz="1800" spc="1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an X</a:t>
            </a:r>
            <a:r>
              <a:rPr sz="1800" spc="9" dirty="0" smtClean="0">
                <a:latin typeface="Comic Sans MS"/>
                <a:cs typeface="Comic Sans MS"/>
              </a:rPr>
              <a:t>,</a:t>
            </a:r>
            <a:r>
              <a:rPr sz="1800" spc="0" dirty="0" smtClean="0">
                <a:latin typeface="Comic Sans MS"/>
                <a:cs typeface="Comic Sans MS"/>
              </a:rPr>
              <a:t>Y</a:t>
            </a:r>
            <a:r>
              <a:rPr sz="1800" spc="-2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coordi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a</a:t>
            </a:r>
            <a:r>
              <a:rPr sz="1800" spc="4" dirty="0" smtClean="0">
                <a:latin typeface="Comic Sans MS"/>
                <a:cs typeface="Comic Sans MS"/>
              </a:rPr>
              <a:t>t</a:t>
            </a:r>
            <a:r>
              <a:rPr sz="1800" spc="0" dirty="0" smtClean="0">
                <a:latin typeface="Comic Sans MS"/>
                <a:cs typeface="Comic Sans MS"/>
              </a:rPr>
              <a:t>e</a:t>
            </a:r>
            <a:endParaRPr sz="1800">
              <a:latin typeface="Comic Sans MS"/>
              <a:cs typeface="Comic Sans MS"/>
            </a:endParaRPr>
          </a:p>
          <a:p>
            <a:pPr marL="434848" marR="40071">
              <a:lnSpc>
                <a:spcPct val="116129"/>
              </a:lnSpc>
              <a:spcBef>
                <a:spcPts val="8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4" dirty="0" smtClean="0">
                <a:latin typeface="Comic Sans MS"/>
                <a:cs typeface="Comic Sans MS"/>
              </a:rPr>
              <a:t>U</a:t>
            </a:r>
            <a:r>
              <a:rPr sz="1800" spc="0" dirty="0" smtClean="0">
                <a:latin typeface="Comic Sans MS"/>
                <a:cs typeface="Comic Sans MS"/>
              </a:rPr>
              <a:t>sually</a:t>
            </a:r>
            <a:r>
              <a:rPr sz="1800" spc="-1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pr</a:t>
            </a:r>
            <a:r>
              <a:rPr sz="1800" spc="-4" dirty="0" smtClean="0">
                <a:latin typeface="Comic Sans MS"/>
                <a:cs typeface="Comic Sans MS"/>
              </a:rPr>
              <a:t>e</a:t>
            </a:r>
            <a:r>
              <a:rPr sz="1800" spc="0" dirty="0" smtClean="0">
                <a:latin typeface="Comic Sans MS"/>
                <a:cs typeface="Comic Sans MS"/>
              </a:rPr>
              <a:t>sen</a:t>
            </a:r>
            <a:r>
              <a:rPr sz="1800" spc="4" dirty="0" smtClean="0">
                <a:latin typeface="Comic Sans MS"/>
                <a:cs typeface="Comic Sans MS"/>
              </a:rPr>
              <a:t>t</a:t>
            </a:r>
            <a:r>
              <a:rPr sz="1800" spc="0" dirty="0" smtClean="0">
                <a:latin typeface="Comic Sans MS"/>
                <a:cs typeface="Comic Sans MS"/>
              </a:rPr>
              <a:t>s</a:t>
            </a:r>
            <a:r>
              <a:rPr sz="1800" spc="-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a </a:t>
            </a:r>
            <a:r>
              <a:rPr sz="1800" spc="4" dirty="0" smtClean="0">
                <a:latin typeface="Comic Sans MS"/>
                <a:cs typeface="Comic Sans MS"/>
              </a:rPr>
              <a:t>m</a:t>
            </a:r>
            <a:r>
              <a:rPr sz="1800" spc="0" dirty="0" smtClean="0">
                <a:latin typeface="Comic Sans MS"/>
                <a:cs typeface="Comic Sans MS"/>
              </a:rPr>
              <a:t>enu to users</a:t>
            </a:r>
            <a:endParaRPr sz="1800">
              <a:latin typeface="Comic Sans MS"/>
              <a:cs typeface="Comic Sans MS"/>
            </a:endParaRPr>
          </a:p>
          <a:p>
            <a:pPr marL="434848">
              <a:lnSpc>
                <a:spcPct val="116129"/>
              </a:lnSpc>
              <a:spcBef>
                <a:spcPts val="8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Fou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d</a:t>
            </a:r>
            <a:r>
              <a:rPr sz="1800" spc="-1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in cra</a:t>
            </a:r>
            <a:r>
              <a:rPr sz="1800" spc="4" dirty="0" smtClean="0">
                <a:latin typeface="Comic Sans MS"/>
                <a:cs typeface="Comic Sans MS"/>
              </a:rPr>
              <a:t>m</a:t>
            </a:r>
            <a:r>
              <a:rPr sz="1800" spc="0" dirty="0" smtClean="0">
                <a:latin typeface="Comic Sans MS"/>
                <a:cs typeface="Comic Sans MS"/>
              </a:rPr>
              <a:t>ped</a:t>
            </a:r>
            <a:r>
              <a:rPr sz="1800" spc="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or</a:t>
            </a:r>
            <a:r>
              <a:rPr sz="1800" spc="-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dirty e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viro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me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ts</a:t>
            </a:r>
            <a:endParaRPr sz="1800">
              <a:latin typeface="Comic Sans MS"/>
              <a:cs typeface="Comic Sans MS"/>
            </a:endParaRPr>
          </a:p>
          <a:p>
            <a:pPr marL="829489" marR="1088117" algn="ctr">
              <a:lnSpc>
                <a:spcPct val="116129"/>
              </a:lnSpc>
              <a:spcBef>
                <a:spcPts val="70"/>
              </a:spcBef>
            </a:pPr>
            <a:r>
              <a:rPr sz="1500" spc="0" dirty="0" smtClean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sz="1500" spc="-129" dirty="0" smtClean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1500" spc="0" dirty="0" smtClean="0">
                <a:latin typeface="Comic Sans MS"/>
                <a:cs typeface="Comic Sans MS"/>
              </a:rPr>
              <a:t>Dirt</a:t>
            </a:r>
            <a:r>
              <a:rPr sz="1500" spc="4" dirty="0" smtClean="0">
                <a:latin typeface="Comic Sans MS"/>
                <a:cs typeface="Comic Sans MS"/>
              </a:rPr>
              <a:t> w</a:t>
            </a:r>
            <a:r>
              <a:rPr sz="1500" spc="0" dirty="0" smtClean="0">
                <a:latin typeface="Comic Sans MS"/>
                <a:cs typeface="Comic Sans MS"/>
              </a:rPr>
              <a:t>on’t</a:t>
            </a:r>
            <a:r>
              <a:rPr sz="1500" spc="9" dirty="0" smtClean="0">
                <a:latin typeface="Comic Sans MS"/>
                <a:cs typeface="Comic Sans MS"/>
              </a:rPr>
              <a:t> </a:t>
            </a:r>
            <a:r>
              <a:rPr sz="1500" spc="0" dirty="0" smtClean="0">
                <a:latin typeface="Comic Sans MS"/>
                <a:cs typeface="Comic Sans MS"/>
              </a:rPr>
              <a:t>al</a:t>
            </a:r>
            <a:r>
              <a:rPr sz="1500" spc="-4" dirty="0" smtClean="0">
                <a:latin typeface="Comic Sans MS"/>
                <a:cs typeface="Comic Sans MS"/>
              </a:rPr>
              <a:t>l</a:t>
            </a:r>
            <a:r>
              <a:rPr sz="1500" spc="0" dirty="0" smtClean="0">
                <a:latin typeface="Comic Sans MS"/>
                <a:cs typeface="Comic Sans MS"/>
              </a:rPr>
              <a:t>ow</a:t>
            </a:r>
            <a:r>
              <a:rPr sz="1500" spc="9" dirty="0" smtClean="0">
                <a:latin typeface="Comic Sans MS"/>
                <a:cs typeface="Comic Sans MS"/>
              </a:rPr>
              <a:t> </a:t>
            </a:r>
            <a:r>
              <a:rPr sz="1500" spc="0" dirty="0" smtClean="0">
                <a:latin typeface="Comic Sans MS"/>
                <a:cs typeface="Comic Sans MS"/>
              </a:rPr>
              <a:t>k</a:t>
            </a:r>
            <a:r>
              <a:rPr sz="1500" spc="-4" dirty="0" smtClean="0">
                <a:latin typeface="Comic Sans MS"/>
                <a:cs typeface="Comic Sans MS"/>
              </a:rPr>
              <a:t>e</a:t>
            </a:r>
            <a:r>
              <a:rPr sz="1500" spc="0" dirty="0" smtClean="0">
                <a:latin typeface="Comic Sans MS"/>
                <a:cs typeface="Comic Sans MS"/>
              </a:rPr>
              <a:t>yboard usa</a:t>
            </a:r>
            <a:r>
              <a:rPr sz="1500" spc="-4" dirty="0" smtClean="0">
                <a:latin typeface="Comic Sans MS"/>
                <a:cs typeface="Comic Sans MS"/>
              </a:rPr>
              <a:t>g</a:t>
            </a:r>
            <a:r>
              <a:rPr sz="1500" spc="0" dirty="0" smtClean="0">
                <a:latin typeface="Comic Sans MS"/>
                <a:cs typeface="Comic Sans MS"/>
              </a:rPr>
              <a:t>e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0066" y="6247655"/>
            <a:ext cx="6526216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</a:rPr>
              <a:t>I</a:t>
            </a:r>
            <a:r>
              <a:rPr sz="1650" spc="-9" baseline="2174" dirty="0" smtClean="0">
                <a:latin typeface="Comic Sans MS"/>
                <a:cs typeface="Comic Sans MS"/>
              </a:rPr>
              <a:t>m</a:t>
            </a:r>
            <a:r>
              <a:rPr sz="1650" spc="0" baseline="2174" dirty="0" smtClean="0">
                <a:latin typeface="Comic Sans MS"/>
                <a:cs typeface="Comic Sans MS"/>
              </a:rPr>
              <a:t>age</a:t>
            </a:r>
            <a:r>
              <a:rPr sz="1650" spc="-19" baseline="2174" dirty="0" smtClean="0">
                <a:latin typeface="Comic Sans MS"/>
                <a:cs typeface="Comic Sans MS"/>
              </a:rPr>
              <a:t> </a:t>
            </a:r>
            <a:r>
              <a:rPr sz="1650" spc="0" baseline="2174" dirty="0" smtClean="0">
                <a:latin typeface="Comic Sans MS"/>
                <a:cs typeface="Comic Sans MS"/>
              </a:rPr>
              <a:t>f</a:t>
            </a:r>
            <a:r>
              <a:rPr sz="1650" spc="9" baseline="2174" dirty="0" smtClean="0">
                <a:latin typeface="Comic Sans MS"/>
                <a:cs typeface="Comic Sans MS"/>
              </a:rPr>
              <a:t>r</a:t>
            </a:r>
            <a:r>
              <a:rPr sz="1650" spc="-4" baseline="2174" dirty="0" smtClean="0">
                <a:latin typeface="Comic Sans MS"/>
                <a:cs typeface="Comic Sans MS"/>
              </a:rPr>
              <a:t>o</a:t>
            </a:r>
            <a:r>
              <a:rPr sz="1650" spc="0" baseline="2174" dirty="0" smtClean="0">
                <a:latin typeface="Comic Sans MS"/>
                <a:cs typeface="Comic Sans MS"/>
              </a:rPr>
              <a:t>m</a:t>
            </a:r>
            <a:r>
              <a:rPr sz="1650" spc="-29" baseline="2174" dirty="0" smtClean="0">
                <a:latin typeface="Comic Sans MS"/>
                <a:cs typeface="Comic Sans MS"/>
              </a:rPr>
              <a:t> </a:t>
            </a:r>
            <a:r>
              <a:rPr sz="1650" i="1" spc="0" baseline="2174" dirty="0" smtClean="0">
                <a:latin typeface="Comic Sans MS"/>
                <a:cs typeface="Comic Sans MS"/>
                <a:hlinkClick r:id="rId5"/>
              </a:rPr>
              <a:t>h</a:t>
            </a:r>
            <a:r>
              <a:rPr sz="1650" i="1" spc="-4" baseline="2174" dirty="0" smtClean="0">
                <a:latin typeface="Comic Sans MS"/>
                <a:cs typeface="Comic Sans MS"/>
                <a:hlinkClick r:id="rId5"/>
              </a:rPr>
              <a:t>tt</a:t>
            </a:r>
            <a:r>
              <a:rPr sz="1650" i="1" spc="0" baseline="2174" dirty="0" smtClean="0">
                <a:latin typeface="Comic Sans MS"/>
                <a:cs typeface="Comic Sans MS"/>
                <a:hlinkClick r:id="rId5"/>
              </a:rPr>
              <a:t>p</a:t>
            </a:r>
            <a:r>
              <a:rPr sz="1650" i="1" spc="-9" baseline="2174" dirty="0" smtClean="0">
                <a:latin typeface="Comic Sans MS"/>
                <a:cs typeface="Comic Sans MS"/>
                <a:hlinkClick r:id="rId5"/>
              </a:rPr>
              <a:t>:</a:t>
            </a:r>
            <a:r>
              <a:rPr sz="1650" i="1" spc="0" baseline="2174" dirty="0" smtClean="0">
                <a:latin typeface="Comic Sans MS"/>
                <a:cs typeface="Comic Sans MS"/>
                <a:hlinkClick r:id="rId5"/>
              </a:rPr>
              <a:t>//www.hu</a:t>
            </a:r>
            <a:r>
              <a:rPr sz="1650" i="1" spc="-4" baseline="2174" dirty="0" smtClean="0">
                <a:latin typeface="Comic Sans MS"/>
                <a:cs typeface="Comic Sans MS"/>
                <a:hlinkClick r:id="rId5"/>
              </a:rPr>
              <a:t>m</a:t>
            </a:r>
            <a:r>
              <a:rPr sz="1650" i="1" spc="0" baseline="2174" dirty="0" smtClean="0">
                <a:latin typeface="Comic Sans MS"/>
                <a:cs typeface="Comic Sans MS"/>
                <a:hlinkClick r:id="rId5"/>
              </a:rPr>
              <a:t>an</a:t>
            </a:r>
            <a:r>
              <a:rPr sz="1650" i="1" spc="-4" baseline="2174" dirty="0" smtClean="0">
                <a:latin typeface="Comic Sans MS"/>
                <a:cs typeface="Comic Sans MS"/>
                <a:hlinkClick r:id="rId5"/>
              </a:rPr>
              <a:t>tec</a:t>
            </a:r>
            <a:r>
              <a:rPr sz="1650" i="1" spc="0" baseline="2174" dirty="0" smtClean="0">
                <a:latin typeface="Comic Sans MS"/>
                <a:cs typeface="Comic Sans MS"/>
                <a:hlinkClick r:id="rId5"/>
              </a:rPr>
              <a:t>h.</a:t>
            </a:r>
            <a:r>
              <a:rPr sz="1650" i="1" spc="-4" baseline="2174" dirty="0" smtClean="0">
                <a:latin typeface="Comic Sans MS"/>
                <a:cs typeface="Comic Sans MS"/>
                <a:hlinkClick r:id="rId5"/>
              </a:rPr>
              <a:t>com</a:t>
            </a:r>
            <a:r>
              <a:rPr sz="1650" i="1" spc="0" baseline="2174" dirty="0" smtClean="0">
                <a:latin typeface="Comic Sans MS"/>
                <a:cs typeface="Comic Sans MS"/>
                <a:hlinkClick r:id="rId5"/>
              </a:rPr>
              <a:t>/</a:t>
            </a:r>
            <a:r>
              <a:rPr sz="1650" i="1" spc="-4" baseline="2174" dirty="0" smtClean="0">
                <a:latin typeface="Comic Sans MS"/>
                <a:cs typeface="Comic Sans MS"/>
                <a:hlinkClick r:id="rId5"/>
              </a:rPr>
              <a:t>t</a:t>
            </a:r>
            <a:r>
              <a:rPr sz="1650" i="1" spc="0" baseline="2174" dirty="0" smtClean="0">
                <a:latin typeface="Comic Sans MS"/>
                <a:cs typeface="Comic Sans MS"/>
                <a:hlinkClick r:id="rId5"/>
              </a:rPr>
              <a:t>wo</a:t>
            </a:r>
            <a:r>
              <a:rPr sz="1650" i="1" spc="-4" baseline="2174" dirty="0" smtClean="0">
                <a:latin typeface="Comic Sans MS"/>
                <a:cs typeface="Comic Sans MS"/>
                <a:hlinkClick r:id="rId5"/>
              </a:rPr>
              <a:t>-t</a:t>
            </a:r>
            <a:r>
              <a:rPr sz="1650" i="1" spc="0" baseline="2174" dirty="0" smtClean="0">
                <a:latin typeface="Comic Sans MS"/>
                <a:cs typeface="Comic Sans MS"/>
                <a:hlinkClick r:id="rId5"/>
              </a:rPr>
              <a:t>hing</a:t>
            </a:r>
            <a:r>
              <a:rPr sz="1650" i="1" spc="4" baseline="2174" dirty="0" smtClean="0">
                <a:latin typeface="Comic Sans MS"/>
                <a:cs typeface="Comic Sans MS"/>
                <a:hlinkClick r:id="rId5"/>
              </a:rPr>
              <a:t>s</a:t>
            </a:r>
            <a:r>
              <a:rPr sz="1650" i="1" spc="-4" baseline="2174" dirty="0" smtClean="0">
                <a:latin typeface="Comic Sans MS"/>
                <a:cs typeface="Comic Sans MS"/>
                <a:hlinkClick r:id="rId5"/>
              </a:rPr>
              <a:t>-to-co</a:t>
            </a:r>
            <a:r>
              <a:rPr sz="1650" i="1" spc="0" baseline="2174" dirty="0" smtClean="0">
                <a:latin typeface="Comic Sans MS"/>
                <a:cs typeface="Comic Sans MS"/>
                <a:hlinkClick r:id="rId5"/>
              </a:rPr>
              <a:t>nsid</a:t>
            </a:r>
            <a:r>
              <a:rPr sz="1650" i="1" spc="-4" baseline="2174" dirty="0" smtClean="0">
                <a:latin typeface="Comic Sans MS"/>
                <a:cs typeface="Comic Sans MS"/>
                <a:hlinkClick r:id="rId5"/>
              </a:rPr>
              <a:t>e</a:t>
            </a:r>
            <a:r>
              <a:rPr sz="1650" i="1" spc="0" baseline="2174" dirty="0" smtClean="0">
                <a:latin typeface="Comic Sans MS"/>
                <a:cs typeface="Comic Sans MS"/>
                <a:hlinkClick r:id="rId5"/>
              </a:rPr>
              <a:t>r</a:t>
            </a:r>
            <a:r>
              <a:rPr sz="1650" i="1" spc="-4" baseline="2174" dirty="0" smtClean="0">
                <a:latin typeface="Comic Sans MS"/>
                <a:cs typeface="Comic Sans MS"/>
                <a:hlinkClick r:id="rId5"/>
              </a:rPr>
              <a:t>-</a:t>
            </a:r>
            <a:r>
              <a:rPr sz="1650" i="1" spc="0" baseline="2174" dirty="0" smtClean="0">
                <a:latin typeface="Comic Sans MS"/>
                <a:cs typeface="Comic Sans MS"/>
                <a:hlinkClick r:id="rId5"/>
              </a:rPr>
              <a:t>wh</a:t>
            </a:r>
            <a:r>
              <a:rPr sz="1650" i="1" spc="-4" baseline="2174" dirty="0" smtClean="0">
                <a:latin typeface="Comic Sans MS"/>
                <a:cs typeface="Comic Sans MS"/>
                <a:hlinkClick r:id="rId5"/>
              </a:rPr>
              <a:t>e</a:t>
            </a:r>
            <a:r>
              <a:rPr sz="1650" i="1" spc="0" baseline="2174" dirty="0" smtClean="0">
                <a:latin typeface="Comic Sans MS"/>
                <a:cs typeface="Comic Sans MS"/>
                <a:hlinkClick r:id="rId5"/>
              </a:rPr>
              <a:t>n</a:t>
            </a:r>
            <a:r>
              <a:rPr sz="1650" i="1" spc="-4" baseline="2174" dirty="0" smtClean="0">
                <a:latin typeface="Comic Sans MS"/>
                <a:cs typeface="Comic Sans MS"/>
                <a:hlinkClick r:id="rId5"/>
              </a:rPr>
              <a:t>-</a:t>
            </a:r>
            <a:r>
              <a:rPr sz="1650" i="1" spc="0" baseline="2174" dirty="0" smtClean="0">
                <a:latin typeface="Comic Sans MS"/>
                <a:cs typeface="Comic Sans MS"/>
                <a:hlinkClick r:id="rId5"/>
              </a:rPr>
              <a:t>u</a:t>
            </a:r>
            <a:r>
              <a:rPr sz="1650" i="1" spc="4" baseline="2174" dirty="0" smtClean="0">
                <a:latin typeface="Comic Sans MS"/>
                <a:cs typeface="Comic Sans MS"/>
                <a:hlinkClick r:id="rId5"/>
              </a:rPr>
              <a:t>s</a:t>
            </a:r>
            <a:r>
              <a:rPr sz="1650" i="1" spc="0" baseline="2174" dirty="0" smtClean="0">
                <a:latin typeface="Comic Sans MS"/>
                <a:cs typeface="Comic Sans MS"/>
                <a:hlinkClick r:id="rId5"/>
              </a:rPr>
              <a:t>in</a:t>
            </a:r>
            <a:r>
              <a:rPr sz="1650" i="1" spc="4" baseline="2174" dirty="0" smtClean="0">
                <a:latin typeface="Comic Sans MS"/>
                <a:cs typeface="Comic Sans MS"/>
                <a:hlinkClick r:id="rId5"/>
              </a:rPr>
              <a:t>g</a:t>
            </a:r>
            <a:r>
              <a:rPr sz="1650" i="1" spc="-4" baseline="2174" dirty="0" smtClean="0">
                <a:latin typeface="Comic Sans MS"/>
                <a:cs typeface="Comic Sans MS"/>
                <a:hlinkClick r:id="rId5"/>
              </a:rPr>
              <a:t>-</a:t>
            </a:r>
            <a:r>
              <a:rPr sz="1650" i="1" spc="0" baseline="2174" dirty="0" smtClean="0">
                <a:latin typeface="Comic Sans MS"/>
                <a:cs typeface="Comic Sans MS"/>
                <a:hlinkClick r:id="rId5"/>
              </a:rPr>
              <a:t>a</a:t>
            </a:r>
            <a:r>
              <a:rPr sz="1650" i="1" spc="-4" baseline="2174" dirty="0" smtClean="0">
                <a:latin typeface="Comic Sans MS"/>
                <a:cs typeface="Comic Sans MS"/>
                <a:hlinkClick r:id="rId5"/>
              </a:rPr>
              <a:t>-mo</a:t>
            </a:r>
            <a:r>
              <a:rPr sz="1650" i="1" spc="0" baseline="2174" dirty="0" smtClean="0">
                <a:latin typeface="Comic Sans MS"/>
                <a:cs typeface="Comic Sans MS"/>
                <a:hlinkClick r:id="rId5"/>
              </a:rPr>
              <a:t>u</a:t>
            </a:r>
            <a:r>
              <a:rPr sz="1650" i="1" spc="4" baseline="2174" dirty="0" smtClean="0">
                <a:latin typeface="Comic Sans MS"/>
                <a:cs typeface="Comic Sans MS"/>
                <a:hlinkClick r:id="rId5"/>
              </a:rPr>
              <a:t>s</a:t>
            </a:r>
            <a:r>
              <a:rPr sz="1650" i="1" spc="-4" baseline="2174" dirty="0" smtClean="0">
                <a:latin typeface="Comic Sans MS"/>
                <a:cs typeface="Comic Sans MS"/>
                <a:hlinkClick r:id="rId5"/>
              </a:rPr>
              <a:t>e-</a:t>
            </a:r>
            <a:r>
              <a:rPr sz="1650" i="1" spc="0" baseline="2174" dirty="0" smtClean="0">
                <a:latin typeface="Comic Sans MS"/>
                <a:cs typeface="Comic Sans MS"/>
                <a:hlinkClick r:id="rId5"/>
              </a:rPr>
              <a:t>p</a:t>
            </a:r>
            <a:r>
              <a:rPr sz="1650" i="1" spc="-4" baseline="2174" dirty="0" smtClean="0">
                <a:latin typeface="Comic Sans MS"/>
                <a:cs typeface="Comic Sans MS"/>
                <a:hlinkClick r:id="rId5"/>
              </a:rPr>
              <a:t>a</a:t>
            </a:r>
            <a:r>
              <a:rPr sz="1650" i="1" spc="0" baseline="2174" dirty="0" smtClean="0">
                <a:latin typeface="Comic Sans MS"/>
                <a:cs typeface="Comic Sans MS"/>
                <a:hlinkClick r:id="rId5"/>
              </a:rPr>
              <a:t>dwris</a:t>
            </a:r>
            <a:r>
              <a:rPr sz="1650" i="1" spc="-4" baseline="2174" dirty="0" smtClean="0">
                <a:latin typeface="Comic Sans MS"/>
                <a:cs typeface="Comic Sans MS"/>
                <a:hlinkClick r:id="rId5"/>
              </a:rPr>
              <a:t>t-</a:t>
            </a:r>
            <a:r>
              <a:rPr sz="1650" i="1" spc="0" baseline="2174" dirty="0" smtClean="0">
                <a:latin typeface="Comic Sans MS"/>
                <a:cs typeface="Comic Sans MS"/>
                <a:hlinkClick r:id="rId5"/>
              </a:rPr>
              <a:t>r</a:t>
            </a:r>
            <a:r>
              <a:rPr sz="1650" i="1" spc="-4" baseline="2174" dirty="0" smtClean="0">
                <a:latin typeface="Comic Sans MS"/>
                <a:cs typeface="Comic Sans MS"/>
                <a:hlinkClick r:id="rId5"/>
              </a:rPr>
              <a:t>e</a:t>
            </a:r>
            <a:r>
              <a:rPr sz="1650" i="1" spc="0" baseline="2174" dirty="0" smtClean="0">
                <a:latin typeface="Comic Sans MS"/>
                <a:cs typeface="Comic Sans MS"/>
                <a:hlinkClick r:id="rId5"/>
              </a:rPr>
              <a:t>st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240122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-4" baseline="1708" dirty="0" smtClean="0">
                <a:latin typeface="Comic Sans MS"/>
                <a:cs typeface="Comic Sans MS"/>
              </a:rPr>
              <a:t>31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6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6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6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6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6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6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6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6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887577" y="2780931"/>
            <a:ext cx="4980571" cy="32575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400"/>
              </a:lnSpc>
              <a:spcBef>
                <a:spcPts val="120"/>
              </a:spcBef>
            </a:pPr>
            <a:r>
              <a:rPr sz="2700" spc="0" baseline="1668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2700" spc="19" baseline="16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00" spc="0" baseline="1328" dirty="0" smtClean="0">
                <a:latin typeface="Comic Sans MS"/>
                <a:cs typeface="Comic Sans MS"/>
              </a:rPr>
              <a:t>Game</a:t>
            </a:r>
            <a:r>
              <a:rPr sz="2700" spc="-4" baseline="1328" dirty="0" smtClean="0">
                <a:latin typeface="Comic Sans MS"/>
                <a:cs typeface="Comic Sans MS"/>
              </a:rPr>
              <a:t> </a:t>
            </a:r>
            <a:r>
              <a:rPr sz="2700" spc="0" baseline="1328" dirty="0" smtClean="0">
                <a:latin typeface="Comic Sans MS"/>
                <a:cs typeface="Comic Sans MS"/>
              </a:rPr>
              <a:t>pad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4546" y="980694"/>
            <a:ext cx="5229453" cy="3695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3"/>
              </a:spcBef>
            </a:pPr>
            <a:endParaRPr sz="650"/>
          </a:p>
          <a:p>
            <a:pPr>
              <a:lnSpc>
                <a:spcPct val="116129"/>
              </a:lnSpc>
              <a:spcBef>
                <a:spcPts val="3000"/>
              </a:spcBef>
            </a:pPr>
            <a:r>
              <a:rPr sz="1800" spc="0" dirty="0" smtClean="0">
                <a:latin typeface="Comic Sans MS"/>
                <a:cs typeface="Comic Sans MS"/>
              </a:rPr>
              <a:t>ce</a:t>
            </a:r>
            <a:endParaRPr sz="1800">
              <a:latin typeface="Comic Sans MS"/>
              <a:cs typeface="Comic Sans MS"/>
            </a:endParaRPr>
          </a:p>
          <a:p>
            <a:pPr marL="120014" marR="4184265" indent="-72923">
              <a:lnSpc>
                <a:spcPct val="119961"/>
              </a:lnSpc>
              <a:spcBef>
                <a:spcPts val="80"/>
              </a:spcBef>
            </a:pPr>
            <a:r>
              <a:rPr sz="1800" spc="0" dirty="0" smtClean="0">
                <a:latin typeface="Comic Sans MS"/>
                <a:cs typeface="Comic Sans MS"/>
              </a:rPr>
              <a:t>e</a:t>
            </a:r>
            <a:r>
              <a:rPr sz="1800" spc="-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g</a:t>
            </a:r>
            <a:r>
              <a:rPr sz="1800" spc="4" dirty="0" smtClean="0">
                <a:latin typeface="Comic Sans MS"/>
                <a:cs typeface="Comic Sans MS"/>
              </a:rPr>
              <a:t>a</a:t>
            </a:r>
            <a:r>
              <a:rPr sz="1800" spc="0" dirty="0" smtClean="0">
                <a:latin typeface="Comic Sans MS"/>
                <a:cs typeface="Comic Sans MS"/>
              </a:rPr>
              <a:t>me e</a:t>
            </a:r>
            <a:r>
              <a:rPr sz="1800" spc="-4" dirty="0" smtClean="0">
                <a:latin typeface="Comic Sans MS"/>
                <a:cs typeface="Comic Sans MS"/>
              </a:rPr>
              <a:t>e</a:t>
            </a:r>
            <a:r>
              <a:rPr sz="1800" spc="0" dirty="0" smtClean="0">
                <a:latin typeface="Comic Sans MS"/>
                <a:cs typeface="Comic Sans MS"/>
              </a:rPr>
              <a:t>dback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5624" y="2780931"/>
            <a:ext cx="4962525" cy="3257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95928" y="980694"/>
            <a:ext cx="6191250" cy="3695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62329" y="270791"/>
            <a:ext cx="3056656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Dev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i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ces for 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he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54423" y="270791"/>
            <a:ext cx="1060330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Ha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d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49819" y="270791"/>
            <a:ext cx="131417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(con</a:t>
            </a:r>
            <a:r>
              <a:rPr sz="4800" spc="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2729" y="1126789"/>
            <a:ext cx="3509462" cy="964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945">
              <a:lnSpc>
                <a:spcPts val="2480"/>
              </a:lnSpc>
              <a:spcBef>
                <a:spcPts val="124"/>
              </a:spcBef>
            </a:pPr>
            <a:r>
              <a:rPr sz="3075" spc="0" baseline="4395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4242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Game</a:t>
            </a:r>
            <a:r>
              <a:rPr sz="3300" spc="-45" baseline="3261" dirty="0" smtClean="0"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control</a:t>
            </a:r>
            <a:r>
              <a:rPr sz="3300" spc="-4" baseline="3261" dirty="0" smtClean="0">
                <a:latin typeface="Comic Sans MS"/>
                <a:cs typeface="Comic Sans MS"/>
              </a:rPr>
              <a:t>l</a:t>
            </a:r>
            <a:r>
              <a:rPr sz="3300" spc="0" baseline="3261" dirty="0" smtClean="0">
                <a:latin typeface="Comic Sans MS"/>
                <a:cs typeface="Comic Sans MS"/>
              </a:rPr>
              <a:t>ers</a:t>
            </a:r>
            <a:endParaRPr sz="2200">
              <a:latin typeface="Comic Sans MS"/>
              <a:cs typeface="Comic Sans MS"/>
            </a:endParaRPr>
          </a:p>
          <a:p>
            <a:pPr marL="434848">
              <a:lnSpc>
                <a:spcPct val="116129"/>
              </a:lnSpc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E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h</a:t>
            </a:r>
            <a:r>
              <a:rPr sz="1800" spc="4" dirty="0" smtClean="0">
                <a:latin typeface="Comic Sans MS"/>
                <a:cs typeface="Comic Sans MS"/>
              </a:rPr>
              <a:t>an</a:t>
            </a:r>
            <a:r>
              <a:rPr sz="1800" spc="0" dirty="0" smtClean="0">
                <a:latin typeface="Comic Sans MS"/>
                <a:cs typeface="Comic Sans MS"/>
              </a:rPr>
              <a:t>ces</a:t>
            </a:r>
            <a:r>
              <a:rPr sz="1800" spc="-3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g</a:t>
            </a:r>
            <a:r>
              <a:rPr sz="1800" spc="4" dirty="0" smtClean="0">
                <a:latin typeface="Comic Sans MS"/>
                <a:cs typeface="Comic Sans MS"/>
              </a:rPr>
              <a:t>a</a:t>
            </a:r>
            <a:r>
              <a:rPr sz="1800" spc="0" dirty="0" smtClean="0">
                <a:latin typeface="Comic Sans MS"/>
                <a:cs typeface="Comic Sans MS"/>
              </a:rPr>
              <a:t>mi</a:t>
            </a:r>
            <a:r>
              <a:rPr sz="1800" spc="9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g</a:t>
            </a:r>
            <a:r>
              <a:rPr sz="1800" spc="-3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experien</a:t>
            </a:r>
            <a:endParaRPr sz="1800">
              <a:latin typeface="Comic Sans MS"/>
              <a:cs typeface="Comic Sans MS"/>
            </a:endParaRPr>
          </a:p>
          <a:p>
            <a:pPr marL="434848" marR="34945">
              <a:lnSpc>
                <a:spcPts val="2460"/>
              </a:lnSpc>
              <a:spcBef>
                <a:spcPts val="203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Provide</a:t>
            </a:r>
            <a:r>
              <a:rPr sz="1800" spc="-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custom</a:t>
            </a:r>
            <a:r>
              <a:rPr sz="1800" spc="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i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put</a:t>
            </a:r>
            <a:r>
              <a:rPr sz="1800" spc="-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to 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4877" y="2162188"/>
            <a:ext cx="2369507" cy="5875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85"/>
              </a:lnSpc>
              <a:spcBef>
                <a:spcPts val="104"/>
              </a:spcBef>
            </a:pPr>
            <a:r>
              <a:rPr sz="2700" spc="0" baseline="3337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2700" spc="19" baseline="3220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00" spc="-4" baseline="2657" dirty="0" smtClean="0">
                <a:latin typeface="Comic Sans MS"/>
                <a:cs typeface="Comic Sans MS"/>
              </a:rPr>
              <a:t>M</a:t>
            </a:r>
            <a:r>
              <a:rPr sz="2700" spc="0" baseline="2657" dirty="0" smtClean="0">
                <a:latin typeface="Comic Sans MS"/>
                <a:cs typeface="Comic Sans MS"/>
              </a:rPr>
              <a:t>odern</a:t>
            </a:r>
            <a:r>
              <a:rPr sz="2700" spc="-4" baseline="2657" dirty="0" smtClean="0">
                <a:latin typeface="Comic Sans MS"/>
                <a:cs typeface="Comic Sans MS"/>
              </a:rPr>
              <a:t> </a:t>
            </a:r>
            <a:r>
              <a:rPr sz="2700" spc="0" baseline="2657" dirty="0" smtClean="0">
                <a:latin typeface="Comic Sans MS"/>
                <a:cs typeface="Comic Sans MS"/>
              </a:rPr>
              <a:t>co</a:t>
            </a:r>
            <a:r>
              <a:rPr sz="2700" spc="4" baseline="2657" dirty="0" smtClean="0">
                <a:latin typeface="Comic Sans MS"/>
                <a:cs typeface="Comic Sans MS"/>
              </a:rPr>
              <a:t>n</a:t>
            </a:r>
            <a:r>
              <a:rPr sz="2700" spc="0" baseline="2657" dirty="0" smtClean="0">
                <a:latin typeface="Comic Sans MS"/>
                <a:cs typeface="Comic Sans MS"/>
              </a:rPr>
              <a:t>tr</a:t>
            </a:r>
            <a:r>
              <a:rPr sz="2700" spc="4" baseline="2657" dirty="0" smtClean="0">
                <a:latin typeface="Comic Sans MS"/>
                <a:cs typeface="Comic Sans MS"/>
              </a:rPr>
              <a:t>o</a:t>
            </a:r>
            <a:r>
              <a:rPr sz="2700" spc="0" baseline="2657" dirty="0" smtClean="0">
                <a:latin typeface="Comic Sans MS"/>
                <a:cs typeface="Comic Sans MS"/>
              </a:rPr>
              <a:t>llers</a:t>
            </a:r>
            <a:endParaRPr sz="1800">
              <a:latin typeface="Comic Sans MS"/>
              <a:cs typeface="Comic Sans MS"/>
            </a:endParaRPr>
          </a:p>
          <a:p>
            <a:pPr marL="12700" marR="34945">
              <a:lnSpc>
                <a:spcPts val="2460"/>
              </a:lnSpc>
              <a:spcBef>
                <a:spcPts val="98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Joys</a:t>
            </a:r>
            <a:r>
              <a:rPr sz="1800" spc="4" dirty="0" smtClean="0">
                <a:latin typeface="Comic Sans MS"/>
                <a:cs typeface="Comic Sans MS"/>
              </a:rPr>
              <a:t>t</a:t>
            </a:r>
            <a:r>
              <a:rPr sz="1800" spc="0" dirty="0" smtClean="0">
                <a:latin typeface="Comic Sans MS"/>
                <a:cs typeface="Comic Sans MS"/>
              </a:rPr>
              <a:t>ick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48964" y="2166559"/>
            <a:ext cx="64661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off</a:t>
            </a:r>
            <a:r>
              <a:rPr sz="2700" spc="-4" baseline="2657" dirty="0" smtClean="0">
                <a:latin typeface="Comic Sans MS"/>
                <a:cs typeface="Comic Sans MS"/>
              </a:rPr>
              <a:t>e</a:t>
            </a:r>
            <a:r>
              <a:rPr sz="2700" spc="0" baseline="2657" dirty="0" smtClean="0">
                <a:latin typeface="Comic Sans MS"/>
                <a:cs typeface="Comic Sans MS"/>
              </a:rPr>
              <a:t>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4936" y="6246310"/>
            <a:ext cx="819833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80"/>
              </a:lnSpc>
              <a:spcBef>
                <a:spcPts val="59"/>
              </a:spcBef>
            </a:pPr>
            <a:r>
              <a:rPr sz="1500" spc="-4" baseline="2391" dirty="0" smtClean="0">
                <a:latin typeface="Comic Sans MS"/>
                <a:cs typeface="Comic Sans MS"/>
              </a:rPr>
              <a:t>Ima</a:t>
            </a:r>
            <a:r>
              <a:rPr sz="1500" spc="0" baseline="2391" dirty="0" smtClean="0">
                <a:latin typeface="Comic Sans MS"/>
                <a:cs typeface="Comic Sans MS"/>
              </a:rPr>
              <a:t>g</a:t>
            </a:r>
            <a:r>
              <a:rPr sz="1500" spc="-4" baseline="2391" dirty="0" smtClean="0">
                <a:latin typeface="Comic Sans MS"/>
                <a:cs typeface="Comic Sans MS"/>
              </a:rPr>
              <a:t>e</a:t>
            </a:r>
            <a:r>
              <a:rPr sz="1500" spc="0" baseline="2391" dirty="0" smtClean="0">
                <a:latin typeface="Comic Sans MS"/>
                <a:cs typeface="Comic Sans MS"/>
              </a:rPr>
              <a:t>s</a:t>
            </a:r>
            <a:r>
              <a:rPr sz="1500" spc="-13" baseline="2391" dirty="0" smtClean="0">
                <a:latin typeface="Comic Sans MS"/>
                <a:cs typeface="Comic Sans MS"/>
              </a:rPr>
              <a:t> </a:t>
            </a:r>
            <a:r>
              <a:rPr sz="1500" spc="0" baseline="2391" dirty="0" smtClean="0">
                <a:latin typeface="Comic Sans MS"/>
                <a:cs typeface="Comic Sans MS"/>
              </a:rPr>
              <a:t>f</a:t>
            </a:r>
            <a:r>
              <a:rPr sz="1500" spc="9" baseline="2391" dirty="0" smtClean="0">
                <a:latin typeface="Comic Sans MS"/>
                <a:cs typeface="Comic Sans MS"/>
              </a:rPr>
              <a:t>r</a:t>
            </a:r>
            <a:r>
              <a:rPr sz="1500" spc="4" baseline="2391" dirty="0" smtClean="0">
                <a:latin typeface="Comic Sans MS"/>
                <a:cs typeface="Comic Sans MS"/>
              </a:rPr>
              <a:t>o</a:t>
            </a:r>
            <a:r>
              <a:rPr sz="1500" spc="0" baseline="2391" dirty="0" smtClean="0">
                <a:latin typeface="Comic Sans MS"/>
                <a:cs typeface="Comic Sans MS"/>
              </a:rPr>
              <a:t>m</a:t>
            </a:r>
            <a:r>
              <a:rPr sz="1500" spc="-22" baseline="2391" dirty="0" smtClean="0">
                <a:latin typeface="Comic Sans MS"/>
                <a:cs typeface="Comic Sans MS"/>
              </a:rPr>
              <a:t> </a:t>
            </a:r>
            <a:r>
              <a:rPr sz="1500" i="1" spc="0" baseline="2391" dirty="0" smtClean="0">
                <a:latin typeface="Comic Sans MS"/>
                <a:cs typeface="Comic Sans MS"/>
                <a:hlinkClick r:id="rId6"/>
              </a:rPr>
              <a:t>htt</a:t>
            </a:r>
            <a:r>
              <a:rPr sz="1500" i="1" spc="-4" baseline="2391" dirty="0" smtClean="0">
                <a:latin typeface="Comic Sans MS"/>
                <a:cs typeface="Comic Sans MS"/>
                <a:hlinkClick r:id="rId6"/>
              </a:rPr>
              <a:t>p</a:t>
            </a:r>
            <a:r>
              <a:rPr sz="1500" i="1" spc="0" baseline="2391" dirty="0" smtClean="0">
                <a:latin typeface="Comic Sans MS"/>
                <a:cs typeface="Comic Sans MS"/>
                <a:hlinkClick r:id="rId6"/>
              </a:rPr>
              <a:t>:</a:t>
            </a:r>
            <a:r>
              <a:rPr sz="1500" i="1" spc="-4" baseline="2391" dirty="0" smtClean="0">
                <a:latin typeface="Comic Sans MS"/>
                <a:cs typeface="Comic Sans MS"/>
                <a:hlinkClick r:id="rId6"/>
              </a:rPr>
              <a:t>//</a:t>
            </a:r>
            <a:r>
              <a:rPr sz="1500" i="1" spc="0" baseline="2391" dirty="0" smtClean="0">
                <a:latin typeface="Comic Sans MS"/>
                <a:cs typeface="Comic Sans MS"/>
                <a:hlinkClick r:id="rId6"/>
              </a:rPr>
              <a:t>g</a:t>
            </a:r>
            <a:r>
              <a:rPr sz="1500" i="1" spc="-4" baseline="2391" dirty="0" smtClean="0">
                <a:latin typeface="Comic Sans MS"/>
                <a:cs typeface="Comic Sans MS"/>
                <a:hlinkClick r:id="rId6"/>
              </a:rPr>
              <a:t>am</a:t>
            </a:r>
            <a:r>
              <a:rPr sz="1500" i="1" spc="9" baseline="2391" dirty="0" smtClean="0">
                <a:latin typeface="Comic Sans MS"/>
                <a:cs typeface="Comic Sans MS"/>
                <a:hlinkClick r:id="rId6"/>
              </a:rPr>
              <a:t>i</a:t>
            </a:r>
            <a:r>
              <a:rPr sz="1500" i="1" spc="-4" baseline="2391" dirty="0" smtClean="0">
                <a:latin typeface="Comic Sans MS"/>
                <a:cs typeface="Comic Sans MS"/>
                <a:hlinkClick r:id="rId6"/>
              </a:rPr>
              <a:t>n</a:t>
            </a:r>
            <a:r>
              <a:rPr sz="1500" i="1" spc="0" baseline="2391" dirty="0" smtClean="0">
                <a:latin typeface="Comic Sans MS"/>
                <a:cs typeface="Comic Sans MS"/>
                <a:hlinkClick r:id="rId6"/>
              </a:rPr>
              <a:t>g.l</a:t>
            </a:r>
            <a:r>
              <a:rPr sz="1500" i="1" spc="4" baseline="2391" dirty="0" smtClean="0">
                <a:latin typeface="Comic Sans MS"/>
                <a:cs typeface="Comic Sans MS"/>
                <a:hlinkClick r:id="rId6"/>
              </a:rPr>
              <a:t>o</a:t>
            </a:r>
            <a:r>
              <a:rPr sz="1500" i="1" spc="0" baseline="2391" dirty="0" smtClean="0">
                <a:latin typeface="Comic Sans MS"/>
                <a:cs typeface="Comic Sans MS"/>
                <a:hlinkClick r:id="rId6"/>
              </a:rPr>
              <a:t>g</a:t>
            </a:r>
            <a:r>
              <a:rPr sz="1500" i="1" spc="-4" baseline="2391" dirty="0" smtClean="0">
                <a:latin typeface="Comic Sans MS"/>
                <a:cs typeface="Comic Sans MS"/>
                <a:hlinkClick r:id="rId6"/>
              </a:rPr>
              <a:t>i</a:t>
            </a:r>
            <a:r>
              <a:rPr sz="1500" i="1" spc="0" baseline="2391" dirty="0" smtClean="0">
                <a:latin typeface="Comic Sans MS"/>
                <a:cs typeface="Comic Sans MS"/>
                <a:hlinkClick r:id="rId6"/>
              </a:rPr>
              <a:t>t</a:t>
            </a:r>
            <a:r>
              <a:rPr sz="1500" i="1" spc="-4" baseline="2391" dirty="0" smtClean="0">
                <a:latin typeface="Comic Sans MS"/>
                <a:cs typeface="Comic Sans MS"/>
                <a:hlinkClick r:id="rId6"/>
              </a:rPr>
              <a:t>e</a:t>
            </a:r>
            <a:r>
              <a:rPr sz="1500" i="1" spc="4" baseline="2391" dirty="0" smtClean="0">
                <a:latin typeface="Comic Sans MS"/>
                <a:cs typeface="Comic Sans MS"/>
                <a:hlinkClick r:id="rId6"/>
              </a:rPr>
              <a:t>c</a:t>
            </a:r>
            <a:r>
              <a:rPr sz="1500" i="1" spc="0" baseline="2391" dirty="0" smtClean="0">
                <a:latin typeface="Comic Sans MS"/>
                <a:cs typeface="Comic Sans MS"/>
                <a:hlinkClick r:id="rId6"/>
              </a:rPr>
              <a:t>h</a:t>
            </a:r>
            <a:r>
              <a:rPr sz="1500" i="1" spc="4" baseline="2391" dirty="0" smtClean="0">
                <a:latin typeface="Comic Sans MS"/>
                <a:cs typeface="Comic Sans MS"/>
                <a:hlinkClick r:id="rId6"/>
              </a:rPr>
              <a:t>.com</a:t>
            </a:r>
            <a:r>
              <a:rPr sz="1500" i="1" spc="-4" baseline="2391" dirty="0" smtClean="0">
                <a:latin typeface="Comic Sans MS"/>
                <a:cs typeface="Comic Sans MS"/>
                <a:hlinkClick r:id="rId6"/>
              </a:rPr>
              <a:t>/</a:t>
            </a:r>
            <a:r>
              <a:rPr sz="1500" i="1" spc="4" baseline="2391" dirty="0" smtClean="0">
                <a:latin typeface="Comic Sans MS"/>
                <a:cs typeface="Comic Sans MS"/>
                <a:hlinkClick r:id="rId6"/>
              </a:rPr>
              <a:t>e</a:t>
            </a:r>
            <a:r>
              <a:rPr sz="1500" i="1" spc="9" baseline="2391" dirty="0" smtClean="0">
                <a:latin typeface="Comic Sans MS"/>
                <a:cs typeface="Comic Sans MS"/>
                <a:hlinkClick r:id="rId6"/>
              </a:rPr>
              <a:t>n</a:t>
            </a:r>
            <a:r>
              <a:rPr sz="1500" i="1" spc="4" baseline="2391" dirty="0" smtClean="0">
                <a:latin typeface="Comic Sans MS"/>
                <a:cs typeface="Comic Sans MS"/>
                <a:hlinkClick r:id="rId6"/>
              </a:rPr>
              <a:t>-</a:t>
            </a:r>
            <a:r>
              <a:rPr sz="1500" i="1" spc="9" baseline="2391" dirty="0" smtClean="0">
                <a:latin typeface="Comic Sans MS"/>
                <a:cs typeface="Comic Sans MS"/>
                <a:hlinkClick r:id="rId6"/>
              </a:rPr>
              <a:t>u</a:t>
            </a:r>
            <a:r>
              <a:rPr sz="1500" i="1" spc="4" baseline="2391" dirty="0" smtClean="0">
                <a:latin typeface="Comic Sans MS"/>
                <a:cs typeface="Comic Sans MS"/>
                <a:hlinkClick r:id="rId6"/>
              </a:rPr>
              <a:t>s</a:t>
            </a:r>
            <a:r>
              <a:rPr sz="1500" i="1" spc="-4" baseline="2391" dirty="0" smtClean="0">
                <a:latin typeface="Comic Sans MS"/>
                <a:cs typeface="Comic Sans MS"/>
                <a:hlinkClick r:id="rId6"/>
              </a:rPr>
              <a:t>/</a:t>
            </a:r>
            <a:r>
              <a:rPr sz="1500" i="1" spc="0" baseline="2391" dirty="0" smtClean="0">
                <a:latin typeface="Comic Sans MS"/>
                <a:cs typeface="Comic Sans MS"/>
                <a:hlinkClick r:id="rId6"/>
              </a:rPr>
              <a:t>g</a:t>
            </a:r>
            <a:r>
              <a:rPr sz="1500" i="1" spc="4" baseline="2391" dirty="0" smtClean="0">
                <a:latin typeface="Comic Sans MS"/>
                <a:cs typeface="Comic Sans MS"/>
                <a:hlinkClick r:id="rId6"/>
              </a:rPr>
              <a:t>a</a:t>
            </a:r>
            <a:r>
              <a:rPr sz="1500" i="1" spc="-4" baseline="2391" dirty="0" smtClean="0">
                <a:latin typeface="Comic Sans MS"/>
                <a:cs typeface="Comic Sans MS"/>
                <a:hlinkClick r:id="rId6"/>
              </a:rPr>
              <a:t>m</a:t>
            </a:r>
            <a:r>
              <a:rPr sz="1500" i="1" spc="0" baseline="2391" dirty="0" smtClean="0">
                <a:latin typeface="Comic Sans MS"/>
                <a:cs typeface="Comic Sans MS"/>
                <a:hlinkClick r:id="rId6"/>
              </a:rPr>
              <a:t>i</a:t>
            </a:r>
            <a:r>
              <a:rPr sz="1500" i="1" spc="-9" baseline="2391" dirty="0" smtClean="0">
                <a:latin typeface="Comic Sans MS"/>
                <a:cs typeface="Comic Sans MS"/>
                <a:hlinkClick r:id="rId6"/>
              </a:rPr>
              <a:t>n</a:t>
            </a:r>
            <a:r>
              <a:rPr sz="1500" i="1" spc="4" baseline="2391" dirty="0" smtClean="0">
                <a:latin typeface="Comic Sans MS"/>
                <a:cs typeface="Comic Sans MS"/>
                <a:hlinkClick r:id="rId6"/>
              </a:rPr>
              <a:t>g-co</a:t>
            </a:r>
            <a:r>
              <a:rPr sz="1500" i="1" spc="-4" baseline="2391" dirty="0" smtClean="0">
                <a:latin typeface="Comic Sans MS"/>
                <a:cs typeface="Comic Sans MS"/>
                <a:hlinkClick r:id="rId6"/>
              </a:rPr>
              <a:t>n</a:t>
            </a:r>
            <a:r>
              <a:rPr sz="1500" i="1" spc="0" baseline="2391" dirty="0" smtClean="0">
                <a:latin typeface="Comic Sans MS"/>
                <a:cs typeface="Comic Sans MS"/>
                <a:hlinkClick r:id="rId6"/>
              </a:rPr>
              <a:t>tr</a:t>
            </a:r>
            <a:r>
              <a:rPr sz="1500" i="1" spc="4" baseline="2391" dirty="0" smtClean="0">
                <a:latin typeface="Comic Sans MS"/>
                <a:cs typeface="Comic Sans MS"/>
                <a:hlinkClick r:id="rId6"/>
              </a:rPr>
              <a:t>o</a:t>
            </a:r>
            <a:r>
              <a:rPr sz="1500" i="1" spc="0" baseline="2391" dirty="0" smtClean="0">
                <a:latin typeface="Comic Sans MS"/>
                <a:cs typeface="Comic Sans MS"/>
                <a:hlinkClick r:id="rId6"/>
              </a:rPr>
              <a:t>ll</a:t>
            </a:r>
            <a:r>
              <a:rPr sz="1500" i="1" spc="-4" baseline="2391" dirty="0" smtClean="0">
                <a:latin typeface="Comic Sans MS"/>
                <a:cs typeface="Comic Sans MS"/>
                <a:hlinkClick r:id="rId6"/>
              </a:rPr>
              <a:t>e</a:t>
            </a:r>
            <a:r>
              <a:rPr sz="1500" i="1" spc="0" baseline="2391" dirty="0" smtClean="0">
                <a:latin typeface="Comic Sans MS"/>
                <a:cs typeface="Comic Sans MS"/>
                <a:hlinkClick r:id="rId6"/>
              </a:rPr>
              <a:t>rs</a:t>
            </a:r>
            <a:r>
              <a:rPr sz="1500" i="1" spc="53" baseline="2391" dirty="0" smtClean="0">
                <a:latin typeface="Comic Sans MS"/>
                <a:cs typeface="Comic Sans MS"/>
              </a:rPr>
              <a:t> </a:t>
            </a:r>
            <a:r>
              <a:rPr sz="1500" spc="-4" baseline="2391" dirty="0" smtClean="0">
                <a:latin typeface="Comic Sans MS"/>
                <a:cs typeface="Comic Sans MS"/>
              </a:rPr>
              <a:t>an</a:t>
            </a:r>
            <a:r>
              <a:rPr sz="1500" spc="0" baseline="2391" dirty="0" smtClean="0">
                <a:latin typeface="Comic Sans MS"/>
                <a:cs typeface="Comic Sans MS"/>
              </a:rPr>
              <a:t>d</a:t>
            </a:r>
            <a:r>
              <a:rPr sz="1500" spc="13" baseline="2391" dirty="0" smtClean="0">
                <a:latin typeface="Comic Sans MS"/>
                <a:cs typeface="Comic Sans MS"/>
              </a:rPr>
              <a:t> </a:t>
            </a:r>
            <a:r>
              <a:rPr sz="1500" i="1" spc="0" baseline="2391" dirty="0" smtClean="0">
                <a:latin typeface="Comic Sans MS"/>
                <a:cs typeface="Comic Sans MS"/>
                <a:hlinkClick r:id="rId7"/>
              </a:rPr>
              <a:t>htt</a:t>
            </a:r>
            <a:r>
              <a:rPr sz="1500" i="1" spc="-4" baseline="2391" dirty="0" smtClean="0">
                <a:latin typeface="Comic Sans MS"/>
                <a:cs typeface="Comic Sans MS"/>
                <a:hlinkClick r:id="rId7"/>
              </a:rPr>
              <a:t>p</a:t>
            </a:r>
            <a:r>
              <a:rPr sz="1500" i="1" spc="0" baseline="2391" dirty="0" smtClean="0">
                <a:latin typeface="Comic Sans MS"/>
                <a:cs typeface="Comic Sans MS"/>
                <a:hlinkClick r:id="rId7"/>
              </a:rPr>
              <a:t>:</a:t>
            </a:r>
            <a:r>
              <a:rPr sz="1500" i="1" spc="-4" baseline="2391" dirty="0" smtClean="0">
                <a:latin typeface="Comic Sans MS"/>
                <a:cs typeface="Comic Sans MS"/>
                <a:hlinkClick r:id="rId7"/>
              </a:rPr>
              <a:t>//</a:t>
            </a:r>
            <a:r>
              <a:rPr sz="1500" i="1" spc="0" baseline="2391" dirty="0" smtClean="0">
                <a:latin typeface="Comic Sans MS"/>
                <a:cs typeface="Comic Sans MS"/>
                <a:hlinkClick r:id="rId7"/>
              </a:rPr>
              <a:t>g</a:t>
            </a:r>
            <a:r>
              <a:rPr sz="1500" i="1" spc="-4" baseline="2391" dirty="0" smtClean="0">
                <a:latin typeface="Comic Sans MS"/>
                <a:cs typeface="Comic Sans MS"/>
                <a:hlinkClick r:id="rId7"/>
              </a:rPr>
              <a:t>am</a:t>
            </a:r>
            <a:r>
              <a:rPr sz="1500" i="1" spc="9" baseline="2391" dirty="0" smtClean="0">
                <a:latin typeface="Comic Sans MS"/>
                <a:cs typeface="Comic Sans MS"/>
                <a:hlinkClick r:id="rId7"/>
              </a:rPr>
              <a:t>i</a:t>
            </a:r>
            <a:r>
              <a:rPr sz="1500" i="1" spc="-4" baseline="2391" dirty="0" smtClean="0">
                <a:latin typeface="Comic Sans MS"/>
                <a:cs typeface="Comic Sans MS"/>
                <a:hlinkClick r:id="rId7"/>
              </a:rPr>
              <a:t>n</a:t>
            </a:r>
            <a:r>
              <a:rPr sz="1500" i="1" spc="0" baseline="2391" dirty="0" smtClean="0">
                <a:latin typeface="Comic Sans MS"/>
                <a:cs typeface="Comic Sans MS"/>
                <a:hlinkClick r:id="rId7"/>
              </a:rPr>
              <a:t>g.l</a:t>
            </a:r>
            <a:r>
              <a:rPr sz="1500" i="1" spc="4" baseline="2391" dirty="0" smtClean="0">
                <a:latin typeface="Comic Sans MS"/>
                <a:cs typeface="Comic Sans MS"/>
                <a:hlinkClick r:id="rId7"/>
              </a:rPr>
              <a:t>o</a:t>
            </a:r>
            <a:r>
              <a:rPr sz="1500" i="1" spc="0" baseline="2391" dirty="0" smtClean="0">
                <a:latin typeface="Comic Sans MS"/>
                <a:cs typeface="Comic Sans MS"/>
                <a:hlinkClick r:id="rId7"/>
              </a:rPr>
              <a:t>g</a:t>
            </a:r>
            <a:r>
              <a:rPr sz="1500" i="1" spc="-4" baseline="2391" dirty="0" smtClean="0">
                <a:latin typeface="Comic Sans MS"/>
                <a:cs typeface="Comic Sans MS"/>
                <a:hlinkClick r:id="rId7"/>
              </a:rPr>
              <a:t>i</a:t>
            </a:r>
            <a:r>
              <a:rPr sz="1500" i="1" spc="0" baseline="2391" dirty="0" smtClean="0">
                <a:latin typeface="Comic Sans MS"/>
                <a:cs typeface="Comic Sans MS"/>
                <a:hlinkClick r:id="rId7"/>
              </a:rPr>
              <a:t>t</a:t>
            </a:r>
            <a:r>
              <a:rPr sz="1500" i="1" spc="-4" baseline="2391" dirty="0" smtClean="0">
                <a:latin typeface="Comic Sans MS"/>
                <a:cs typeface="Comic Sans MS"/>
                <a:hlinkClick r:id="rId7"/>
              </a:rPr>
              <a:t>e</a:t>
            </a:r>
            <a:r>
              <a:rPr sz="1500" i="1" spc="4" baseline="2391" dirty="0" smtClean="0">
                <a:latin typeface="Comic Sans MS"/>
                <a:cs typeface="Comic Sans MS"/>
                <a:hlinkClick r:id="rId7"/>
              </a:rPr>
              <a:t>c</a:t>
            </a:r>
            <a:r>
              <a:rPr sz="1500" i="1" spc="0" baseline="2391" dirty="0" smtClean="0">
                <a:latin typeface="Comic Sans MS"/>
                <a:cs typeface="Comic Sans MS"/>
                <a:hlinkClick r:id="rId7"/>
              </a:rPr>
              <a:t>h</a:t>
            </a:r>
            <a:r>
              <a:rPr sz="1500" i="1" spc="4" baseline="2391" dirty="0" smtClean="0">
                <a:latin typeface="Comic Sans MS"/>
                <a:cs typeface="Comic Sans MS"/>
                <a:hlinkClick r:id="rId7"/>
              </a:rPr>
              <a:t>.co</a:t>
            </a:r>
            <a:r>
              <a:rPr sz="1500" i="1" spc="-4" baseline="2391" dirty="0" smtClean="0">
                <a:latin typeface="Comic Sans MS"/>
                <a:cs typeface="Comic Sans MS"/>
                <a:hlinkClick r:id="rId7"/>
              </a:rPr>
              <a:t>m</a:t>
            </a:r>
            <a:r>
              <a:rPr sz="1500" i="1" spc="4" baseline="2391" dirty="0" smtClean="0">
                <a:latin typeface="Comic Sans MS"/>
                <a:cs typeface="Comic Sans MS"/>
                <a:hlinkClick r:id="rId7"/>
              </a:rPr>
              <a:t>/en-</a:t>
            </a:r>
            <a:r>
              <a:rPr sz="1500" i="1" spc="9" baseline="2391" dirty="0" smtClean="0">
                <a:latin typeface="Comic Sans MS"/>
                <a:cs typeface="Comic Sans MS"/>
                <a:hlinkClick r:id="rId7"/>
              </a:rPr>
              <a:t>u</a:t>
            </a:r>
            <a:r>
              <a:rPr sz="1500" i="1" spc="-4" baseline="2391" dirty="0" smtClean="0">
                <a:latin typeface="Comic Sans MS"/>
                <a:cs typeface="Comic Sans MS"/>
                <a:hlinkClick r:id="rId7"/>
              </a:rPr>
              <a:t>s</a:t>
            </a:r>
            <a:r>
              <a:rPr sz="1500" i="1" spc="4" baseline="2391" dirty="0" smtClean="0">
                <a:latin typeface="Comic Sans MS"/>
                <a:cs typeface="Comic Sans MS"/>
                <a:hlinkClick r:id="rId7"/>
              </a:rPr>
              <a:t>/</a:t>
            </a:r>
            <a:r>
              <a:rPr sz="1500" i="1" spc="-4" baseline="2391" dirty="0" smtClean="0">
                <a:latin typeface="Comic Sans MS"/>
                <a:cs typeface="Comic Sans MS"/>
                <a:hlinkClick r:id="rId7"/>
              </a:rPr>
              <a:t>p</a:t>
            </a:r>
            <a:r>
              <a:rPr sz="1500" i="1" spc="0" baseline="2391" dirty="0" smtClean="0">
                <a:latin typeface="Comic Sans MS"/>
                <a:cs typeface="Comic Sans MS"/>
                <a:hlinkClick r:id="rId7"/>
              </a:rPr>
              <a:t>r</a:t>
            </a:r>
            <a:r>
              <a:rPr sz="1500" i="1" spc="4" baseline="2391" dirty="0" smtClean="0">
                <a:latin typeface="Comic Sans MS"/>
                <a:cs typeface="Comic Sans MS"/>
                <a:hlinkClick r:id="rId7"/>
              </a:rPr>
              <a:t>o</a:t>
            </a:r>
            <a:r>
              <a:rPr sz="1500" i="1" spc="0" baseline="2391" dirty="0" smtClean="0">
                <a:latin typeface="Comic Sans MS"/>
                <a:cs typeface="Comic Sans MS"/>
                <a:hlinkClick r:id="rId7"/>
              </a:rPr>
              <a:t>du</a:t>
            </a:r>
            <a:r>
              <a:rPr sz="1500" i="1" spc="14" baseline="2391" dirty="0" smtClean="0">
                <a:latin typeface="Comic Sans MS"/>
                <a:cs typeface="Comic Sans MS"/>
                <a:hlinkClick r:id="rId7"/>
              </a:rPr>
              <a:t>c</a:t>
            </a:r>
            <a:r>
              <a:rPr sz="1500" i="1" spc="0" baseline="2391" dirty="0" smtClean="0">
                <a:latin typeface="Comic Sans MS"/>
                <a:cs typeface="Comic Sans MS"/>
                <a:hlinkClick r:id="rId7"/>
              </a:rPr>
              <a:t>t</a:t>
            </a:r>
            <a:r>
              <a:rPr sz="1500" i="1" spc="4" baseline="2391" dirty="0" smtClean="0">
                <a:latin typeface="Comic Sans MS"/>
                <a:cs typeface="Comic Sans MS"/>
                <a:hlinkClick r:id="rId7"/>
              </a:rPr>
              <a:t>/</a:t>
            </a:r>
            <a:r>
              <a:rPr sz="1500" i="1" spc="0" baseline="2391" dirty="0" smtClean="0">
                <a:latin typeface="Comic Sans MS"/>
                <a:cs typeface="Comic Sans MS"/>
                <a:hlinkClick r:id="rId7"/>
              </a:rPr>
              <a:t>f7</a:t>
            </a:r>
            <a:r>
              <a:rPr sz="1500" i="1" spc="9" baseline="2391" dirty="0" smtClean="0">
                <a:latin typeface="Comic Sans MS"/>
                <a:cs typeface="Comic Sans MS"/>
                <a:hlinkClick r:id="rId7"/>
              </a:rPr>
              <a:t>1</a:t>
            </a:r>
            <a:r>
              <a:rPr sz="1500" i="1" spc="14" baseline="2391" dirty="0" smtClean="0">
                <a:latin typeface="Comic Sans MS"/>
                <a:cs typeface="Comic Sans MS"/>
                <a:hlinkClick r:id="rId7"/>
              </a:rPr>
              <a:t>0</a:t>
            </a:r>
            <a:r>
              <a:rPr sz="1500" i="1" spc="4" baseline="2391" dirty="0" smtClean="0">
                <a:latin typeface="Comic Sans MS"/>
                <a:cs typeface="Comic Sans MS"/>
                <a:hlinkClick r:id="rId7"/>
              </a:rPr>
              <a:t>-</a:t>
            </a:r>
            <a:r>
              <a:rPr sz="1500" i="1" spc="0" baseline="2391" dirty="0" smtClean="0">
                <a:latin typeface="Comic Sans MS"/>
                <a:cs typeface="Comic Sans MS"/>
                <a:hlinkClick r:id="rId7"/>
              </a:rPr>
              <a:t>wir</a:t>
            </a:r>
            <a:r>
              <a:rPr sz="1500" i="1" spc="-4" baseline="2391" dirty="0" smtClean="0">
                <a:latin typeface="Comic Sans MS"/>
                <a:cs typeface="Comic Sans MS"/>
                <a:hlinkClick r:id="rId7"/>
              </a:rPr>
              <a:t>e</a:t>
            </a:r>
            <a:r>
              <a:rPr sz="1500" i="1" spc="0" baseline="2391" dirty="0" smtClean="0">
                <a:latin typeface="Comic Sans MS"/>
                <a:cs typeface="Comic Sans MS"/>
                <a:hlinkClick r:id="rId7"/>
              </a:rPr>
              <a:t>l</a:t>
            </a:r>
            <a:r>
              <a:rPr sz="1500" i="1" spc="4" baseline="2391" dirty="0" smtClean="0">
                <a:latin typeface="Comic Sans MS"/>
                <a:cs typeface="Comic Sans MS"/>
                <a:hlinkClick r:id="rId7"/>
              </a:rPr>
              <a:t>es</a:t>
            </a:r>
            <a:r>
              <a:rPr sz="1500" i="1" spc="0" baseline="2391" dirty="0" smtClean="0">
                <a:latin typeface="Comic Sans MS"/>
                <a:cs typeface="Comic Sans MS"/>
                <a:hlinkClick r:id="rId7"/>
              </a:rPr>
              <a:t>s</a:t>
            </a:r>
            <a:r>
              <a:rPr sz="1500" i="1" spc="4" baseline="2391" dirty="0" smtClean="0">
                <a:latin typeface="Comic Sans MS"/>
                <a:cs typeface="Comic Sans MS"/>
                <a:hlinkClick r:id="rId7"/>
              </a:rPr>
              <a:t>-</a:t>
            </a:r>
            <a:r>
              <a:rPr sz="1500" i="1" spc="0" baseline="2391" dirty="0" smtClean="0">
                <a:latin typeface="Comic Sans MS"/>
                <a:cs typeface="Comic Sans MS"/>
                <a:hlinkClick r:id="rId7"/>
              </a:rPr>
              <a:t>g</a:t>
            </a:r>
            <a:r>
              <a:rPr sz="1500" i="1" spc="-4" baseline="2391" dirty="0" smtClean="0">
                <a:latin typeface="Comic Sans MS"/>
                <a:cs typeface="Comic Sans MS"/>
                <a:hlinkClick r:id="rId7"/>
              </a:rPr>
              <a:t>a</a:t>
            </a:r>
            <a:r>
              <a:rPr sz="1500" i="1" spc="4" baseline="2391" dirty="0" smtClean="0">
                <a:latin typeface="Comic Sans MS"/>
                <a:cs typeface="Comic Sans MS"/>
                <a:hlinkClick r:id="rId7"/>
              </a:rPr>
              <a:t>me</a:t>
            </a:r>
            <a:r>
              <a:rPr sz="1500" i="1" spc="-4" baseline="2391" dirty="0" smtClean="0">
                <a:latin typeface="Comic Sans MS"/>
                <a:cs typeface="Comic Sans MS"/>
                <a:hlinkClick r:id="rId7"/>
              </a:rPr>
              <a:t>pa</a:t>
            </a:r>
            <a:r>
              <a:rPr sz="1500" i="1" spc="0" baseline="2391" dirty="0" smtClean="0">
                <a:latin typeface="Comic Sans MS"/>
                <a:cs typeface="Comic Sans MS"/>
                <a:hlinkClick r:id="rId7"/>
              </a:rPr>
              <a:t>d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26867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-4" baseline="1708" dirty="0" smtClean="0">
                <a:latin typeface="Comic Sans MS"/>
                <a:cs typeface="Comic Sans MS"/>
              </a:rPr>
              <a:t>32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8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8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8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8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8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8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8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8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8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8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8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8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8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8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8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8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2329" y="270791"/>
            <a:ext cx="4222387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Op</a:t>
            </a:r>
            <a:r>
              <a:rPr sz="4800" spc="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ical</a:t>
            </a:r>
            <a:r>
              <a:rPr sz="4800" spc="-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I</a:t>
            </a:r>
            <a:r>
              <a:rPr sz="4800" spc="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put Dev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i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ces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729" y="1126789"/>
            <a:ext cx="4988176" cy="2258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172">
              <a:lnSpc>
                <a:spcPts val="2480"/>
              </a:lnSpc>
              <a:spcBef>
                <a:spcPts val="124"/>
              </a:spcBef>
            </a:pPr>
            <a:r>
              <a:rPr sz="3075" spc="0" baseline="4395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4242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Allows</a:t>
            </a:r>
            <a:r>
              <a:rPr sz="3300" spc="-60" baseline="3261" dirty="0" smtClean="0"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the</a:t>
            </a:r>
            <a:r>
              <a:rPr sz="3300" spc="-20" baseline="3261" dirty="0" smtClean="0"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comp</a:t>
            </a:r>
            <a:r>
              <a:rPr sz="3300" spc="-4" baseline="3261" dirty="0" smtClean="0">
                <a:latin typeface="Comic Sans MS"/>
                <a:cs typeface="Comic Sans MS"/>
              </a:rPr>
              <a:t>u</a:t>
            </a:r>
            <a:r>
              <a:rPr sz="3300" spc="0" baseline="3261" dirty="0" smtClean="0">
                <a:latin typeface="Comic Sans MS"/>
                <a:cs typeface="Comic Sans MS"/>
              </a:rPr>
              <a:t>ter</a:t>
            </a:r>
            <a:r>
              <a:rPr sz="3300" spc="-61" baseline="3261" dirty="0" smtClean="0"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to</a:t>
            </a:r>
            <a:r>
              <a:rPr sz="3300" spc="-1" baseline="3261" dirty="0" smtClean="0"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see</a:t>
            </a:r>
            <a:r>
              <a:rPr sz="3300" spc="-34" baseline="3261" dirty="0" smtClean="0"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input</a:t>
            </a:r>
            <a:endParaRPr sz="2200">
              <a:latin typeface="Comic Sans MS"/>
              <a:cs typeface="Comic Sans MS"/>
            </a:endParaRPr>
          </a:p>
          <a:p>
            <a:pPr marL="12700" marR="30172">
              <a:lnSpc>
                <a:spcPct val="116129"/>
              </a:lnSpc>
            </a:pPr>
            <a:r>
              <a:rPr sz="2050" spc="0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2050" spc="343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Bar</a:t>
            </a:r>
            <a:r>
              <a:rPr sz="2200" spc="-35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code</a:t>
            </a:r>
            <a:r>
              <a:rPr sz="2200" spc="-37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readers</a:t>
            </a:r>
            <a:endParaRPr sz="2200">
              <a:latin typeface="Comic Sans MS"/>
              <a:cs typeface="Comic Sans MS"/>
            </a:endParaRPr>
          </a:p>
          <a:p>
            <a:pPr marL="434848" marR="30172">
              <a:lnSpc>
                <a:spcPct val="116129"/>
              </a:lnSpc>
              <a:spcBef>
                <a:spcPts val="6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Converts</a:t>
            </a:r>
            <a:r>
              <a:rPr sz="1800" spc="-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bar</a:t>
            </a:r>
            <a:r>
              <a:rPr sz="1800" spc="-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codes</a:t>
            </a:r>
            <a:r>
              <a:rPr sz="1800" spc="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to</a:t>
            </a:r>
            <a:r>
              <a:rPr sz="1800" spc="-4" dirty="0" smtClean="0">
                <a:latin typeface="Comic Sans MS"/>
                <a:cs typeface="Comic Sans MS"/>
              </a:rPr>
              <a:t> 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u</a:t>
            </a:r>
            <a:r>
              <a:rPr sz="1800" spc="4" dirty="0" smtClean="0">
                <a:latin typeface="Comic Sans MS"/>
                <a:cs typeface="Comic Sans MS"/>
              </a:rPr>
              <a:t>m</a:t>
            </a:r>
            <a:r>
              <a:rPr sz="1800" spc="0" dirty="0" smtClean="0">
                <a:latin typeface="Comic Sans MS"/>
                <a:cs typeface="Comic Sans MS"/>
              </a:rPr>
              <a:t>bers</a:t>
            </a:r>
            <a:endParaRPr sz="1800">
              <a:latin typeface="Comic Sans MS"/>
              <a:cs typeface="Comic Sans MS"/>
            </a:endParaRPr>
          </a:p>
          <a:p>
            <a:pPr marL="829489" marR="1287294" algn="ctr">
              <a:lnSpc>
                <a:spcPct val="116129"/>
              </a:lnSpc>
              <a:spcBef>
                <a:spcPts val="65"/>
              </a:spcBef>
            </a:pPr>
            <a:r>
              <a:rPr sz="1500" spc="0" dirty="0" smtClean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sz="1500" spc="-129" dirty="0" smtClean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1500" spc="0" dirty="0" smtClean="0">
                <a:latin typeface="Comic Sans MS"/>
                <a:cs typeface="Comic Sans MS"/>
              </a:rPr>
              <a:t>UPC</a:t>
            </a:r>
            <a:r>
              <a:rPr sz="1500" spc="-19" dirty="0" smtClean="0">
                <a:latin typeface="Comic Sans MS"/>
                <a:cs typeface="Comic Sans MS"/>
              </a:rPr>
              <a:t> </a:t>
            </a:r>
            <a:r>
              <a:rPr sz="1500" spc="0" dirty="0" smtClean="0">
                <a:latin typeface="Comic Sans MS"/>
                <a:cs typeface="Comic Sans MS"/>
              </a:rPr>
              <a:t>(Univ</a:t>
            </a:r>
            <a:r>
              <a:rPr sz="1500" spc="-4" dirty="0" smtClean="0">
                <a:latin typeface="Comic Sans MS"/>
                <a:cs typeface="Comic Sans MS"/>
              </a:rPr>
              <a:t>e</a:t>
            </a:r>
            <a:r>
              <a:rPr sz="1500" spc="0" dirty="0" smtClean="0">
                <a:latin typeface="Comic Sans MS"/>
                <a:cs typeface="Comic Sans MS"/>
              </a:rPr>
              <a:t>rsal</a:t>
            </a:r>
            <a:r>
              <a:rPr sz="1500" spc="4" dirty="0" smtClean="0">
                <a:latin typeface="Comic Sans MS"/>
                <a:cs typeface="Comic Sans MS"/>
              </a:rPr>
              <a:t> </a:t>
            </a:r>
            <a:r>
              <a:rPr sz="1500" spc="0" dirty="0" smtClean="0">
                <a:latin typeface="Comic Sans MS"/>
                <a:cs typeface="Comic Sans MS"/>
              </a:rPr>
              <a:t>Produ</a:t>
            </a:r>
            <a:r>
              <a:rPr sz="1500" spc="-4" dirty="0" smtClean="0">
                <a:latin typeface="Comic Sans MS"/>
                <a:cs typeface="Comic Sans MS"/>
              </a:rPr>
              <a:t>c</a:t>
            </a:r>
            <a:r>
              <a:rPr sz="1500" spc="0" dirty="0" smtClean="0">
                <a:latin typeface="Comic Sans MS"/>
                <a:cs typeface="Comic Sans MS"/>
              </a:rPr>
              <a:t>t </a:t>
            </a:r>
            <a:r>
              <a:rPr sz="1500" spc="-4" dirty="0" smtClean="0">
                <a:latin typeface="Comic Sans MS"/>
                <a:cs typeface="Comic Sans MS"/>
              </a:rPr>
              <a:t>C</a:t>
            </a:r>
            <a:r>
              <a:rPr sz="1500" spc="0" dirty="0" smtClean="0">
                <a:latin typeface="Comic Sans MS"/>
                <a:cs typeface="Comic Sans MS"/>
              </a:rPr>
              <a:t>od</a:t>
            </a:r>
            <a:r>
              <a:rPr sz="1500" spc="-9" dirty="0" smtClean="0">
                <a:latin typeface="Comic Sans MS"/>
                <a:cs typeface="Comic Sans MS"/>
              </a:rPr>
              <a:t>e</a:t>
            </a:r>
            <a:r>
              <a:rPr sz="1500" spc="0" dirty="0" smtClean="0">
                <a:latin typeface="Comic Sans MS"/>
                <a:cs typeface="Comic Sans MS"/>
              </a:rPr>
              <a:t>)</a:t>
            </a:r>
            <a:endParaRPr sz="1500">
              <a:latin typeface="Comic Sans MS"/>
              <a:cs typeface="Comic Sans MS"/>
            </a:endParaRPr>
          </a:p>
          <a:p>
            <a:pPr marL="434848" marR="30172">
              <a:lnSpc>
                <a:spcPct val="116129"/>
              </a:lnSpc>
              <a:spcBef>
                <a:spcPts val="7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Computer find</a:t>
            </a:r>
            <a:r>
              <a:rPr sz="1800" spc="-9" dirty="0" smtClean="0">
                <a:latin typeface="Comic Sans MS"/>
                <a:cs typeface="Comic Sans MS"/>
              </a:rPr>
              <a:t> 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u</a:t>
            </a:r>
            <a:r>
              <a:rPr sz="1800" spc="4" dirty="0" smtClean="0">
                <a:latin typeface="Comic Sans MS"/>
                <a:cs typeface="Comic Sans MS"/>
              </a:rPr>
              <a:t>m</a:t>
            </a:r>
            <a:r>
              <a:rPr sz="1800" spc="0" dirty="0" smtClean="0">
                <a:latin typeface="Comic Sans MS"/>
                <a:cs typeface="Comic Sans MS"/>
              </a:rPr>
              <a:t>ber</a:t>
            </a:r>
            <a:r>
              <a:rPr sz="1800" spc="-2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in a d</a:t>
            </a:r>
            <a:r>
              <a:rPr sz="1800" spc="4" dirty="0" smtClean="0">
                <a:latin typeface="Comic Sans MS"/>
                <a:cs typeface="Comic Sans MS"/>
              </a:rPr>
              <a:t>a</a:t>
            </a:r>
            <a:r>
              <a:rPr sz="1800" spc="0" dirty="0" smtClean="0">
                <a:latin typeface="Comic Sans MS"/>
                <a:cs typeface="Comic Sans MS"/>
              </a:rPr>
              <a:t>t</a:t>
            </a:r>
            <a:r>
              <a:rPr sz="1800" spc="4" dirty="0" smtClean="0">
                <a:latin typeface="Comic Sans MS"/>
                <a:cs typeface="Comic Sans MS"/>
              </a:rPr>
              <a:t>a</a:t>
            </a:r>
            <a:r>
              <a:rPr sz="1800" spc="0" dirty="0" smtClean="0">
                <a:latin typeface="Comic Sans MS"/>
                <a:cs typeface="Comic Sans MS"/>
              </a:rPr>
              <a:t>base</a:t>
            </a:r>
            <a:endParaRPr sz="1800">
              <a:latin typeface="Comic Sans MS"/>
              <a:cs typeface="Comic Sans MS"/>
            </a:endParaRPr>
          </a:p>
          <a:p>
            <a:pPr marL="434848" marR="30172">
              <a:lnSpc>
                <a:spcPct val="116129"/>
              </a:lnSpc>
              <a:spcBef>
                <a:spcPts val="85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Works</a:t>
            </a:r>
            <a:r>
              <a:rPr sz="1800" spc="-1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by r</a:t>
            </a:r>
            <a:r>
              <a:rPr sz="1800" spc="-9" dirty="0" smtClean="0">
                <a:latin typeface="Comic Sans MS"/>
                <a:cs typeface="Comic Sans MS"/>
              </a:rPr>
              <a:t>e</a:t>
            </a:r>
            <a:r>
              <a:rPr sz="1800" spc="0" dirty="0" smtClean="0">
                <a:latin typeface="Comic Sans MS"/>
                <a:cs typeface="Comic Sans MS"/>
              </a:rPr>
              <a:t>f</a:t>
            </a:r>
            <a:r>
              <a:rPr sz="1800" spc="-4" dirty="0" smtClean="0">
                <a:latin typeface="Comic Sans MS"/>
                <a:cs typeface="Comic Sans MS"/>
              </a:rPr>
              <a:t>l</a:t>
            </a:r>
            <a:r>
              <a:rPr sz="1800" spc="0" dirty="0" smtClean="0">
                <a:latin typeface="Comic Sans MS"/>
                <a:cs typeface="Comic Sans MS"/>
              </a:rPr>
              <a:t>e</a:t>
            </a:r>
            <a:r>
              <a:rPr sz="1800" spc="-4" dirty="0" smtClean="0">
                <a:latin typeface="Comic Sans MS"/>
                <a:cs typeface="Comic Sans MS"/>
              </a:rPr>
              <a:t>c</a:t>
            </a:r>
            <a:r>
              <a:rPr sz="1800" spc="0" dirty="0" smtClean="0">
                <a:latin typeface="Comic Sans MS"/>
                <a:cs typeface="Comic Sans MS"/>
              </a:rPr>
              <a:t>ti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g</a:t>
            </a:r>
            <a:r>
              <a:rPr sz="1800" spc="-1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light</a:t>
            </a:r>
            <a:endParaRPr sz="1800">
              <a:latin typeface="Comic Sans MS"/>
              <a:cs typeface="Comic Sans MS"/>
            </a:endParaRPr>
          </a:p>
          <a:p>
            <a:pPr marL="857275">
              <a:lnSpc>
                <a:spcPct val="116129"/>
              </a:lnSpc>
              <a:spcBef>
                <a:spcPts val="65"/>
              </a:spcBef>
            </a:pPr>
            <a:r>
              <a:rPr sz="1500" spc="0" dirty="0" smtClean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sz="1500" spc="-129" dirty="0" smtClean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1500" spc="-4" dirty="0" smtClean="0">
                <a:latin typeface="Comic Sans MS"/>
                <a:cs typeface="Comic Sans MS"/>
              </a:rPr>
              <a:t>A</a:t>
            </a:r>
            <a:r>
              <a:rPr sz="1500" spc="0" dirty="0" smtClean="0">
                <a:latin typeface="Comic Sans MS"/>
                <a:cs typeface="Comic Sans MS"/>
              </a:rPr>
              <a:t>mount</a:t>
            </a:r>
            <a:r>
              <a:rPr sz="1500" spc="-4" dirty="0" smtClean="0">
                <a:latin typeface="Comic Sans MS"/>
                <a:cs typeface="Comic Sans MS"/>
              </a:rPr>
              <a:t> </a:t>
            </a:r>
            <a:r>
              <a:rPr sz="1500" spc="0" dirty="0" smtClean="0">
                <a:latin typeface="Comic Sans MS"/>
                <a:cs typeface="Comic Sans MS"/>
              </a:rPr>
              <a:t>of</a:t>
            </a:r>
            <a:r>
              <a:rPr sz="1500" spc="9" dirty="0" smtClean="0">
                <a:latin typeface="Comic Sans MS"/>
                <a:cs typeface="Comic Sans MS"/>
              </a:rPr>
              <a:t> </a:t>
            </a:r>
            <a:r>
              <a:rPr sz="1500" spc="-4" dirty="0" smtClean="0">
                <a:latin typeface="Comic Sans MS"/>
                <a:cs typeface="Comic Sans MS"/>
              </a:rPr>
              <a:t>re</a:t>
            </a:r>
            <a:r>
              <a:rPr sz="1500" spc="4" dirty="0" smtClean="0">
                <a:latin typeface="Comic Sans MS"/>
                <a:cs typeface="Comic Sans MS"/>
              </a:rPr>
              <a:t>f</a:t>
            </a:r>
            <a:r>
              <a:rPr sz="1500" spc="0" dirty="0" smtClean="0">
                <a:latin typeface="Comic Sans MS"/>
                <a:cs typeface="Comic Sans MS"/>
              </a:rPr>
              <a:t>l</a:t>
            </a:r>
            <a:r>
              <a:rPr sz="1500" spc="-9" dirty="0" smtClean="0">
                <a:latin typeface="Comic Sans MS"/>
                <a:cs typeface="Comic Sans MS"/>
              </a:rPr>
              <a:t>e</a:t>
            </a:r>
            <a:r>
              <a:rPr sz="1500" spc="0" dirty="0" smtClean="0">
                <a:latin typeface="Comic Sans MS"/>
                <a:cs typeface="Comic Sans MS"/>
              </a:rPr>
              <a:t>ct</a:t>
            </a:r>
            <a:r>
              <a:rPr sz="1500" spc="-4" dirty="0" smtClean="0">
                <a:latin typeface="Comic Sans MS"/>
                <a:cs typeface="Comic Sans MS"/>
              </a:rPr>
              <a:t>e</a:t>
            </a:r>
            <a:r>
              <a:rPr sz="1500" spc="0" dirty="0" smtClean="0">
                <a:latin typeface="Comic Sans MS"/>
                <a:cs typeface="Comic Sans MS"/>
              </a:rPr>
              <a:t>d</a:t>
            </a:r>
            <a:r>
              <a:rPr sz="1500" spc="39" dirty="0" smtClean="0">
                <a:latin typeface="Comic Sans MS"/>
                <a:cs typeface="Comic Sans MS"/>
              </a:rPr>
              <a:t> </a:t>
            </a:r>
            <a:r>
              <a:rPr sz="1500" spc="0" dirty="0" smtClean="0">
                <a:latin typeface="Comic Sans MS"/>
                <a:cs typeface="Comic Sans MS"/>
              </a:rPr>
              <a:t>li</a:t>
            </a:r>
            <a:r>
              <a:rPr sz="1500" spc="-4" dirty="0" smtClean="0">
                <a:latin typeface="Comic Sans MS"/>
                <a:cs typeface="Comic Sans MS"/>
              </a:rPr>
              <a:t>g</a:t>
            </a:r>
            <a:r>
              <a:rPr sz="1500" spc="0" dirty="0" smtClean="0">
                <a:latin typeface="Comic Sans MS"/>
                <a:cs typeface="Comic Sans MS"/>
              </a:rPr>
              <a:t>ht</a:t>
            </a:r>
            <a:r>
              <a:rPr sz="1500" spc="19" dirty="0" smtClean="0">
                <a:latin typeface="Comic Sans MS"/>
                <a:cs typeface="Comic Sans MS"/>
              </a:rPr>
              <a:t> </a:t>
            </a:r>
            <a:r>
              <a:rPr sz="1500" spc="0" dirty="0" smtClean="0">
                <a:latin typeface="Comic Sans MS"/>
                <a:cs typeface="Comic Sans MS"/>
              </a:rPr>
              <a:t>in</a:t>
            </a:r>
            <a:r>
              <a:rPr sz="1500" spc="-9" dirty="0" smtClean="0">
                <a:latin typeface="Comic Sans MS"/>
                <a:cs typeface="Comic Sans MS"/>
              </a:rPr>
              <a:t>d</a:t>
            </a:r>
            <a:r>
              <a:rPr sz="1500" spc="0" dirty="0" smtClean="0">
                <a:latin typeface="Comic Sans MS"/>
                <a:cs typeface="Comic Sans MS"/>
              </a:rPr>
              <a:t>icat</a:t>
            </a:r>
            <a:r>
              <a:rPr sz="1500" spc="-4" dirty="0" smtClean="0">
                <a:latin typeface="Comic Sans MS"/>
                <a:cs typeface="Comic Sans MS"/>
              </a:rPr>
              <a:t>e</a:t>
            </a:r>
            <a:r>
              <a:rPr sz="1500" spc="0" dirty="0" smtClean="0">
                <a:latin typeface="Comic Sans MS"/>
                <a:cs typeface="Comic Sans MS"/>
              </a:rPr>
              <a:t>s</a:t>
            </a:r>
            <a:r>
              <a:rPr sz="1500" spc="34" dirty="0" smtClean="0">
                <a:latin typeface="Comic Sans MS"/>
                <a:cs typeface="Comic Sans MS"/>
              </a:rPr>
              <a:t> </a:t>
            </a:r>
            <a:r>
              <a:rPr sz="1500" spc="0" dirty="0" smtClean="0">
                <a:latin typeface="Comic Sans MS"/>
                <a:cs typeface="Comic Sans MS"/>
              </a:rPr>
              <a:t>nu</a:t>
            </a:r>
            <a:r>
              <a:rPr sz="1500" spc="-4" dirty="0" smtClean="0">
                <a:latin typeface="Comic Sans MS"/>
                <a:cs typeface="Comic Sans MS"/>
              </a:rPr>
              <a:t>m</a:t>
            </a:r>
            <a:r>
              <a:rPr sz="1500" spc="0" dirty="0" smtClean="0">
                <a:latin typeface="Comic Sans MS"/>
                <a:cs typeface="Comic Sans MS"/>
              </a:rPr>
              <a:t>b</a:t>
            </a:r>
            <a:r>
              <a:rPr sz="1500" spc="-9" dirty="0" smtClean="0">
                <a:latin typeface="Comic Sans MS"/>
                <a:cs typeface="Comic Sans MS"/>
              </a:rPr>
              <a:t>e</a:t>
            </a:r>
            <a:r>
              <a:rPr sz="1500" spc="0" dirty="0" smtClean="0">
                <a:latin typeface="Comic Sans MS"/>
                <a:cs typeface="Comic Sans MS"/>
              </a:rPr>
              <a:t>r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26867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-4" baseline="1708" dirty="0" smtClean="0">
                <a:latin typeface="Comic Sans MS"/>
                <a:cs typeface="Comic Sans MS"/>
              </a:rPr>
              <a:t>33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62329" y="270791"/>
            <a:ext cx="4222387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Op</a:t>
            </a:r>
            <a:r>
              <a:rPr sz="4800" spc="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ical</a:t>
            </a:r>
            <a:r>
              <a:rPr sz="4800" spc="-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I</a:t>
            </a:r>
            <a:r>
              <a:rPr sz="4800" spc="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put Dev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i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ces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21435" y="270791"/>
            <a:ext cx="131457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(con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2729" y="1126789"/>
            <a:ext cx="5107233" cy="30132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945">
              <a:lnSpc>
                <a:spcPts val="2480"/>
              </a:lnSpc>
              <a:spcBef>
                <a:spcPts val="124"/>
              </a:spcBef>
            </a:pPr>
            <a:r>
              <a:rPr sz="3075" spc="0" baseline="4395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4242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Image</a:t>
            </a:r>
            <a:r>
              <a:rPr sz="3300" spc="-63" baseline="3261" dirty="0" smtClean="0"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scan</a:t>
            </a:r>
            <a:r>
              <a:rPr sz="3300" spc="4" baseline="3261" dirty="0" smtClean="0">
                <a:latin typeface="Comic Sans MS"/>
                <a:cs typeface="Comic Sans MS"/>
              </a:rPr>
              <a:t>n</a:t>
            </a:r>
            <a:r>
              <a:rPr sz="3300" spc="0" baseline="3261" dirty="0" smtClean="0">
                <a:latin typeface="Comic Sans MS"/>
                <a:cs typeface="Comic Sans MS"/>
              </a:rPr>
              <a:t>ers</a:t>
            </a:r>
            <a:endParaRPr sz="2200">
              <a:latin typeface="Comic Sans MS"/>
              <a:cs typeface="Comic Sans MS"/>
            </a:endParaRPr>
          </a:p>
          <a:p>
            <a:pPr marL="434848" marR="34945">
              <a:lnSpc>
                <a:spcPct val="116129"/>
              </a:lnSpc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Converts</a:t>
            </a:r>
            <a:r>
              <a:rPr sz="1800" spc="-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prin</a:t>
            </a:r>
            <a:r>
              <a:rPr sz="1800" spc="4" dirty="0" smtClean="0">
                <a:latin typeface="Comic Sans MS"/>
                <a:cs typeface="Comic Sans MS"/>
              </a:rPr>
              <a:t>t</a:t>
            </a:r>
            <a:r>
              <a:rPr sz="1800" spc="0" dirty="0" smtClean="0">
                <a:latin typeface="Comic Sans MS"/>
                <a:cs typeface="Comic Sans MS"/>
              </a:rPr>
              <a:t>ed</a:t>
            </a:r>
            <a:r>
              <a:rPr sz="1800" spc="-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media</a:t>
            </a:r>
            <a:r>
              <a:rPr sz="1800" spc="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i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to</a:t>
            </a:r>
            <a:r>
              <a:rPr sz="1800" spc="-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el</a:t>
            </a:r>
            <a:r>
              <a:rPr sz="1800" spc="-4" dirty="0" smtClean="0">
                <a:latin typeface="Comic Sans MS"/>
                <a:cs typeface="Comic Sans MS"/>
              </a:rPr>
              <a:t>e</a:t>
            </a:r>
            <a:r>
              <a:rPr sz="1800" spc="0" dirty="0" smtClean="0">
                <a:latin typeface="Comic Sans MS"/>
                <a:cs typeface="Comic Sans MS"/>
              </a:rPr>
              <a:t>ctro</a:t>
            </a:r>
            <a:r>
              <a:rPr sz="1800" spc="9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ic</a:t>
            </a:r>
            <a:endParaRPr sz="1800">
              <a:latin typeface="Comic Sans MS"/>
              <a:cs typeface="Comic Sans MS"/>
            </a:endParaRPr>
          </a:p>
          <a:p>
            <a:pPr marL="434848" marR="34945">
              <a:lnSpc>
                <a:spcPct val="116129"/>
              </a:lnSpc>
              <a:spcBef>
                <a:spcPts val="8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Re</a:t>
            </a:r>
            <a:r>
              <a:rPr sz="1800" spc="-9" dirty="0" smtClean="0">
                <a:latin typeface="Comic Sans MS"/>
                <a:cs typeface="Comic Sans MS"/>
              </a:rPr>
              <a:t>f</a:t>
            </a:r>
            <a:r>
              <a:rPr sz="1800" spc="0" dirty="0" smtClean="0">
                <a:latin typeface="Comic Sans MS"/>
                <a:cs typeface="Comic Sans MS"/>
              </a:rPr>
              <a:t>lects</a:t>
            </a:r>
            <a:r>
              <a:rPr sz="1800" spc="-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lig</a:t>
            </a:r>
            <a:r>
              <a:rPr sz="1800" spc="4" dirty="0" smtClean="0">
                <a:latin typeface="Comic Sans MS"/>
                <a:cs typeface="Comic Sans MS"/>
              </a:rPr>
              <a:t>h</a:t>
            </a:r>
            <a:r>
              <a:rPr sz="1800" spc="0" dirty="0" smtClean="0">
                <a:latin typeface="Comic Sans MS"/>
                <a:cs typeface="Comic Sans MS"/>
              </a:rPr>
              <a:t>t</a:t>
            </a:r>
            <a:r>
              <a:rPr sz="1800" spc="-2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off of t</a:t>
            </a:r>
            <a:r>
              <a:rPr sz="1800" spc="4" dirty="0" smtClean="0">
                <a:latin typeface="Comic Sans MS"/>
                <a:cs typeface="Comic Sans MS"/>
              </a:rPr>
              <a:t>h</a:t>
            </a:r>
            <a:r>
              <a:rPr sz="1800" spc="0" dirty="0" smtClean="0">
                <a:latin typeface="Comic Sans MS"/>
                <a:cs typeface="Comic Sans MS"/>
              </a:rPr>
              <a:t>e im</a:t>
            </a:r>
            <a:r>
              <a:rPr sz="1800" spc="4" dirty="0" smtClean="0">
                <a:latin typeface="Comic Sans MS"/>
                <a:cs typeface="Comic Sans MS"/>
              </a:rPr>
              <a:t>a</a:t>
            </a:r>
            <a:r>
              <a:rPr sz="1800" spc="0" dirty="0" smtClean="0">
                <a:latin typeface="Comic Sans MS"/>
                <a:cs typeface="Comic Sans MS"/>
              </a:rPr>
              <a:t>ge</a:t>
            </a:r>
            <a:endParaRPr sz="1800">
              <a:latin typeface="Comic Sans MS"/>
              <a:cs typeface="Comic Sans MS"/>
            </a:endParaRPr>
          </a:p>
          <a:p>
            <a:pPr marL="434848" marR="34945">
              <a:lnSpc>
                <a:spcPct val="116129"/>
              </a:lnSpc>
              <a:spcBef>
                <a:spcPts val="8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Sens</a:t>
            </a:r>
            <a:r>
              <a:rPr sz="1800" spc="4" dirty="0" smtClean="0">
                <a:latin typeface="Comic Sans MS"/>
                <a:cs typeface="Comic Sans MS"/>
              </a:rPr>
              <a:t>o</a:t>
            </a:r>
            <a:r>
              <a:rPr sz="1800" spc="0" dirty="0" smtClean="0">
                <a:latin typeface="Comic Sans MS"/>
                <a:cs typeface="Comic Sans MS"/>
              </a:rPr>
              <a:t>rs</a:t>
            </a:r>
            <a:r>
              <a:rPr sz="1800" spc="-1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read</a:t>
            </a:r>
            <a:r>
              <a:rPr sz="1800" spc="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t</a:t>
            </a:r>
            <a:r>
              <a:rPr sz="1800" spc="4" dirty="0" smtClean="0">
                <a:latin typeface="Comic Sans MS"/>
                <a:cs typeface="Comic Sans MS"/>
              </a:rPr>
              <a:t>h</a:t>
            </a:r>
            <a:r>
              <a:rPr sz="1800" spc="0" dirty="0" smtClean="0">
                <a:latin typeface="Comic Sans MS"/>
                <a:cs typeface="Comic Sans MS"/>
              </a:rPr>
              <a:t>e</a:t>
            </a:r>
            <a:r>
              <a:rPr sz="1800" spc="-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i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te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sity</a:t>
            </a:r>
            <a:endParaRPr sz="1800">
              <a:latin typeface="Comic Sans MS"/>
              <a:cs typeface="Comic Sans MS"/>
            </a:endParaRPr>
          </a:p>
          <a:p>
            <a:pPr marL="434848" marR="34945">
              <a:lnSpc>
                <a:spcPct val="116129"/>
              </a:lnSpc>
              <a:spcBef>
                <a:spcPts val="8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Filters</a:t>
            </a:r>
            <a:r>
              <a:rPr sz="1800" spc="-1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determi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e</a:t>
            </a:r>
            <a:r>
              <a:rPr sz="1800" spc="-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color depths</a:t>
            </a:r>
            <a:endParaRPr sz="1800">
              <a:latin typeface="Comic Sans MS"/>
              <a:cs typeface="Comic Sans MS"/>
            </a:endParaRPr>
          </a:p>
          <a:p>
            <a:pPr marL="12700" marR="18878">
              <a:lnSpc>
                <a:spcPct val="116129"/>
              </a:lnSpc>
              <a:spcBef>
                <a:spcPts val="125"/>
              </a:spcBef>
            </a:pPr>
            <a:r>
              <a:rPr sz="2100" spc="0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2100" spc="293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Opt</a:t>
            </a:r>
            <a:r>
              <a:rPr sz="2200" spc="-9" dirty="0" smtClean="0">
                <a:latin typeface="Comic Sans MS"/>
                <a:cs typeface="Comic Sans MS"/>
              </a:rPr>
              <a:t>i</a:t>
            </a:r>
            <a:r>
              <a:rPr sz="2200" spc="0" dirty="0" smtClean="0">
                <a:latin typeface="Comic Sans MS"/>
                <a:cs typeface="Comic Sans MS"/>
              </a:rPr>
              <a:t>cal</a:t>
            </a:r>
            <a:r>
              <a:rPr sz="2200" spc="-45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character</a:t>
            </a:r>
            <a:r>
              <a:rPr sz="2200" spc="9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rec</a:t>
            </a:r>
            <a:r>
              <a:rPr sz="2200" spc="-9" dirty="0" smtClean="0">
                <a:latin typeface="Comic Sans MS"/>
                <a:cs typeface="Comic Sans MS"/>
              </a:rPr>
              <a:t>o</a:t>
            </a:r>
            <a:r>
              <a:rPr sz="2200" spc="0" dirty="0" smtClean="0">
                <a:latin typeface="Comic Sans MS"/>
                <a:cs typeface="Comic Sans MS"/>
              </a:rPr>
              <a:t>gni</a:t>
            </a:r>
            <a:r>
              <a:rPr sz="2200" spc="-9" dirty="0" smtClean="0">
                <a:latin typeface="Comic Sans MS"/>
                <a:cs typeface="Comic Sans MS"/>
              </a:rPr>
              <a:t>t</a:t>
            </a:r>
            <a:r>
              <a:rPr sz="2200" spc="0" dirty="0" smtClean="0">
                <a:latin typeface="Comic Sans MS"/>
                <a:cs typeface="Comic Sans MS"/>
              </a:rPr>
              <a:t>i</a:t>
            </a:r>
            <a:r>
              <a:rPr sz="2200" spc="-9" dirty="0" smtClean="0">
                <a:latin typeface="Comic Sans MS"/>
                <a:cs typeface="Comic Sans MS"/>
              </a:rPr>
              <a:t>o</a:t>
            </a:r>
            <a:r>
              <a:rPr sz="2200" spc="0" dirty="0" smtClean="0">
                <a:latin typeface="Comic Sans MS"/>
                <a:cs typeface="Comic Sans MS"/>
              </a:rPr>
              <a:t>n</a:t>
            </a:r>
            <a:r>
              <a:rPr sz="2200" spc="24" dirty="0" smtClean="0">
                <a:latin typeface="Comic Sans MS"/>
                <a:cs typeface="Comic Sans MS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(O</a:t>
            </a:r>
            <a:r>
              <a:rPr sz="2200" spc="-9" dirty="0" smtClean="0">
                <a:latin typeface="Comic Sans MS"/>
                <a:cs typeface="Comic Sans MS"/>
              </a:rPr>
              <a:t>C</a:t>
            </a:r>
            <a:r>
              <a:rPr sz="2200" spc="0" dirty="0" smtClean="0">
                <a:latin typeface="Comic Sans MS"/>
                <a:cs typeface="Comic Sans MS"/>
              </a:rPr>
              <a:t>R)</a:t>
            </a:r>
            <a:endParaRPr sz="2200">
              <a:latin typeface="Comic Sans MS"/>
              <a:cs typeface="Comic Sans MS"/>
            </a:endParaRPr>
          </a:p>
          <a:p>
            <a:pPr marL="434848">
              <a:lnSpc>
                <a:spcPct val="116129"/>
              </a:lnSpc>
              <a:spcBef>
                <a:spcPts val="6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Converts</a:t>
            </a:r>
            <a:r>
              <a:rPr sz="1800" spc="-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sca</a:t>
            </a:r>
            <a:r>
              <a:rPr sz="1800" spc="4" dirty="0" smtClean="0">
                <a:latin typeface="Comic Sans MS"/>
                <a:cs typeface="Comic Sans MS"/>
              </a:rPr>
              <a:t>nn</a:t>
            </a:r>
            <a:r>
              <a:rPr sz="1800" spc="0" dirty="0" smtClean="0">
                <a:latin typeface="Comic Sans MS"/>
                <a:cs typeface="Comic Sans MS"/>
              </a:rPr>
              <a:t>ed</a:t>
            </a:r>
            <a:r>
              <a:rPr sz="1800" spc="-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te</a:t>
            </a:r>
            <a:r>
              <a:rPr sz="1800" spc="4" dirty="0" smtClean="0">
                <a:latin typeface="Comic Sans MS"/>
                <a:cs typeface="Comic Sans MS"/>
              </a:rPr>
              <a:t>x</a:t>
            </a:r>
            <a:r>
              <a:rPr sz="1800" spc="0" dirty="0" smtClean="0">
                <a:latin typeface="Comic Sans MS"/>
                <a:cs typeface="Comic Sans MS"/>
              </a:rPr>
              <a:t>t i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to</a:t>
            </a:r>
            <a:r>
              <a:rPr sz="1800" spc="-1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editable </a:t>
            </a:r>
            <a:r>
              <a:rPr sz="1800" spc="4" dirty="0" smtClean="0">
                <a:latin typeface="Comic Sans MS"/>
                <a:cs typeface="Comic Sans MS"/>
              </a:rPr>
              <a:t>t</a:t>
            </a:r>
            <a:r>
              <a:rPr sz="1800" spc="0" dirty="0" smtClean="0">
                <a:latin typeface="Comic Sans MS"/>
                <a:cs typeface="Comic Sans MS"/>
              </a:rPr>
              <a:t>ext</a:t>
            </a:r>
            <a:endParaRPr sz="1800">
              <a:latin typeface="Comic Sans MS"/>
              <a:cs typeface="Comic Sans MS"/>
            </a:endParaRPr>
          </a:p>
          <a:p>
            <a:pPr marL="434848" marR="34945">
              <a:lnSpc>
                <a:spcPct val="116129"/>
              </a:lnSpc>
              <a:spcBef>
                <a:spcPts val="8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Each</a:t>
            </a:r>
            <a:r>
              <a:rPr sz="1800" spc="-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letter is</a:t>
            </a:r>
            <a:r>
              <a:rPr sz="1800" spc="-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sca</a:t>
            </a:r>
            <a:r>
              <a:rPr sz="1800" spc="4" dirty="0" smtClean="0">
                <a:latin typeface="Comic Sans MS"/>
                <a:cs typeface="Comic Sans MS"/>
              </a:rPr>
              <a:t>nn</a:t>
            </a:r>
            <a:r>
              <a:rPr sz="1800" spc="0" dirty="0" smtClean="0">
                <a:latin typeface="Comic Sans MS"/>
                <a:cs typeface="Comic Sans MS"/>
              </a:rPr>
              <a:t>ed</a:t>
            </a:r>
            <a:endParaRPr sz="1800">
              <a:latin typeface="Comic Sans MS"/>
              <a:cs typeface="Comic Sans MS"/>
            </a:endParaRPr>
          </a:p>
          <a:p>
            <a:pPr marL="434848" marR="34945">
              <a:lnSpc>
                <a:spcPts val="2460"/>
              </a:lnSpc>
              <a:spcBef>
                <a:spcPts val="203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Le</a:t>
            </a:r>
            <a:r>
              <a:rPr sz="1800" spc="4" dirty="0" smtClean="0">
                <a:latin typeface="Comic Sans MS"/>
                <a:cs typeface="Comic Sans MS"/>
              </a:rPr>
              <a:t>t</a:t>
            </a:r>
            <a:r>
              <a:rPr sz="1800" spc="0" dirty="0" smtClean="0">
                <a:latin typeface="Comic Sans MS"/>
                <a:cs typeface="Comic Sans MS"/>
              </a:rPr>
              <a:t>ters</a:t>
            </a:r>
            <a:r>
              <a:rPr sz="1800" spc="-1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are co</a:t>
            </a:r>
            <a:r>
              <a:rPr sz="1800" spc="4" dirty="0" smtClean="0">
                <a:latin typeface="Comic Sans MS"/>
                <a:cs typeface="Comic Sans MS"/>
              </a:rPr>
              <a:t>m</a:t>
            </a:r>
            <a:r>
              <a:rPr sz="1800" spc="0" dirty="0" smtClean="0">
                <a:latin typeface="Comic Sans MS"/>
                <a:cs typeface="Comic Sans MS"/>
              </a:rPr>
              <a:t>pared</a:t>
            </a:r>
            <a:r>
              <a:rPr sz="1800" spc="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to k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o</a:t>
            </a:r>
            <a:r>
              <a:rPr sz="1800" spc="4" dirty="0" smtClean="0">
                <a:latin typeface="Comic Sans MS"/>
                <a:cs typeface="Comic Sans MS"/>
              </a:rPr>
              <a:t>w</a:t>
            </a:r>
            <a:r>
              <a:rPr sz="1800" spc="0" dirty="0" smtClean="0">
                <a:latin typeface="Comic Sans MS"/>
                <a:cs typeface="Comic Sans MS"/>
              </a:rPr>
              <a:t>n</a:t>
            </a:r>
            <a:r>
              <a:rPr sz="1800" spc="-1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letters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4877" y="4210825"/>
            <a:ext cx="2690596" cy="5878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85"/>
              </a:lnSpc>
              <a:spcBef>
                <a:spcPts val="104"/>
              </a:spcBef>
            </a:pPr>
            <a:r>
              <a:rPr sz="2700" spc="0" baseline="3337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2700" spc="19" baseline="3220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00" spc="4" baseline="2657" dirty="0" smtClean="0">
                <a:latin typeface="Comic Sans MS"/>
                <a:cs typeface="Comic Sans MS"/>
              </a:rPr>
              <a:t>B</a:t>
            </a:r>
            <a:r>
              <a:rPr sz="2700" spc="0" baseline="2657" dirty="0" smtClean="0">
                <a:latin typeface="Comic Sans MS"/>
                <a:cs typeface="Comic Sans MS"/>
              </a:rPr>
              <a:t>est</a:t>
            </a:r>
            <a:r>
              <a:rPr sz="2700" spc="-4" baseline="2657" dirty="0" smtClean="0">
                <a:latin typeface="Comic Sans MS"/>
                <a:cs typeface="Comic Sans MS"/>
              </a:rPr>
              <a:t> </a:t>
            </a:r>
            <a:r>
              <a:rPr sz="2700" spc="0" baseline="2657" dirty="0" smtClean="0">
                <a:latin typeface="Comic Sans MS"/>
                <a:cs typeface="Comic Sans MS"/>
              </a:rPr>
              <a:t>m</a:t>
            </a:r>
            <a:r>
              <a:rPr sz="2700" spc="4" baseline="2657" dirty="0" smtClean="0">
                <a:latin typeface="Comic Sans MS"/>
                <a:cs typeface="Comic Sans MS"/>
              </a:rPr>
              <a:t>a</a:t>
            </a:r>
            <a:r>
              <a:rPr sz="2700" spc="0" baseline="2657" dirty="0" smtClean="0">
                <a:latin typeface="Comic Sans MS"/>
                <a:cs typeface="Comic Sans MS"/>
              </a:rPr>
              <a:t>tch is</a:t>
            </a:r>
            <a:r>
              <a:rPr sz="2700" spc="-9" baseline="2657" dirty="0" smtClean="0">
                <a:latin typeface="Comic Sans MS"/>
                <a:cs typeface="Comic Sans MS"/>
              </a:rPr>
              <a:t> </a:t>
            </a:r>
            <a:r>
              <a:rPr sz="2700" spc="0" baseline="2657" dirty="0" smtClean="0">
                <a:latin typeface="Comic Sans MS"/>
                <a:cs typeface="Comic Sans MS"/>
              </a:rPr>
              <a:t>en</a:t>
            </a:r>
            <a:r>
              <a:rPr sz="2700" spc="4" baseline="2657" dirty="0" smtClean="0">
                <a:latin typeface="Comic Sans MS"/>
                <a:cs typeface="Comic Sans MS"/>
              </a:rPr>
              <a:t>t</a:t>
            </a:r>
            <a:r>
              <a:rPr sz="2700" spc="0" baseline="2657" dirty="0" smtClean="0">
                <a:latin typeface="Comic Sans MS"/>
                <a:cs typeface="Comic Sans MS"/>
              </a:rPr>
              <a:t>ered</a:t>
            </a:r>
            <a:endParaRPr sz="1800">
              <a:latin typeface="Comic Sans MS"/>
              <a:cs typeface="Comic Sans MS"/>
            </a:endParaRPr>
          </a:p>
          <a:p>
            <a:pPr marL="12700" marR="34945">
              <a:lnSpc>
                <a:spcPts val="2460"/>
              </a:lnSpc>
              <a:spcBef>
                <a:spcPts val="103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Rar</a:t>
            </a:r>
            <a:r>
              <a:rPr sz="1800" spc="-9" dirty="0" smtClean="0">
                <a:latin typeface="Comic Sans MS"/>
                <a:cs typeface="Comic Sans MS"/>
              </a:rPr>
              <a:t>e</a:t>
            </a:r>
            <a:r>
              <a:rPr sz="1800" spc="0" dirty="0" smtClean="0">
                <a:latin typeface="Comic Sans MS"/>
                <a:cs typeface="Comic Sans MS"/>
              </a:rPr>
              <a:t>ly</a:t>
            </a:r>
            <a:r>
              <a:rPr sz="1800" spc="-1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1</a:t>
            </a:r>
            <a:r>
              <a:rPr sz="1800" spc="4" dirty="0" smtClean="0">
                <a:latin typeface="Comic Sans MS"/>
                <a:cs typeface="Comic Sans MS"/>
              </a:rPr>
              <a:t>0</a:t>
            </a:r>
            <a:r>
              <a:rPr sz="1800" spc="0" dirty="0" smtClean="0">
                <a:latin typeface="Comic Sans MS"/>
                <a:cs typeface="Comic Sans MS"/>
              </a:rPr>
              <a:t>0%</a:t>
            </a:r>
            <a:r>
              <a:rPr sz="1800" spc="-1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accu</a:t>
            </a:r>
            <a:r>
              <a:rPr sz="1800" spc="-4" dirty="0" smtClean="0">
                <a:latin typeface="Comic Sans MS"/>
                <a:cs typeface="Comic Sans MS"/>
              </a:rPr>
              <a:t>r</a:t>
            </a:r>
            <a:r>
              <a:rPr sz="1800" spc="0" dirty="0" smtClean="0">
                <a:latin typeface="Comic Sans MS"/>
                <a:cs typeface="Comic Sans MS"/>
              </a:rPr>
              <a:t>ate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72662" y="4215196"/>
            <a:ext cx="47210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i</a:t>
            </a:r>
            <a:r>
              <a:rPr sz="2700" spc="4" baseline="2657" dirty="0" smtClean="0">
                <a:latin typeface="Comic Sans MS"/>
                <a:cs typeface="Comic Sans MS"/>
              </a:rPr>
              <a:t>n</a:t>
            </a:r>
            <a:r>
              <a:rPr sz="2700" spc="0" baseline="2657" dirty="0" smtClean="0">
                <a:latin typeface="Comic Sans MS"/>
                <a:cs typeface="Comic Sans MS"/>
              </a:rPr>
              <a:t>to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52493" y="4215196"/>
            <a:ext cx="108157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docume</a:t>
            </a:r>
            <a:r>
              <a:rPr sz="2700" spc="4" baseline="2657" dirty="0" smtClean="0">
                <a:latin typeface="Comic Sans MS"/>
                <a:cs typeface="Comic Sans MS"/>
              </a:rPr>
              <a:t>n</a:t>
            </a:r>
            <a:r>
              <a:rPr sz="2700" spc="0" baseline="2657" dirty="0" smtClean="0">
                <a:latin typeface="Comic Sans MS"/>
                <a:cs typeface="Comic Sans MS"/>
              </a:rPr>
              <a:t>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26867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-4" baseline="1708" dirty="0" smtClean="0">
                <a:latin typeface="Comic Sans MS"/>
                <a:cs typeface="Comic Sans MS"/>
              </a:rPr>
              <a:t>34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2329" y="270791"/>
            <a:ext cx="4963366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Au</a:t>
            </a:r>
            <a:r>
              <a:rPr sz="4800" spc="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d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iovi</a:t>
            </a:r>
            <a:r>
              <a:rPr sz="4800" spc="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s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u</a:t>
            </a:r>
            <a:r>
              <a:rPr sz="4800" spc="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l</a:t>
            </a:r>
            <a:r>
              <a:rPr sz="4800" spc="-1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I</a:t>
            </a:r>
            <a:r>
              <a:rPr sz="4800" spc="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put Dev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i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ces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729" y="1126789"/>
            <a:ext cx="4851266" cy="2075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0071">
              <a:lnSpc>
                <a:spcPts val="2480"/>
              </a:lnSpc>
              <a:spcBef>
                <a:spcPts val="124"/>
              </a:spcBef>
            </a:pPr>
            <a:r>
              <a:rPr sz="3075" spc="0" baseline="4395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4242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Microphones</a:t>
            </a:r>
            <a:endParaRPr sz="2200">
              <a:latin typeface="Comic Sans MS"/>
              <a:cs typeface="Comic Sans MS"/>
            </a:endParaRPr>
          </a:p>
          <a:p>
            <a:pPr marL="434848" marR="40071">
              <a:lnSpc>
                <a:spcPct val="116129"/>
              </a:lnSpc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4" dirty="0" smtClean="0">
                <a:latin typeface="Comic Sans MS"/>
                <a:cs typeface="Comic Sans MS"/>
              </a:rPr>
              <a:t>U</a:t>
            </a:r>
            <a:r>
              <a:rPr sz="1800" spc="0" dirty="0" smtClean="0">
                <a:latin typeface="Comic Sans MS"/>
                <a:cs typeface="Comic Sans MS"/>
              </a:rPr>
              <a:t>sed</a:t>
            </a:r>
            <a:r>
              <a:rPr sz="1800" spc="-1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to record spe</a:t>
            </a:r>
            <a:r>
              <a:rPr sz="1800" spc="-4" dirty="0" smtClean="0">
                <a:latin typeface="Comic Sans MS"/>
                <a:cs typeface="Comic Sans MS"/>
              </a:rPr>
              <a:t>e</a:t>
            </a:r>
            <a:r>
              <a:rPr sz="1800" spc="0" dirty="0" smtClean="0">
                <a:latin typeface="Comic Sans MS"/>
                <a:cs typeface="Comic Sans MS"/>
              </a:rPr>
              <a:t>ch</a:t>
            </a:r>
            <a:endParaRPr sz="1800">
              <a:latin typeface="Comic Sans MS"/>
              <a:cs typeface="Comic Sans MS"/>
            </a:endParaRPr>
          </a:p>
          <a:p>
            <a:pPr marL="434848" marR="40071">
              <a:lnSpc>
                <a:spcPct val="116129"/>
              </a:lnSpc>
              <a:spcBef>
                <a:spcPts val="8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Spe</a:t>
            </a:r>
            <a:r>
              <a:rPr sz="1800" spc="-4" dirty="0" smtClean="0">
                <a:latin typeface="Comic Sans MS"/>
                <a:cs typeface="Comic Sans MS"/>
              </a:rPr>
              <a:t>e</a:t>
            </a:r>
            <a:r>
              <a:rPr sz="1800" spc="0" dirty="0" smtClean="0">
                <a:latin typeface="Comic Sans MS"/>
                <a:cs typeface="Comic Sans MS"/>
              </a:rPr>
              <a:t>ch recog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ition</a:t>
            </a:r>
            <a:endParaRPr sz="1800">
              <a:latin typeface="Comic Sans MS"/>
              <a:cs typeface="Comic Sans MS"/>
            </a:endParaRPr>
          </a:p>
          <a:p>
            <a:pPr marL="857275" marR="40071">
              <a:lnSpc>
                <a:spcPct val="116129"/>
              </a:lnSpc>
              <a:spcBef>
                <a:spcPts val="65"/>
              </a:spcBef>
            </a:pPr>
            <a:r>
              <a:rPr sz="1500" spc="0" dirty="0" smtClean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sz="1500" spc="-129" dirty="0" smtClean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1500" spc="0" dirty="0" smtClean="0">
                <a:latin typeface="Comic Sans MS"/>
                <a:cs typeface="Comic Sans MS"/>
              </a:rPr>
              <a:t>“</a:t>
            </a:r>
            <a:r>
              <a:rPr sz="1500" spc="-4" dirty="0" smtClean="0">
                <a:latin typeface="Comic Sans MS"/>
                <a:cs typeface="Comic Sans MS"/>
              </a:rPr>
              <a:t>U</a:t>
            </a:r>
            <a:r>
              <a:rPr sz="1500" spc="0" dirty="0" smtClean="0">
                <a:latin typeface="Comic Sans MS"/>
                <a:cs typeface="Comic Sans MS"/>
              </a:rPr>
              <a:t>n</a:t>
            </a:r>
            <a:r>
              <a:rPr sz="1500" spc="-9" dirty="0" smtClean="0">
                <a:latin typeface="Comic Sans MS"/>
                <a:cs typeface="Comic Sans MS"/>
              </a:rPr>
              <a:t>d</a:t>
            </a:r>
            <a:r>
              <a:rPr sz="1500" spc="-4" dirty="0" smtClean="0">
                <a:latin typeface="Comic Sans MS"/>
                <a:cs typeface="Comic Sans MS"/>
              </a:rPr>
              <a:t>e</a:t>
            </a:r>
            <a:r>
              <a:rPr sz="1500" spc="0" dirty="0" smtClean="0">
                <a:latin typeface="Comic Sans MS"/>
                <a:cs typeface="Comic Sans MS"/>
              </a:rPr>
              <a:t>rstan</a:t>
            </a:r>
            <a:r>
              <a:rPr sz="1500" spc="-4" dirty="0" smtClean="0">
                <a:latin typeface="Comic Sans MS"/>
                <a:cs typeface="Comic Sans MS"/>
              </a:rPr>
              <a:t>d</a:t>
            </a:r>
            <a:r>
              <a:rPr sz="1500" spc="0" dirty="0" smtClean="0">
                <a:latin typeface="Comic Sans MS"/>
                <a:cs typeface="Comic Sans MS"/>
              </a:rPr>
              <a:t>s”</a:t>
            </a:r>
            <a:r>
              <a:rPr sz="1500" spc="-4" dirty="0" smtClean="0">
                <a:latin typeface="Comic Sans MS"/>
                <a:cs typeface="Comic Sans MS"/>
              </a:rPr>
              <a:t> </a:t>
            </a:r>
            <a:r>
              <a:rPr sz="1500" spc="0" dirty="0" smtClean="0">
                <a:latin typeface="Comic Sans MS"/>
                <a:cs typeface="Comic Sans MS"/>
              </a:rPr>
              <a:t>hum</a:t>
            </a:r>
            <a:r>
              <a:rPr sz="1500" spc="-4" dirty="0" smtClean="0">
                <a:latin typeface="Comic Sans MS"/>
                <a:cs typeface="Comic Sans MS"/>
              </a:rPr>
              <a:t>a</a:t>
            </a:r>
            <a:r>
              <a:rPr sz="1500" spc="0" dirty="0" smtClean="0">
                <a:latin typeface="Comic Sans MS"/>
                <a:cs typeface="Comic Sans MS"/>
              </a:rPr>
              <a:t>n</a:t>
            </a:r>
            <a:r>
              <a:rPr sz="1500" spc="-4" dirty="0" smtClean="0">
                <a:latin typeface="Comic Sans MS"/>
                <a:cs typeface="Comic Sans MS"/>
              </a:rPr>
              <a:t> </a:t>
            </a:r>
            <a:r>
              <a:rPr sz="1500" spc="0" dirty="0" smtClean="0">
                <a:latin typeface="Comic Sans MS"/>
                <a:cs typeface="Comic Sans MS"/>
              </a:rPr>
              <a:t>spe</a:t>
            </a:r>
            <a:r>
              <a:rPr sz="1500" spc="-9" dirty="0" smtClean="0">
                <a:latin typeface="Comic Sans MS"/>
                <a:cs typeface="Comic Sans MS"/>
              </a:rPr>
              <a:t>e</a:t>
            </a:r>
            <a:r>
              <a:rPr sz="1500" spc="0" dirty="0" smtClean="0">
                <a:latin typeface="Comic Sans MS"/>
                <a:cs typeface="Comic Sans MS"/>
              </a:rPr>
              <a:t>ch</a:t>
            </a:r>
            <a:endParaRPr sz="1500">
              <a:latin typeface="Comic Sans MS"/>
              <a:cs typeface="Comic Sans MS"/>
            </a:endParaRPr>
          </a:p>
          <a:p>
            <a:pPr marL="857275" marR="40071">
              <a:lnSpc>
                <a:spcPct val="116129"/>
              </a:lnSpc>
              <a:spcBef>
                <a:spcPts val="55"/>
              </a:spcBef>
            </a:pPr>
            <a:r>
              <a:rPr sz="1500" spc="0" dirty="0" smtClean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sz="1500" spc="-129" dirty="0" smtClean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1500" spc="-4" dirty="0" smtClean="0">
                <a:latin typeface="Comic Sans MS"/>
                <a:cs typeface="Comic Sans MS"/>
              </a:rPr>
              <a:t>A</a:t>
            </a:r>
            <a:r>
              <a:rPr sz="1500" spc="0" dirty="0" smtClean="0">
                <a:latin typeface="Comic Sans MS"/>
                <a:cs typeface="Comic Sans MS"/>
              </a:rPr>
              <a:t>l</a:t>
            </a:r>
            <a:r>
              <a:rPr sz="1500" spc="-4" dirty="0" smtClean="0">
                <a:latin typeface="Comic Sans MS"/>
                <a:cs typeface="Comic Sans MS"/>
              </a:rPr>
              <a:t>l</a:t>
            </a:r>
            <a:r>
              <a:rPr sz="1500" spc="0" dirty="0" smtClean="0">
                <a:latin typeface="Comic Sans MS"/>
                <a:cs typeface="Comic Sans MS"/>
              </a:rPr>
              <a:t>o</a:t>
            </a:r>
            <a:r>
              <a:rPr sz="1500" spc="9" dirty="0" smtClean="0">
                <a:latin typeface="Comic Sans MS"/>
                <a:cs typeface="Comic Sans MS"/>
              </a:rPr>
              <a:t>w</a:t>
            </a:r>
            <a:r>
              <a:rPr sz="1500" spc="0" dirty="0" smtClean="0">
                <a:latin typeface="Comic Sans MS"/>
                <a:cs typeface="Comic Sans MS"/>
              </a:rPr>
              <a:t>s</a:t>
            </a:r>
            <a:r>
              <a:rPr sz="1500" spc="-14" dirty="0" smtClean="0">
                <a:latin typeface="Comic Sans MS"/>
                <a:cs typeface="Comic Sans MS"/>
              </a:rPr>
              <a:t> </a:t>
            </a:r>
            <a:r>
              <a:rPr sz="1500" spc="-4" dirty="0" smtClean="0">
                <a:latin typeface="Comic Sans MS"/>
                <a:cs typeface="Comic Sans MS"/>
              </a:rPr>
              <a:t>d</a:t>
            </a:r>
            <a:r>
              <a:rPr sz="1500" spc="0" dirty="0" smtClean="0">
                <a:latin typeface="Comic Sans MS"/>
                <a:cs typeface="Comic Sans MS"/>
              </a:rPr>
              <a:t>ictation</a:t>
            </a:r>
            <a:r>
              <a:rPr sz="1500" spc="29" dirty="0" smtClean="0">
                <a:latin typeface="Comic Sans MS"/>
                <a:cs typeface="Comic Sans MS"/>
              </a:rPr>
              <a:t> </a:t>
            </a:r>
            <a:r>
              <a:rPr sz="1500" spc="0" dirty="0" smtClean="0">
                <a:latin typeface="Comic Sans MS"/>
                <a:cs typeface="Comic Sans MS"/>
              </a:rPr>
              <a:t>or </a:t>
            </a:r>
            <a:r>
              <a:rPr sz="1500" spc="-4" dirty="0" smtClean="0">
                <a:latin typeface="Comic Sans MS"/>
                <a:cs typeface="Comic Sans MS"/>
              </a:rPr>
              <a:t>c</a:t>
            </a:r>
            <a:r>
              <a:rPr sz="1500" spc="0" dirty="0" smtClean="0">
                <a:latin typeface="Comic Sans MS"/>
                <a:cs typeface="Comic Sans MS"/>
              </a:rPr>
              <a:t>ontrol</a:t>
            </a:r>
            <a:r>
              <a:rPr sz="1500" spc="19" dirty="0" smtClean="0">
                <a:latin typeface="Comic Sans MS"/>
                <a:cs typeface="Comic Sans MS"/>
              </a:rPr>
              <a:t> </a:t>
            </a:r>
            <a:r>
              <a:rPr sz="1500" spc="0" dirty="0" smtClean="0">
                <a:latin typeface="Comic Sans MS"/>
                <a:cs typeface="Comic Sans MS"/>
              </a:rPr>
              <a:t>of</a:t>
            </a:r>
            <a:r>
              <a:rPr sz="1500" spc="9" dirty="0" smtClean="0">
                <a:latin typeface="Comic Sans MS"/>
                <a:cs typeface="Comic Sans MS"/>
              </a:rPr>
              <a:t> </a:t>
            </a:r>
            <a:r>
              <a:rPr sz="1500" spc="-4" dirty="0" smtClean="0">
                <a:latin typeface="Comic Sans MS"/>
                <a:cs typeface="Comic Sans MS"/>
              </a:rPr>
              <a:t>c</a:t>
            </a:r>
            <a:r>
              <a:rPr sz="1500" spc="0" dirty="0" smtClean="0">
                <a:latin typeface="Comic Sans MS"/>
                <a:cs typeface="Comic Sans MS"/>
              </a:rPr>
              <a:t>ompu</a:t>
            </a:r>
            <a:r>
              <a:rPr sz="1500" spc="4" dirty="0" smtClean="0">
                <a:latin typeface="Comic Sans MS"/>
                <a:cs typeface="Comic Sans MS"/>
              </a:rPr>
              <a:t>t</a:t>
            </a:r>
            <a:r>
              <a:rPr sz="1500" spc="-4" dirty="0" smtClean="0">
                <a:latin typeface="Comic Sans MS"/>
                <a:cs typeface="Comic Sans MS"/>
              </a:rPr>
              <a:t>e</a:t>
            </a:r>
            <a:r>
              <a:rPr sz="1500" spc="0" dirty="0" smtClean="0">
                <a:latin typeface="Comic Sans MS"/>
                <a:cs typeface="Comic Sans MS"/>
              </a:rPr>
              <a:t>r</a:t>
            </a:r>
            <a:endParaRPr sz="1500">
              <a:latin typeface="Comic Sans MS"/>
              <a:cs typeface="Comic Sans MS"/>
            </a:endParaRPr>
          </a:p>
          <a:p>
            <a:pPr marL="857275">
              <a:lnSpc>
                <a:spcPct val="116129"/>
              </a:lnSpc>
              <a:spcBef>
                <a:spcPts val="55"/>
              </a:spcBef>
            </a:pPr>
            <a:r>
              <a:rPr sz="1500" spc="0" dirty="0" smtClean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sz="1500" spc="-129" dirty="0" smtClean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1500" spc="-4" dirty="0" smtClean="0">
                <a:latin typeface="Comic Sans MS"/>
                <a:cs typeface="Comic Sans MS"/>
              </a:rPr>
              <a:t>M</a:t>
            </a:r>
            <a:r>
              <a:rPr sz="1500" spc="0" dirty="0" smtClean="0">
                <a:latin typeface="Comic Sans MS"/>
                <a:cs typeface="Comic Sans MS"/>
              </a:rPr>
              <a:t>atc</a:t>
            </a:r>
            <a:r>
              <a:rPr sz="1500" spc="-4" dirty="0" smtClean="0">
                <a:latin typeface="Comic Sans MS"/>
                <a:cs typeface="Comic Sans MS"/>
              </a:rPr>
              <a:t>he</a:t>
            </a:r>
            <a:r>
              <a:rPr sz="1500" spc="0" dirty="0" smtClean="0">
                <a:latin typeface="Comic Sans MS"/>
                <a:cs typeface="Comic Sans MS"/>
              </a:rPr>
              <a:t>s spo</a:t>
            </a:r>
            <a:r>
              <a:rPr sz="1500" spc="9" dirty="0" smtClean="0">
                <a:latin typeface="Comic Sans MS"/>
                <a:cs typeface="Comic Sans MS"/>
              </a:rPr>
              <a:t>k</a:t>
            </a:r>
            <a:r>
              <a:rPr sz="1500" spc="-4" dirty="0" smtClean="0">
                <a:latin typeface="Comic Sans MS"/>
                <a:cs typeface="Comic Sans MS"/>
              </a:rPr>
              <a:t>e</a:t>
            </a:r>
            <a:r>
              <a:rPr sz="1500" spc="0" dirty="0" smtClean="0">
                <a:latin typeface="Comic Sans MS"/>
                <a:cs typeface="Comic Sans MS"/>
              </a:rPr>
              <a:t>n </a:t>
            </a:r>
            <a:r>
              <a:rPr sz="1500" spc="4" dirty="0" smtClean="0">
                <a:latin typeface="Comic Sans MS"/>
                <a:cs typeface="Comic Sans MS"/>
              </a:rPr>
              <a:t>s</a:t>
            </a:r>
            <a:r>
              <a:rPr sz="1500" spc="0" dirty="0" smtClean="0">
                <a:latin typeface="Comic Sans MS"/>
                <a:cs typeface="Comic Sans MS"/>
              </a:rPr>
              <a:t>ound</a:t>
            </a:r>
            <a:r>
              <a:rPr sz="1500" spc="-19" dirty="0" smtClean="0">
                <a:latin typeface="Comic Sans MS"/>
                <a:cs typeface="Comic Sans MS"/>
              </a:rPr>
              <a:t> </a:t>
            </a:r>
            <a:r>
              <a:rPr sz="1500" spc="0" dirty="0" smtClean="0">
                <a:latin typeface="Comic Sans MS"/>
                <a:cs typeface="Comic Sans MS"/>
              </a:rPr>
              <a:t>to</a:t>
            </a:r>
            <a:r>
              <a:rPr sz="1500" spc="9" dirty="0" smtClean="0">
                <a:latin typeface="Comic Sans MS"/>
                <a:cs typeface="Comic Sans MS"/>
              </a:rPr>
              <a:t> </a:t>
            </a:r>
            <a:r>
              <a:rPr sz="1500" spc="4" dirty="0" smtClean="0">
                <a:latin typeface="Comic Sans MS"/>
                <a:cs typeface="Comic Sans MS"/>
              </a:rPr>
              <a:t>k</a:t>
            </a:r>
            <a:r>
              <a:rPr sz="1500" spc="0" dirty="0" smtClean="0">
                <a:latin typeface="Comic Sans MS"/>
                <a:cs typeface="Comic Sans MS"/>
              </a:rPr>
              <a:t>nown</a:t>
            </a:r>
            <a:r>
              <a:rPr sz="1500" spc="-9" dirty="0" smtClean="0">
                <a:latin typeface="Comic Sans MS"/>
                <a:cs typeface="Comic Sans MS"/>
              </a:rPr>
              <a:t> </a:t>
            </a:r>
            <a:r>
              <a:rPr sz="1500" spc="0" dirty="0" smtClean="0">
                <a:latin typeface="Comic Sans MS"/>
                <a:cs typeface="Comic Sans MS"/>
              </a:rPr>
              <a:t>phon</a:t>
            </a:r>
            <a:r>
              <a:rPr sz="1500" spc="-9" dirty="0" smtClean="0">
                <a:latin typeface="Comic Sans MS"/>
                <a:cs typeface="Comic Sans MS"/>
              </a:rPr>
              <a:t>e</a:t>
            </a:r>
            <a:r>
              <a:rPr sz="1500" spc="0" dirty="0" smtClean="0">
                <a:latin typeface="Comic Sans MS"/>
                <a:cs typeface="Comic Sans MS"/>
              </a:rPr>
              <a:t>m</a:t>
            </a:r>
            <a:r>
              <a:rPr sz="1500" spc="-4" dirty="0" smtClean="0">
                <a:latin typeface="Comic Sans MS"/>
                <a:cs typeface="Comic Sans MS"/>
              </a:rPr>
              <a:t>e</a:t>
            </a:r>
            <a:r>
              <a:rPr sz="1500" spc="0" dirty="0" smtClean="0">
                <a:latin typeface="Comic Sans MS"/>
                <a:cs typeface="Comic Sans MS"/>
              </a:rPr>
              <a:t>s</a:t>
            </a:r>
            <a:endParaRPr sz="1500">
              <a:latin typeface="Comic Sans MS"/>
              <a:cs typeface="Comic Sans MS"/>
            </a:endParaRPr>
          </a:p>
          <a:p>
            <a:pPr marL="857275" marR="40071">
              <a:lnSpc>
                <a:spcPct val="116129"/>
              </a:lnSpc>
              <a:spcBef>
                <a:spcPts val="60"/>
              </a:spcBef>
            </a:pPr>
            <a:r>
              <a:rPr sz="1500" spc="0" dirty="0" smtClean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sz="1500" spc="-134" dirty="0" smtClean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1500" spc="0" dirty="0" smtClean="0">
                <a:latin typeface="Comic Sans MS"/>
                <a:cs typeface="Comic Sans MS"/>
              </a:rPr>
              <a:t>E</a:t>
            </a:r>
            <a:r>
              <a:rPr sz="1500" spc="-9" dirty="0" smtClean="0">
                <a:latin typeface="Comic Sans MS"/>
                <a:cs typeface="Comic Sans MS"/>
              </a:rPr>
              <a:t>n</a:t>
            </a:r>
            <a:r>
              <a:rPr sz="1500" spc="0" dirty="0" smtClean="0">
                <a:latin typeface="Comic Sans MS"/>
                <a:cs typeface="Comic Sans MS"/>
              </a:rPr>
              <a:t>t</a:t>
            </a:r>
            <a:r>
              <a:rPr sz="1500" spc="-9" dirty="0" smtClean="0">
                <a:latin typeface="Comic Sans MS"/>
                <a:cs typeface="Comic Sans MS"/>
              </a:rPr>
              <a:t>e</a:t>
            </a:r>
            <a:r>
              <a:rPr sz="1500" spc="0" dirty="0" smtClean="0">
                <a:latin typeface="Comic Sans MS"/>
                <a:cs typeface="Comic Sans MS"/>
              </a:rPr>
              <a:t>rs</a:t>
            </a:r>
            <a:r>
              <a:rPr sz="1500" spc="4" dirty="0" smtClean="0">
                <a:latin typeface="Comic Sans MS"/>
                <a:cs typeface="Comic Sans MS"/>
              </a:rPr>
              <a:t> </a:t>
            </a:r>
            <a:r>
              <a:rPr sz="1500" spc="0" dirty="0" smtClean="0">
                <a:latin typeface="Comic Sans MS"/>
                <a:cs typeface="Comic Sans MS"/>
              </a:rPr>
              <a:t>b</a:t>
            </a:r>
            <a:r>
              <a:rPr sz="1500" spc="-9" dirty="0" smtClean="0">
                <a:latin typeface="Comic Sans MS"/>
                <a:cs typeface="Comic Sans MS"/>
              </a:rPr>
              <a:t>e</a:t>
            </a:r>
            <a:r>
              <a:rPr sz="1500" spc="0" dirty="0" smtClean="0">
                <a:latin typeface="Comic Sans MS"/>
                <a:cs typeface="Comic Sans MS"/>
              </a:rPr>
              <a:t>st</a:t>
            </a:r>
            <a:r>
              <a:rPr sz="1500" spc="9" dirty="0" smtClean="0">
                <a:latin typeface="Comic Sans MS"/>
                <a:cs typeface="Comic Sans MS"/>
              </a:rPr>
              <a:t> </a:t>
            </a:r>
            <a:r>
              <a:rPr sz="1500" spc="0" dirty="0" smtClean="0">
                <a:latin typeface="Comic Sans MS"/>
                <a:cs typeface="Comic Sans MS"/>
              </a:rPr>
              <a:t>m</a:t>
            </a:r>
            <a:r>
              <a:rPr sz="1500" spc="-4" dirty="0" smtClean="0">
                <a:latin typeface="Comic Sans MS"/>
                <a:cs typeface="Comic Sans MS"/>
              </a:rPr>
              <a:t>a</a:t>
            </a:r>
            <a:r>
              <a:rPr sz="1500" spc="0" dirty="0" smtClean="0">
                <a:latin typeface="Comic Sans MS"/>
                <a:cs typeface="Comic Sans MS"/>
              </a:rPr>
              <a:t>tch i</a:t>
            </a:r>
            <a:r>
              <a:rPr sz="1500" spc="-4" dirty="0" smtClean="0">
                <a:latin typeface="Comic Sans MS"/>
                <a:cs typeface="Comic Sans MS"/>
              </a:rPr>
              <a:t>n</a:t>
            </a:r>
            <a:r>
              <a:rPr sz="1500" spc="0" dirty="0" smtClean="0">
                <a:latin typeface="Comic Sans MS"/>
                <a:cs typeface="Comic Sans MS"/>
              </a:rPr>
              <a:t>to</a:t>
            </a:r>
            <a:r>
              <a:rPr sz="1500" spc="19" dirty="0" smtClean="0">
                <a:latin typeface="Comic Sans MS"/>
                <a:cs typeface="Comic Sans MS"/>
              </a:rPr>
              <a:t> </a:t>
            </a:r>
            <a:r>
              <a:rPr sz="1500" spc="-4" dirty="0" smtClean="0">
                <a:latin typeface="Comic Sans MS"/>
                <a:cs typeface="Comic Sans MS"/>
              </a:rPr>
              <a:t>d</a:t>
            </a:r>
            <a:r>
              <a:rPr sz="1500" spc="0" dirty="0" smtClean="0">
                <a:latin typeface="Comic Sans MS"/>
                <a:cs typeface="Comic Sans MS"/>
              </a:rPr>
              <a:t>ocu</a:t>
            </a:r>
            <a:r>
              <a:rPr sz="1500" spc="-4" dirty="0" smtClean="0">
                <a:latin typeface="Comic Sans MS"/>
                <a:cs typeface="Comic Sans MS"/>
              </a:rPr>
              <a:t>men</a:t>
            </a:r>
            <a:r>
              <a:rPr sz="1500" spc="0" dirty="0" smtClean="0">
                <a:latin typeface="Comic Sans MS"/>
                <a:cs typeface="Comic Sans MS"/>
              </a:rPr>
              <a:t>t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26867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-4" baseline="1708" dirty="0" smtClean="0">
                <a:latin typeface="Comic Sans MS"/>
                <a:cs typeface="Comic Sans MS"/>
              </a:rPr>
              <a:t>35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48000" y="3717036"/>
            <a:ext cx="3098800" cy="195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62329" y="270791"/>
            <a:ext cx="4963366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Au</a:t>
            </a:r>
            <a:r>
              <a:rPr sz="4800" spc="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d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iovi</a:t>
            </a:r>
            <a:r>
              <a:rPr sz="4800" spc="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s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u</a:t>
            </a:r>
            <a:r>
              <a:rPr sz="4800" spc="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l</a:t>
            </a:r>
            <a:r>
              <a:rPr sz="4800" spc="-1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I</a:t>
            </a:r>
            <a:r>
              <a:rPr sz="4800" spc="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put Dev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i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ces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61194" y="270791"/>
            <a:ext cx="1314657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(co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2729" y="1126789"/>
            <a:ext cx="4119465" cy="1622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945">
              <a:lnSpc>
                <a:spcPts val="2480"/>
              </a:lnSpc>
              <a:spcBef>
                <a:spcPts val="124"/>
              </a:spcBef>
            </a:pPr>
            <a:r>
              <a:rPr sz="3075" spc="0" baseline="4395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4242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Dig</a:t>
            </a:r>
            <a:r>
              <a:rPr sz="3300" spc="-9" baseline="3261" dirty="0" smtClean="0">
                <a:latin typeface="Comic Sans MS"/>
                <a:cs typeface="Comic Sans MS"/>
              </a:rPr>
              <a:t>i</a:t>
            </a:r>
            <a:r>
              <a:rPr sz="3300" spc="0" baseline="3261" dirty="0" smtClean="0">
                <a:latin typeface="Comic Sans MS"/>
                <a:cs typeface="Comic Sans MS"/>
              </a:rPr>
              <a:t>tal</a:t>
            </a:r>
            <a:r>
              <a:rPr sz="3300" spc="-67" baseline="3261" dirty="0" smtClean="0"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cameras</a:t>
            </a:r>
            <a:endParaRPr sz="2200">
              <a:latin typeface="Comic Sans MS"/>
              <a:cs typeface="Comic Sans MS"/>
            </a:endParaRPr>
          </a:p>
          <a:p>
            <a:pPr marL="434848" marR="34945">
              <a:lnSpc>
                <a:spcPct val="116129"/>
              </a:lnSpc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Ca</a:t>
            </a:r>
            <a:r>
              <a:rPr sz="1800" spc="-4" dirty="0" smtClean="0">
                <a:latin typeface="Comic Sans MS"/>
                <a:cs typeface="Comic Sans MS"/>
              </a:rPr>
              <a:t>p</a:t>
            </a:r>
            <a:r>
              <a:rPr sz="1800" spc="0" dirty="0" smtClean="0">
                <a:latin typeface="Comic Sans MS"/>
                <a:cs typeface="Comic Sans MS"/>
              </a:rPr>
              <a:t>tures i</a:t>
            </a:r>
            <a:r>
              <a:rPr sz="1800" spc="4" dirty="0" smtClean="0">
                <a:latin typeface="Comic Sans MS"/>
                <a:cs typeface="Comic Sans MS"/>
              </a:rPr>
              <a:t>m</a:t>
            </a:r>
            <a:r>
              <a:rPr sz="1800" spc="0" dirty="0" smtClean="0">
                <a:latin typeface="Comic Sans MS"/>
                <a:cs typeface="Comic Sans MS"/>
              </a:rPr>
              <a:t>a</a:t>
            </a:r>
            <a:r>
              <a:rPr sz="1800" spc="4" dirty="0" smtClean="0">
                <a:latin typeface="Comic Sans MS"/>
                <a:cs typeface="Comic Sans MS"/>
              </a:rPr>
              <a:t>g</a:t>
            </a:r>
            <a:r>
              <a:rPr sz="1800" spc="0" dirty="0" smtClean="0">
                <a:latin typeface="Comic Sans MS"/>
                <a:cs typeface="Comic Sans MS"/>
              </a:rPr>
              <a:t>es</a:t>
            </a:r>
            <a:r>
              <a:rPr sz="1800" spc="-2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el</a:t>
            </a:r>
            <a:r>
              <a:rPr sz="1800" spc="-4" dirty="0" smtClean="0">
                <a:latin typeface="Comic Sans MS"/>
                <a:cs typeface="Comic Sans MS"/>
              </a:rPr>
              <a:t>e</a:t>
            </a:r>
            <a:r>
              <a:rPr sz="1800" spc="0" dirty="0" smtClean="0">
                <a:latin typeface="Comic Sans MS"/>
                <a:cs typeface="Comic Sans MS"/>
              </a:rPr>
              <a:t>ctro</a:t>
            </a:r>
            <a:r>
              <a:rPr sz="1800" spc="9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ically</a:t>
            </a:r>
            <a:endParaRPr sz="1800">
              <a:latin typeface="Comic Sans MS"/>
              <a:cs typeface="Comic Sans MS"/>
            </a:endParaRPr>
          </a:p>
          <a:p>
            <a:pPr marL="434848" marR="34945">
              <a:lnSpc>
                <a:spcPct val="116129"/>
              </a:lnSpc>
              <a:spcBef>
                <a:spcPts val="8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No film</a:t>
            </a:r>
            <a:r>
              <a:rPr sz="1800" spc="-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is</a:t>
            </a:r>
            <a:r>
              <a:rPr sz="1800" spc="-9" dirty="0" smtClean="0">
                <a:latin typeface="Comic Sans MS"/>
                <a:cs typeface="Comic Sans MS"/>
              </a:rPr>
              <a:t> 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eed</a:t>
            </a:r>
            <a:r>
              <a:rPr sz="1800" spc="-4" dirty="0" smtClean="0">
                <a:latin typeface="Comic Sans MS"/>
                <a:cs typeface="Comic Sans MS"/>
              </a:rPr>
              <a:t>e</a:t>
            </a:r>
            <a:r>
              <a:rPr sz="1800" spc="0" dirty="0" smtClean="0">
                <a:latin typeface="Comic Sans MS"/>
                <a:cs typeface="Comic Sans MS"/>
              </a:rPr>
              <a:t>d</a:t>
            </a:r>
            <a:endParaRPr sz="1800">
              <a:latin typeface="Comic Sans MS"/>
              <a:cs typeface="Comic Sans MS"/>
            </a:endParaRPr>
          </a:p>
          <a:p>
            <a:pPr marL="434848" marR="34945">
              <a:lnSpc>
                <a:spcPct val="116129"/>
              </a:lnSpc>
              <a:spcBef>
                <a:spcPts val="8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I</a:t>
            </a:r>
            <a:r>
              <a:rPr sz="1800" spc="4" dirty="0" smtClean="0">
                <a:latin typeface="Comic Sans MS"/>
                <a:cs typeface="Comic Sans MS"/>
              </a:rPr>
              <a:t>m</a:t>
            </a:r>
            <a:r>
              <a:rPr sz="1800" spc="0" dirty="0" smtClean="0">
                <a:latin typeface="Comic Sans MS"/>
                <a:cs typeface="Comic Sans MS"/>
              </a:rPr>
              <a:t>a</a:t>
            </a:r>
            <a:r>
              <a:rPr sz="1800" spc="4" dirty="0" smtClean="0">
                <a:latin typeface="Comic Sans MS"/>
                <a:cs typeface="Comic Sans MS"/>
              </a:rPr>
              <a:t>g</a:t>
            </a:r>
            <a:r>
              <a:rPr sz="1800" spc="0" dirty="0" smtClean="0">
                <a:latin typeface="Comic Sans MS"/>
                <a:cs typeface="Comic Sans MS"/>
              </a:rPr>
              <a:t>e</a:t>
            </a:r>
            <a:r>
              <a:rPr sz="1800" spc="-2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is st</a:t>
            </a:r>
            <a:r>
              <a:rPr sz="1800" spc="4" dirty="0" smtClean="0">
                <a:latin typeface="Comic Sans MS"/>
                <a:cs typeface="Comic Sans MS"/>
              </a:rPr>
              <a:t>o</a:t>
            </a:r>
            <a:r>
              <a:rPr sz="1800" spc="0" dirty="0" smtClean="0">
                <a:latin typeface="Comic Sans MS"/>
                <a:cs typeface="Comic Sans MS"/>
              </a:rPr>
              <a:t>red as a</a:t>
            </a:r>
            <a:r>
              <a:rPr sz="1800" spc="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JPG file</a:t>
            </a:r>
            <a:endParaRPr sz="1800">
              <a:latin typeface="Comic Sans MS"/>
              <a:cs typeface="Comic Sans MS"/>
            </a:endParaRPr>
          </a:p>
          <a:p>
            <a:pPr marL="434848">
              <a:lnSpc>
                <a:spcPts val="2460"/>
              </a:lnSpc>
              <a:spcBef>
                <a:spcPts val="203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Comic Sans MS"/>
                <a:cs typeface="Comic Sans MS"/>
              </a:rPr>
              <a:t>M</a:t>
            </a:r>
            <a:r>
              <a:rPr sz="1800" spc="0" dirty="0" smtClean="0">
                <a:latin typeface="Comic Sans MS"/>
                <a:cs typeface="Comic Sans MS"/>
              </a:rPr>
              <a:t>emory cards</a:t>
            </a:r>
            <a:r>
              <a:rPr sz="1800" spc="1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store</a:t>
            </a:r>
            <a:r>
              <a:rPr sz="1800" spc="-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t</a:t>
            </a:r>
            <a:r>
              <a:rPr sz="1800" spc="4" dirty="0" smtClean="0">
                <a:latin typeface="Comic Sans MS"/>
                <a:cs typeface="Comic Sans MS"/>
              </a:rPr>
              <a:t>h</a:t>
            </a:r>
            <a:r>
              <a:rPr sz="1800" spc="0" dirty="0" smtClean="0">
                <a:latin typeface="Comic Sans MS"/>
                <a:cs typeface="Comic Sans MS"/>
              </a:rPr>
              <a:t>e im</a:t>
            </a:r>
            <a:r>
              <a:rPr sz="1800" spc="4" dirty="0" smtClean="0">
                <a:latin typeface="Comic Sans MS"/>
                <a:cs typeface="Comic Sans MS"/>
              </a:rPr>
              <a:t>a</a:t>
            </a:r>
            <a:r>
              <a:rPr sz="1800" spc="0" dirty="0" smtClean="0">
                <a:latin typeface="Comic Sans MS"/>
                <a:cs typeface="Comic Sans MS"/>
              </a:rPr>
              <a:t>ges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4877" y="2820690"/>
            <a:ext cx="864004" cy="2586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700" spc="0" baseline="1668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2700" spc="19" baseline="16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00" spc="0" baseline="1328" dirty="0" smtClean="0">
                <a:latin typeface="Comic Sans MS"/>
                <a:cs typeface="Comic Sans MS"/>
              </a:rPr>
              <a:t>Used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5127" y="2825067"/>
            <a:ext cx="243709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in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96693" y="2825067"/>
            <a:ext cx="176870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a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81190" y="2825067"/>
            <a:ext cx="814741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variety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04561" y="2825067"/>
            <a:ext cx="296464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of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8776" y="2825067"/>
            <a:ext cx="1291294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pro</a:t>
            </a:r>
            <a:r>
              <a:rPr sz="2700" spc="-9" baseline="2657" dirty="0" smtClean="0">
                <a:latin typeface="Comic Sans MS"/>
                <a:cs typeface="Comic Sans MS"/>
              </a:rPr>
              <a:t>f</a:t>
            </a:r>
            <a:r>
              <a:rPr sz="2700" spc="0" baseline="2657" dirty="0" smtClean="0">
                <a:latin typeface="Comic Sans MS"/>
                <a:cs typeface="Comic Sans MS"/>
              </a:rPr>
              <a:t>e</a:t>
            </a:r>
            <a:r>
              <a:rPr sz="2700" spc="-4" baseline="2657" dirty="0" smtClean="0">
                <a:latin typeface="Comic Sans MS"/>
                <a:cs typeface="Comic Sans MS"/>
              </a:rPr>
              <a:t>s</a:t>
            </a:r>
            <a:r>
              <a:rPr sz="2700" spc="0" baseline="2657" dirty="0" smtClean="0">
                <a:latin typeface="Comic Sans MS"/>
                <a:cs typeface="Comic Sans MS"/>
              </a:rPr>
              <a:t>sions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26867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-4" baseline="1708" dirty="0" smtClean="0">
                <a:latin typeface="Comic Sans MS"/>
                <a:cs typeface="Comic Sans MS"/>
              </a:rPr>
              <a:t>36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5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5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5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5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5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5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5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5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5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62329" y="270791"/>
            <a:ext cx="434329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Par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s </a:t>
            </a:r>
            <a:r>
              <a:rPr sz="4800" spc="-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o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f 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he Computer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41880" y="270791"/>
            <a:ext cx="1510088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Sys</a:t>
            </a:r>
            <a:r>
              <a:rPr sz="4800" spc="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em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7316" y="270791"/>
            <a:ext cx="131457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(con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2729" y="1126789"/>
            <a:ext cx="4225243" cy="2354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945">
              <a:lnSpc>
                <a:spcPts val="2480"/>
              </a:lnSpc>
              <a:spcBef>
                <a:spcPts val="124"/>
              </a:spcBef>
            </a:pPr>
            <a:r>
              <a:rPr sz="3075" spc="0" baseline="4395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4242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H</a:t>
            </a:r>
            <a:r>
              <a:rPr sz="3300" spc="4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sz="3300" spc="0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rdware</a:t>
            </a:r>
            <a:endParaRPr sz="2200">
              <a:latin typeface="Comic Sans MS"/>
              <a:cs typeface="Comic Sans MS"/>
            </a:endParaRPr>
          </a:p>
          <a:p>
            <a:pPr marL="434848" marR="34945">
              <a:lnSpc>
                <a:spcPct val="116129"/>
              </a:lnSpc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echa</a:t>
            </a:r>
            <a:r>
              <a:rPr sz="1800" spc="9" dirty="0" smtClean="0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ical</a:t>
            </a:r>
            <a:r>
              <a:rPr sz="1800" spc="-19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devices in co</a:t>
            </a:r>
            <a:r>
              <a:rPr sz="18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puter</a:t>
            </a:r>
            <a:endParaRPr sz="1800">
              <a:latin typeface="Comic Sans MS"/>
              <a:cs typeface="Comic Sans MS"/>
            </a:endParaRPr>
          </a:p>
          <a:p>
            <a:pPr marL="434848" marR="34945">
              <a:lnSpc>
                <a:spcPct val="116129"/>
              </a:lnSpc>
              <a:spcBef>
                <a:spcPts val="8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sz="18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yt</a:t>
            </a:r>
            <a:r>
              <a:rPr sz="18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h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i</a:t>
            </a:r>
            <a:r>
              <a:rPr sz="18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g</a:t>
            </a:r>
            <a:r>
              <a:rPr sz="1800" spc="-49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t</a:t>
            </a:r>
            <a:r>
              <a:rPr sz="18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h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at can be</a:t>
            </a:r>
            <a:r>
              <a:rPr sz="1800" spc="-9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t</a:t>
            </a:r>
            <a:r>
              <a:rPr sz="18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o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uched</a:t>
            </a:r>
            <a:endParaRPr sz="1800">
              <a:latin typeface="Comic Sans MS"/>
              <a:cs typeface="Comic Sans MS"/>
            </a:endParaRPr>
          </a:p>
          <a:p>
            <a:pPr marL="12700" marR="34945">
              <a:lnSpc>
                <a:spcPct val="116129"/>
              </a:lnSpc>
              <a:spcBef>
                <a:spcPts val="120"/>
              </a:spcBef>
            </a:pPr>
            <a:r>
              <a:rPr sz="2050" spc="0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2050" spc="343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2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Software</a:t>
            </a:r>
            <a:endParaRPr sz="2200">
              <a:latin typeface="Comic Sans MS"/>
              <a:cs typeface="Comic Sans MS"/>
            </a:endParaRPr>
          </a:p>
          <a:p>
            <a:pPr marL="434848" marR="34945">
              <a:lnSpc>
                <a:spcPct val="116129"/>
              </a:lnSpc>
              <a:spcBef>
                <a:spcPts val="6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Tell</a:t>
            </a:r>
            <a:r>
              <a:rPr sz="1800" spc="-25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t</a:t>
            </a:r>
            <a:r>
              <a:rPr sz="18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h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e compu</a:t>
            </a:r>
            <a:r>
              <a:rPr sz="18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t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er w</a:t>
            </a:r>
            <a:r>
              <a:rPr sz="18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h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at to do</a:t>
            </a:r>
            <a:endParaRPr sz="1800">
              <a:latin typeface="Comic Sans MS"/>
              <a:cs typeface="Comic Sans MS"/>
            </a:endParaRPr>
          </a:p>
          <a:p>
            <a:pPr marL="434848" marR="34945">
              <a:lnSpc>
                <a:spcPct val="116129"/>
              </a:lnSpc>
              <a:spcBef>
                <a:spcPts val="85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Also</a:t>
            </a:r>
            <a:r>
              <a:rPr sz="1800" spc="-19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call</a:t>
            </a:r>
            <a:r>
              <a:rPr sz="18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d a program</a:t>
            </a:r>
            <a:endParaRPr sz="1800">
              <a:latin typeface="Comic Sans MS"/>
              <a:cs typeface="Comic Sans MS"/>
            </a:endParaRPr>
          </a:p>
          <a:p>
            <a:pPr marL="434848">
              <a:lnSpc>
                <a:spcPts val="2460"/>
              </a:lnSpc>
              <a:spcBef>
                <a:spcPts val="203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System Soft</a:t>
            </a:r>
            <a:r>
              <a:rPr sz="18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w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are vs. Application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84344" y="3227644"/>
            <a:ext cx="107148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solidFill>
                  <a:srgbClr val="252525"/>
                </a:solidFill>
                <a:latin typeface="Comic Sans MS"/>
                <a:cs typeface="Comic Sans MS"/>
              </a:rPr>
              <a:t>Soft</a:t>
            </a:r>
            <a:r>
              <a:rPr sz="2700" spc="4" baseline="2657" dirty="0" smtClean="0">
                <a:solidFill>
                  <a:srgbClr val="252525"/>
                </a:solidFill>
                <a:latin typeface="Comic Sans MS"/>
                <a:cs typeface="Comic Sans MS"/>
              </a:rPr>
              <a:t>w</a:t>
            </a:r>
            <a:r>
              <a:rPr sz="2700" spc="0" baseline="2657" dirty="0" smtClean="0">
                <a:solidFill>
                  <a:srgbClr val="252525"/>
                </a:solidFill>
                <a:latin typeface="Comic Sans MS"/>
                <a:cs typeface="Comic Sans MS"/>
              </a:rPr>
              <a:t>are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4877" y="3552457"/>
            <a:ext cx="1445559" cy="258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700" spc="0" baseline="1668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2700" spc="19" baseline="16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00" spc="0" baseline="1328" dirty="0" smtClean="0">
                <a:solidFill>
                  <a:srgbClr val="252525"/>
                </a:solidFill>
                <a:latin typeface="Comic Sans MS"/>
                <a:cs typeface="Comic Sans MS"/>
              </a:rPr>
              <a:t>Thous</a:t>
            </a:r>
            <a:r>
              <a:rPr sz="2700" spc="9" baseline="1328" dirty="0" smtClean="0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sz="2700" spc="4" baseline="1328" dirty="0" smtClean="0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sz="2700" spc="0" baseline="1328" dirty="0" smtClean="0">
                <a:solidFill>
                  <a:srgbClr val="252525"/>
                </a:solidFill>
                <a:latin typeface="Comic Sans MS"/>
                <a:cs typeface="Comic Sans MS"/>
              </a:rPr>
              <a:t>ds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25420" y="3556828"/>
            <a:ext cx="296103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solidFill>
                  <a:srgbClr val="252525"/>
                </a:solidFill>
                <a:latin typeface="Comic Sans MS"/>
                <a:cs typeface="Comic Sans MS"/>
              </a:rPr>
              <a:t>of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0144" y="3556828"/>
            <a:ext cx="1050171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solidFill>
                  <a:srgbClr val="252525"/>
                </a:solidFill>
                <a:latin typeface="Comic Sans MS"/>
                <a:cs typeface="Comic Sans MS"/>
              </a:rPr>
              <a:t>progra</a:t>
            </a:r>
            <a:r>
              <a:rPr sz="2700" spc="9" baseline="2657" dirty="0" smtClean="0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sz="2700" spc="0" baseline="2657" dirty="0" smtClean="0">
                <a:solidFill>
                  <a:srgbClr val="252525"/>
                </a:solidFill>
                <a:latin typeface="Comic Sans MS"/>
                <a:cs typeface="Comic Sans MS"/>
              </a:rPr>
              <a:t>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7648" y="3556828"/>
            <a:ext cx="60294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solidFill>
                  <a:srgbClr val="252525"/>
                </a:solidFill>
                <a:latin typeface="Comic Sans MS"/>
                <a:cs typeface="Comic Sans MS"/>
              </a:rPr>
              <a:t>exist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16097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0" baseline="1708" dirty="0" smtClean="0">
                <a:latin typeface="Comic Sans MS"/>
                <a:cs typeface="Comic Sans MS"/>
              </a:rPr>
              <a:t>4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62329" y="270791"/>
            <a:ext cx="7239567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Par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s </a:t>
            </a:r>
            <a:r>
              <a:rPr sz="4800" spc="-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o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f 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he Computer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Sys</a:t>
            </a:r>
            <a:r>
              <a:rPr sz="4800" spc="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em (con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2729" y="1126789"/>
            <a:ext cx="6228607" cy="6354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945">
              <a:lnSpc>
                <a:spcPts val="2480"/>
              </a:lnSpc>
              <a:spcBef>
                <a:spcPts val="124"/>
              </a:spcBef>
            </a:pPr>
            <a:r>
              <a:rPr sz="3075" spc="0" baseline="4395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4242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Data</a:t>
            </a:r>
            <a:endParaRPr sz="2200">
              <a:latin typeface="Comic Sans MS"/>
              <a:cs typeface="Comic Sans MS"/>
            </a:endParaRPr>
          </a:p>
          <a:p>
            <a:pPr marL="434848">
              <a:lnSpc>
                <a:spcPts val="2460"/>
              </a:lnSpc>
              <a:spcBef>
                <a:spcPts val="64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Pie</a:t>
            </a:r>
            <a:r>
              <a:rPr sz="1800" spc="-4" dirty="0" smtClean="0">
                <a:latin typeface="Comic Sans MS"/>
                <a:cs typeface="Comic Sans MS"/>
              </a:rPr>
              <a:t>c</a:t>
            </a:r>
            <a:r>
              <a:rPr sz="1800" spc="0" dirty="0" smtClean="0">
                <a:latin typeface="Comic Sans MS"/>
                <a:cs typeface="Comic Sans MS"/>
              </a:rPr>
              <a:t>es</a:t>
            </a:r>
            <a:r>
              <a:rPr sz="1800" spc="-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of i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form</a:t>
            </a:r>
            <a:r>
              <a:rPr sz="1800" spc="4" dirty="0" smtClean="0">
                <a:latin typeface="Comic Sans MS"/>
                <a:cs typeface="Comic Sans MS"/>
              </a:rPr>
              <a:t>a</a:t>
            </a:r>
            <a:r>
              <a:rPr sz="1800" spc="0" dirty="0" smtClean="0">
                <a:latin typeface="Comic Sans MS"/>
                <a:cs typeface="Comic Sans MS"/>
              </a:rPr>
              <a:t>ti</a:t>
            </a:r>
            <a:r>
              <a:rPr sz="1800" spc="4" dirty="0" smtClean="0">
                <a:latin typeface="Comic Sans MS"/>
                <a:cs typeface="Comic Sans MS"/>
              </a:rPr>
              <a:t>o</a:t>
            </a:r>
            <a:r>
              <a:rPr sz="1800" spc="0" dirty="0" smtClean="0">
                <a:latin typeface="Comic Sans MS"/>
                <a:cs typeface="Comic Sans MS"/>
              </a:rPr>
              <a:t>n</a:t>
            </a:r>
            <a:r>
              <a:rPr sz="1800" spc="-2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but</a:t>
            </a:r>
            <a:r>
              <a:rPr sz="1800" spc="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m</a:t>
            </a:r>
            <a:r>
              <a:rPr sz="1800" spc="4" dirty="0" smtClean="0">
                <a:latin typeface="Comic Sans MS"/>
                <a:cs typeface="Comic Sans MS"/>
              </a:rPr>
              <a:t>a</a:t>
            </a:r>
            <a:r>
              <a:rPr sz="1800" spc="0" dirty="0" smtClean="0">
                <a:latin typeface="Comic Sans MS"/>
                <a:cs typeface="Comic Sans MS"/>
              </a:rPr>
              <a:t>y</a:t>
            </a:r>
            <a:r>
              <a:rPr sz="1800" spc="-9" dirty="0" smtClean="0">
                <a:latin typeface="Comic Sans MS"/>
                <a:cs typeface="Comic Sans MS"/>
              </a:rPr>
              <a:t> 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ot</a:t>
            </a:r>
            <a:r>
              <a:rPr sz="1800" spc="-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m</a:t>
            </a:r>
            <a:r>
              <a:rPr sz="1800" spc="4" dirty="0" smtClean="0">
                <a:latin typeface="Comic Sans MS"/>
                <a:cs typeface="Comic Sans MS"/>
              </a:rPr>
              <a:t>a</a:t>
            </a:r>
            <a:r>
              <a:rPr sz="1800" spc="0" dirty="0" smtClean="0">
                <a:latin typeface="Comic Sans MS"/>
                <a:cs typeface="Comic Sans MS"/>
              </a:rPr>
              <a:t>ke much sense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2729" y="1833004"/>
            <a:ext cx="4509063" cy="1319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34848">
              <a:lnSpc>
                <a:spcPts val="2085"/>
              </a:lnSpc>
              <a:spcBef>
                <a:spcPts val="104"/>
              </a:spcBef>
            </a:pPr>
            <a:r>
              <a:rPr sz="2700" spc="0" baseline="3337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2700" spc="19" baseline="3220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00" spc="0" baseline="2657" dirty="0" smtClean="0">
                <a:latin typeface="Comic Sans MS"/>
                <a:cs typeface="Comic Sans MS"/>
              </a:rPr>
              <a:t>Computer process, co</a:t>
            </a:r>
            <a:r>
              <a:rPr sz="2700" spc="4" baseline="2657" dirty="0" smtClean="0">
                <a:latin typeface="Comic Sans MS"/>
                <a:cs typeface="Comic Sans MS"/>
              </a:rPr>
              <a:t>n</a:t>
            </a:r>
            <a:r>
              <a:rPr sz="2700" spc="0" baseline="2657" dirty="0" smtClean="0">
                <a:latin typeface="Comic Sans MS"/>
                <a:cs typeface="Comic Sans MS"/>
              </a:rPr>
              <a:t>verti</a:t>
            </a:r>
            <a:r>
              <a:rPr sz="2700" spc="4" baseline="2657" dirty="0" smtClean="0">
                <a:latin typeface="Comic Sans MS"/>
                <a:cs typeface="Comic Sans MS"/>
              </a:rPr>
              <a:t>n</a:t>
            </a:r>
            <a:r>
              <a:rPr sz="2700" spc="0" baseline="2657" dirty="0" smtClean="0">
                <a:latin typeface="Comic Sans MS"/>
                <a:cs typeface="Comic Sans MS"/>
              </a:rPr>
              <a:t>g</a:t>
            </a:r>
            <a:r>
              <a:rPr sz="2700" spc="-29" baseline="2657" dirty="0" smtClean="0">
                <a:latin typeface="Comic Sans MS"/>
                <a:cs typeface="Comic Sans MS"/>
              </a:rPr>
              <a:t> </a:t>
            </a:r>
            <a:r>
              <a:rPr sz="2700" spc="0" baseline="2657" dirty="0" smtClean="0">
                <a:latin typeface="Comic Sans MS"/>
                <a:cs typeface="Comic Sans MS"/>
              </a:rPr>
              <a:t>t</a:t>
            </a:r>
            <a:r>
              <a:rPr sz="2700" spc="4" baseline="2657" dirty="0" smtClean="0">
                <a:latin typeface="Comic Sans MS"/>
                <a:cs typeface="Comic Sans MS"/>
              </a:rPr>
              <a:t>h</a:t>
            </a:r>
            <a:r>
              <a:rPr sz="2700" spc="0" baseline="2657" dirty="0" smtClean="0">
                <a:latin typeface="Comic Sans MS"/>
                <a:cs typeface="Comic Sans MS"/>
              </a:rPr>
              <a:t>em</a:t>
            </a:r>
            <a:endParaRPr sz="1800">
              <a:latin typeface="Comic Sans MS"/>
              <a:cs typeface="Comic Sans MS"/>
            </a:endParaRPr>
          </a:p>
          <a:p>
            <a:pPr marL="12700" marR="34945">
              <a:lnSpc>
                <a:spcPct val="116129"/>
              </a:lnSpc>
              <a:spcBef>
                <a:spcPts val="15"/>
              </a:spcBef>
            </a:pPr>
            <a:r>
              <a:rPr sz="2050" spc="0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2050" spc="343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200" spc="0" dirty="0" smtClean="0">
                <a:latin typeface="Comic Sans MS"/>
                <a:cs typeface="Comic Sans MS"/>
              </a:rPr>
              <a:t>Users</a:t>
            </a:r>
            <a:endParaRPr sz="2200">
              <a:latin typeface="Comic Sans MS"/>
              <a:cs typeface="Comic Sans MS"/>
            </a:endParaRPr>
          </a:p>
          <a:p>
            <a:pPr marL="434848" marR="34945">
              <a:lnSpc>
                <a:spcPct val="116129"/>
              </a:lnSpc>
              <a:spcBef>
                <a:spcPts val="6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Peo</a:t>
            </a:r>
            <a:r>
              <a:rPr sz="1800" spc="-4" dirty="0" smtClean="0">
                <a:latin typeface="Comic Sans MS"/>
                <a:cs typeface="Comic Sans MS"/>
              </a:rPr>
              <a:t>p</a:t>
            </a:r>
            <a:r>
              <a:rPr sz="1800" spc="0" dirty="0" smtClean="0">
                <a:latin typeface="Comic Sans MS"/>
                <a:cs typeface="Comic Sans MS"/>
              </a:rPr>
              <a:t>le</a:t>
            </a:r>
            <a:r>
              <a:rPr sz="1800" spc="-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operati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g t</a:t>
            </a:r>
            <a:r>
              <a:rPr sz="1800" spc="4" dirty="0" smtClean="0">
                <a:latin typeface="Comic Sans MS"/>
                <a:cs typeface="Comic Sans MS"/>
              </a:rPr>
              <a:t>h</a:t>
            </a:r>
            <a:r>
              <a:rPr sz="1800" spc="0" dirty="0" smtClean="0">
                <a:latin typeface="Comic Sans MS"/>
                <a:cs typeface="Comic Sans MS"/>
              </a:rPr>
              <a:t>e</a:t>
            </a:r>
            <a:r>
              <a:rPr sz="1800" spc="-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co</a:t>
            </a:r>
            <a:r>
              <a:rPr sz="1800" spc="4" dirty="0" smtClean="0">
                <a:latin typeface="Comic Sans MS"/>
                <a:cs typeface="Comic Sans MS"/>
              </a:rPr>
              <a:t>m</a:t>
            </a:r>
            <a:r>
              <a:rPr sz="1800" spc="0" dirty="0" smtClean="0">
                <a:latin typeface="Comic Sans MS"/>
                <a:cs typeface="Comic Sans MS"/>
              </a:rPr>
              <a:t>puter</a:t>
            </a:r>
            <a:endParaRPr sz="1800">
              <a:latin typeface="Comic Sans MS"/>
              <a:cs typeface="Comic Sans MS"/>
            </a:endParaRPr>
          </a:p>
          <a:p>
            <a:pPr marL="434848" marR="34945">
              <a:lnSpc>
                <a:spcPts val="2460"/>
              </a:lnSpc>
              <a:spcBef>
                <a:spcPts val="208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Comic Sans MS"/>
                <a:cs typeface="Comic Sans MS"/>
              </a:rPr>
              <a:t>M</a:t>
            </a:r>
            <a:r>
              <a:rPr sz="1800" spc="0" dirty="0" smtClean="0">
                <a:latin typeface="Comic Sans MS"/>
                <a:cs typeface="Comic Sans MS"/>
              </a:rPr>
              <a:t>ost</a:t>
            </a:r>
            <a:r>
              <a:rPr sz="1800" spc="-4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importa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t</a:t>
            </a:r>
            <a:r>
              <a:rPr sz="1800" spc="-19" dirty="0" smtClean="0">
                <a:latin typeface="Comic Sans MS"/>
                <a:cs typeface="Comic Sans MS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part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68951" y="1837375"/>
            <a:ext cx="28762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to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64302" y="1837375"/>
            <a:ext cx="71210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use</a:t>
            </a:r>
            <a:r>
              <a:rPr sz="2700" spc="-4" baseline="2657" dirty="0" smtClean="0">
                <a:latin typeface="Comic Sans MS"/>
                <a:cs typeface="Comic Sans MS"/>
              </a:rPr>
              <a:t>f</a:t>
            </a:r>
            <a:r>
              <a:rPr sz="2700" spc="0" baseline="2657" dirty="0" smtClean="0">
                <a:latin typeface="Comic Sans MS"/>
                <a:cs typeface="Comic Sans MS"/>
              </a:rPr>
              <a:t>ul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85078" y="1837375"/>
            <a:ext cx="129743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i</a:t>
            </a:r>
            <a:r>
              <a:rPr sz="2700" spc="4" baseline="2657" dirty="0" smtClean="0">
                <a:latin typeface="Comic Sans MS"/>
                <a:cs typeface="Comic Sans MS"/>
              </a:rPr>
              <a:t>n</a:t>
            </a:r>
            <a:r>
              <a:rPr sz="2700" spc="0" baseline="2657" dirty="0" smtClean="0">
                <a:latin typeface="Comic Sans MS"/>
                <a:cs typeface="Comic Sans MS"/>
              </a:rPr>
              <a:t>form</a:t>
            </a:r>
            <a:r>
              <a:rPr sz="2700" spc="4" baseline="2657" dirty="0" smtClean="0">
                <a:latin typeface="Comic Sans MS"/>
                <a:cs typeface="Comic Sans MS"/>
              </a:rPr>
              <a:t>a</a:t>
            </a:r>
            <a:r>
              <a:rPr sz="2700" spc="0" baseline="2657" dirty="0" smtClean="0">
                <a:latin typeface="Comic Sans MS"/>
                <a:cs typeface="Comic Sans MS"/>
              </a:rPr>
              <a:t>ti</a:t>
            </a:r>
            <a:r>
              <a:rPr sz="2700" spc="4" baseline="2657" dirty="0" smtClean="0">
                <a:latin typeface="Comic Sans MS"/>
                <a:cs typeface="Comic Sans MS"/>
              </a:rPr>
              <a:t>o</a:t>
            </a:r>
            <a:r>
              <a:rPr sz="2700" spc="0" baseline="2657" dirty="0" smtClean="0">
                <a:latin typeface="Comic Sans MS"/>
                <a:cs typeface="Comic Sans MS"/>
              </a:rPr>
              <a:t>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4877" y="3223273"/>
            <a:ext cx="729852" cy="258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700" spc="0" baseline="1668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2700" spc="19" baseline="16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00" spc="0" baseline="1328" dirty="0" smtClean="0">
                <a:latin typeface="Comic Sans MS"/>
                <a:cs typeface="Comic Sans MS"/>
              </a:rPr>
              <a:t>Tell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9445" y="3227644"/>
            <a:ext cx="42541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t</a:t>
            </a:r>
            <a:r>
              <a:rPr sz="2700" spc="4" baseline="2657" dirty="0" smtClean="0">
                <a:latin typeface="Comic Sans MS"/>
                <a:cs typeface="Comic Sans MS"/>
              </a:rPr>
              <a:t>h</a:t>
            </a:r>
            <a:r>
              <a:rPr sz="2700" spc="0" baseline="2657" dirty="0" smtClean="0">
                <a:latin typeface="Comic Sans MS"/>
                <a:cs typeface="Comic Sans MS"/>
              </a:rPr>
              <a:t>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3557" y="3227644"/>
            <a:ext cx="105943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compu</a:t>
            </a:r>
            <a:r>
              <a:rPr sz="2700" spc="4" baseline="2657" dirty="0" smtClean="0">
                <a:latin typeface="Comic Sans MS"/>
                <a:cs typeface="Comic Sans MS"/>
              </a:rPr>
              <a:t>t</a:t>
            </a:r>
            <a:r>
              <a:rPr sz="2700" spc="0" baseline="2657" dirty="0" smtClean="0">
                <a:latin typeface="Comic Sans MS"/>
                <a:cs typeface="Comic Sans MS"/>
              </a:rPr>
              <a:t>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1576" y="3227644"/>
            <a:ext cx="57356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w</a:t>
            </a:r>
            <a:r>
              <a:rPr sz="2700" spc="4" baseline="2657" dirty="0" smtClean="0">
                <a:latin typeface="Comic Sans MS"/>
                <a:cs typeface="Comic Sans MS"/>
              </a:rPr>
              <a:t>h</a:t>
            </a:r>
            <a:r>
              <a:rPr sz="2700" spc="0" baseline="2657" dirty="0" smtClean="0">
                <a:latin typeface="Comic Sans MS"/>
                <a:cs typeface="Comic Sans MS"/>
              </a:rPr>
              <a:t>at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93134" y="3227644"/>
            <a:ext cx="28762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to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89857" y="3227644"/>
            <a:ext cx="31418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latin typeface="Comic Sans MS"/>
                <a:cs typeface="Comic Sans MS"/>
              </a:rPr>
              <a:t>do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16097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0" baseline="1708" dirty="0" smtClean="0">
                <a:latin typeface="Comic Sans MS"/>
                <a:cs typeface="Comic Sans MS"/>
              </a:rPr>
              <a:t>5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9514" y="2831426"/>
            <a:ext cx="4824476" cy="33338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900" dirty="0"/>
          </a:p>
        </p:txBody>
      </p:sp>
      <p:sp>
        <p:nvSpPr>
          <p:cNvPr id="15" name="object 15"/>
          <p:cNvSpPr/>
          <p:nvPr/>
        </p:nvSpPr>
        <p:spPr>
          <a:xfrm>
            <a:off x="4667250" y="1414272"/>
            <a:ext cx="4476750" cy="2590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62329" y="270791"/>
            <a:ext cx="451094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I</a:t>
            </a:r>
            <a:r>
              <a:rPr sz="4800" spc="4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forma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ion Processing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09933" y="270791"/>
            <a:ext cx="1086817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Cycle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2729" y="1126789"/>
            <a:ext cx="2303375" cy="1622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480"/>
              </a:lnSpc>
              <a:spcBef>
                <a:spcPts val="124"/>
              </a:spcBef>
            </a:pPr>
            <a:r>
              <a:rPr sz="3075" spc="0" baseline="4395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4242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Steps</a:t>
            </a:r>
            <a:r>
              <a:rPr sz="3300" spc="-60" baseline="3261" dirty="0" smtClean="0"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latin typeface="Comic Sans MS"/>
                <a:cs typeface="Comic Sans MS"/>
              </a:rPr>
              <a:t>foll</a:t>
            </a:r>
            <a:r>
              <a:rPr sz="3300" spc="-9" baseline="3261" dirty="0" smtClean="0">
                <a:latin typeface="Comic Sans MS"/>
                <a:cs typeface="Comic Sans MS"/>
              </a:rPr>
              <a:t>o</a:t>
            </a:r>
            <a:r>
              <a:rPr sz="3300" spc="0" baseline="3261" dirty="0" smtClean="0">
                <a:latin typeface="Comic Sans MS"/>
                <a:cs typeface="Comic Sans MS"/>
              </a:rPr>
              <a:t>wed</a:t>
            </a:r>
            <a:endParaRPr sz="2200">
              <a:latin typeface="Comic Sans MS"/>
              <a:cs typeface="Comic Sans MS"/>
            </a:endParaRPr>
          </a:p>
          <a:p>
            <a:pPr marL="434848" marR="20916">
              <a:lnSpc>
                <a:spcPct val="116129"/>
              </a:lnSpc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I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put</a:t>
            </a:r>
            <a:endParaRPr sz="1800">
              <a:latin typeface="Comic Sans MS"/>
              <a:cs typeface="Comic Sans MS"/>
            </a:endParaRPr>
          </a:p>
          <a:p>
            <a:pPr marL="434848" marR="20916">
              <a:lnSpc>
                <a:spcPct val="116129"/>
              </a:lnSpc>
              <a:spcBef>
                <a:spcPts val="8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Proces</a:t>
            </a:r>
            <a:r>
              <a:rPr sz="1800" spc="-4" dirty="0" smtClean="0">
                <a:latin typeface="Comic Sans MS"/>
                <a:cs typeface="Comic Sans MS"/>
              </a:rPr>
              <a:t>s</a:t>
            </a:r>
            <a:r>
              <a:rPr sz="1800" spc="0" dirty="0" smtClean="0">
                <a:latin typeface="Comic Sans MS"/>
                <a:cs typeface="Comic Sans MS"/>
              </a:rPr>
              <a:t>i</a:t>
            </a:r>
            <a:r>
              <a:rPr sz="1800" spc="4" dirty="0" smtClean="0">
                <a:latin typeface="Comic Sans MS"/>
                <a:cs typeface="Comic Sans MS"/>
              </a:rPr>
              <a:t>n</a:t>
            </a:r>
            <a:r>
              <a:rPr sz="1800" spc="0" dirty="0" smtClean="0">
                <a:latin typeface="Comic Sans MS"/>
                <a:cs typeface="Comic Sans MS"/>
              </a:rPr>
              <a:t>g</a:t>
            </a:r>
            <a:endParaRPr sz="1800">
              <a:latin typeface="Comic Sans MS"/>
              <a:cs typeface="Comic Sans MS"/>
            </a:endParaRPr>
          </a:p>
          <a:p>
            <a:pPr marL="434848" marR="20916">
              <a:lnSpc>
                <a:spcPct val="116129"/>
              </a:lnSpc>
              <a:spcBef>
                <a:spcPts val="8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Ou</a:t>
            </a:r>
            <a:r>
              <a:rPr sz="1800" spc="4" dirty="0" smtClean="0">
                <a:latin typeface="Comic Sans MS"/>
                <a:cs typeface="Comic Sans MS"/>
              </a:rPr>
              <a:t>t</a:t>
            </a:r>
            <a:r>
              <a:rPr sz="1800" spc="0" dirty="0" smtClean="0">
                <a:latin typeface="Comic Sans MS"/>
                <a:cs typeface="Comic Sans MS"/>
              </a:rPr>
              <a:t>put</a:t>
            </a:r>
            <a:endParaRPr sz="1800">
              <a:latin typeface="Comic Sans MS"/>
              <a:cs typeface="Comic Sans MS"/>
            </a:endParaRPr>
          </a:p>
          <a:p>
            <a:pPr marL="434848" marR="20916">
              <a:lnSpc>
                <a:spcPts val="2460"/>
              </a:lnSpc>
              <a:spcBef>
                <a:spcPts val="203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Comic Sans MS"/>
                <a:cs typeface="Comic Sans MS"/>
              </a:rPr>
              <a:t>St</a:t>
            </a:r>
            <a:r>
              <a:rPr sz="1800" spc="4" dirty="0" smtClean="0">
                <a:latin typeface="Comic Sans MS"/>
                <a:cs typeface="Comic Sans MS"/>
              </a:rPr>
              <a:t>o</a:t>
            </a:r>
            <a:r>
              <a:rPr sz="1800" spc="0" dirty="0" smtClean="0">
                <a:latin typeface="Comic Sans MS"/>
                <a:cs typeface="Comic Sans MS"/>
              </a:rPr>
              <a:t>ra</a:t>
            </a:r>
            <a:r>
              <a:rPr sz="1800" spc="4" dirty="0" smtClean="0">
                <a:latin typeface="Comic Sans MS"/>
                <a:cs typeface="Comic Sans MS"/>
              </a:rPr>
              <a:t>g</a:t>
            </a:r>
            <a:r>
              <a:rPr sz="1800" spc="0" dirty="0" smtClean="0">
                <a:latin typeface="Comic Sans MS"/>
                <a:cs typeface="Comic Sans MS"/>
              </a:rPr>
              <a:t>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94756" y="1126789"/>
            <a:ext cx="345308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to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58710" y="1126789"/>
            <a:ext cx="1064599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process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41927" y="1126789"/>
            <a:ext cx="647895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data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4209" y="6247655"/>
            <a:ext cx="207225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b="1" spc="0" baseline="2174" dirty="0" smtClean="0">
                <a:latin typeface="Comic Sans MS"/>
                <a:cs typeface="Comic Sans MS"/>
              </a:rPr>
              <a:t>Sour</a:t>
            </a:r>
            <a:r>
              <a:rPr sz="1650" b="1" spc="-4" baseline="2174" dirty="0" smtClean="0">
                <a:latin typeface="Comic Sans MS"/>
                <a:cs typeface="Comic Sans MS"/>
              </a:rPr>
              <a:t>ce</a:t>
            </a:r>
            <a:r>
              <a:rPr sz="1650" spc="0" baseline="2174" dirty="0" smtClean="0">
                <a:latin typeface="Comic Sans MS"/>
                <a:cs typeface="Comic Sans MS"/>
              </a:rPr>
              <a:t>:</a:t>
            </a:r>
            <a:r>
              <a:rPr sz="1650" spc="-34" baseline="2174" dirty="0" smtClean="0">
                <a:latin typeface="Comic Sans MS"/>
                <a:cs typeface="Comic Sans MS"/>
              </a:rPr>
              <a:t> </a:t>
            </a:r>
            <a:r>
              <a:rPr sz="1650" i="1" spc="0" baseline="2174" dirty="0" smtClean="0">
                <a:latin typeface="Comic Sans MS"/>
                <a:cs typeface="Comic Sans MS"/>
                <a:hlinkClick r:id="rId7"/>
              </a:rPr>
              <a:t>h</a:t>
            </a:r>
            <a:r>
              <a:rPr sz="1650" i="1" spc="-4" baseline="2174" dirty="0" smtClean="0">
                <a:latin typeface="Comic Sans MS"/>
                <a:cs typeface="Comic Sans MS"/>
                <a:hlinkClick r:id="rId7"/>
              </a:rPr>
              <a:t>tt</a:t>
            </a:r>
            <a:r>
              <a:rPr sz="1650" i="1" spc="0" baseline="2174" dirty="0" smtClean="0">
                <a:latin typeface="Comic Sans MS"/>
                <a:cs typeface="Comic Sans MS"/>
                <a:hlinkClick r:id="rId7"/>
              </a:rPr>
              <a:t>p</a:t>
            </a:r>
            <a:r>
              <a:rPr sz="1650" i="1" spc="-9" baseline="2174" dirty="0" smtClean="0">
                <a:latin typeface="Comic Sans MS"/>
                <a:cs typeface="Comic Sans MS"/>
                <a:hlinkClick r:id="rId7"/>
              </a:rPr>
              <a:t>:</a:t>
            </a:r>
            <a:r>
              <a:rPr sz="1650" i="1" spc="0" baseline="2174" dirty="0" smtClean="0">
                <a:latin typeface="Comic Sans MS"/>
                <a:cs typeface="Comic Sans MS"/>
                <a:hlinkClick r:id="rId7"/>
              </a:rPr>
              <a:t>//d</a:t>
            </a:r>
            <a:r>
              <a:rPr sz="1650" i="1" spc="-4" baseline="2174" dirty="0" smtClean="0">
                <a:latin typeface="Comic Sans MS"/>
                <a:cs typeface="Comic Sans MS"/>
                <a:hlinkClick r:id="rId7"/>
              </a:rPr>
              <a:t>r</a:t>
            </a:r>
            <a:r>
              <a:rPr sz="1650" i="1" spc="0" baseline="2174" dirty="0" smtClean="0">
                <a:latin typeface="Comic Sans MS"/>
                <a:cs typeface="Comic Sans MS"/>
                <a:hlinkClick r:id="rId7"/>
              </a:rPr>
              <a:t>i</a:t>
            </a:r>
            <a:r>
              <a:rPr sz="1650" i="1" spc="4" baseline="2174" dirty="0" smtClean="0">
                <a:latin typeface="Comic Sans MS"/>
                <a:cs typeface="Comic Sans MS"/>
                <a:hlinkClick r:id="rId7"/>
              </a:rPr>
              <a:t>v</a:t>
            </a:r>
            <a:r>
              <a:rPr sz="1650" i="1" spc="-4" baseline="2174" dirty="0" smtClean="0">
                <a:latin typeface="Comic Sans MS"/>
                <a:cs typeface="Comic Sans MS"/>
                <a:hlinkClick r:id="rId7"/>
              </a:rPr>
              <a:t>e</a:t>
            </a:r>
            <a:r>
              <a:rPr sz="1650" i="1" spc="0" baseline="2174" dirty="0" smtClean="0">
                <a:latin typeface="Comic Sans MS"/>
                <a:cs typeface="Comic Sans MS"/>
                <a:hlinkClick r:id="rId7"/>
              </a:rPr>
              <a:t>r</a:t>
            </a:r>
            <a:r>
              <a:rPr sz="1650" i="1" spc="-4" baseline="2174" dirty="0" smtClean="0">
                <a:latin typeface="Comic Sans MS"/>
                <a:cs typeface="Comic Sans MS"/>
                <a:hlinkClick r:id="rId7"/>
              </a:rPr>
              <a:t>l</a:t>
            </a:r>
            <a:r>
              <a:rPr sz="1650" i="1" spc="0" baseline="2174" dirty="0" smtClean="0">
                <a:latin typeface="Comic Sans MS"/>
                <a:cs typeface="Comic Sans MS"/>
                <a:hlinkClick r:id="rId7"/>
              </a:rPr>
              <a:t>ay</a:t>
            </a:r>
            <a:r>
              <a:rPr sz="1650" i="1" spc="-4" baseline="2174" dirty="0" smtClean="0">
                <a:latin typeface="Comic Sans MS"/>
                <a:cs typeface="Comic Sans MS"/>
                <a:hlinkClick r:id="rId7"/>
              </a:rPr>
              <a:t>e</a:t>
            </a:r>
            <a:r>
              <a:rPr sz="1650" i="1" spc="0" baseline="2174" dirty="0" smtClean="0">
                <a:latin typeface="Comic Sans MS"/>
                <a:cs typeface="Comic Sans MS"/>
                <a:hlinkClick r:id="rId7"/>
              </a:rPr>
              <a:t>r.</a:t>
            </a:r>
            <a:r>
              <a:rPr sz="1650" i="1" spc="-4" baseline="2174" dirty="0" smtClean="0">
                <a:latin typeface="Comic Sans MS"/>
                <a:cs typeface="Comic Sans MS"/>
                <a:hlinkClick r:id="rId7"/>
              </a:rPr>
              <a:t>co</a:t>
            </a:r>
            <a:r>
              <a:rPr sz="1650" i="1" spc="0" baseline="2174" dirty="0" smtClean="0">
                <a:latin typeface="Comic Sans MS"/>
                <a:cs typeface="Comic Sans MS"/>
                <a:hlinkClick r:id="rId7"/>
              </a:rPr>
              <a:t>m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16097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0" baseline="1708" dirty="0" smtClean="0">
                <a:latin typeface="Comic Sans MS"/>
                <a:cs typeface="Comic Sans MS"/>
              </a:rPr>
              <a:t>6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8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8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8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8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8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8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8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8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8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8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8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8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8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8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8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8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07667" y="2276855"/>
            <a:ext cx="4314825" cy="2933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2329" y="270791"/>
            <a:ext cx="5719800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Esse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ti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l</a:t>
            </a:r>
            <a:r>
              <a:rPr sz="4800" spc="-1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Compu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er Har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d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w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re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2729" y="1126789"/>
            <a:ext cx="1762031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075" spc="0" baseline="2930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2828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2174" dirty="0" smtClean="0">
                <a:latin typeface="Comic Sans MS"/>
                <a:cs typeface="Comic Sans MS"/>
              </a:rPr>
              <a:t>C</a:t>
            </a:r>
            <a:r>
              <a:rPr sz="3300" spc="-4" baseline="2174" dirty="0" smtClean="0">
                <a:latin typeface="Comic Sans MS"/>
                <a:cs typeface="Comic Sans MS"/>
              </a:rPr>
              <a:t>o</a:t>
            </a:r>
            <a:r>
              <a:rPr sz="3300" spc="0" baseline="2174" dirty="0" smtClean="0">
                <a:latin typeface="Comic Sans MS"/>
                <a:cs typeface="Comic Sans MS"/>
              </a:rPr>
              <a:t>mput</a:t>
            </a:r>
            <a:r>
              <a:rPr sz="3300" spc="-9" baseline="2174" dirty="0" smtClean="0">
                <a:latin typeface="Comic Sans MS"/>
                <a:cs typeface="Comic Sans MS"/>
              </a:rPr>
              <a:t>e</a:t>
            </a:r>
            <a:r>
              <a:rPr sz="3300" spc="0" baseline="2174" dirty="0" smtClean="0">
                <a:latin typeface="Comic Sans MS"/>
                <a:cs typeface="Comic Sans MS"/>
              </a:rPr>
              <a:t>rs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37251" y="1126789"/>
            <a:ext cx="500823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use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55153" y="1126789"/>
            <a:ext cx="512534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the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85327" y="1126789"/>
            <a:ext cx="715167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same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17976" y="1126789"/>
            <a:ext cx="733440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b</a:t>
            </a:r>
            <a:r>
              <a:rPr sz="3300" spc="4" baseline="2174" dirty="0" smtClean="0">
                <a:latin typeface="Comic Sans MS"/>
                <a:cs typeface="Comic Sans MS"/>
              </a:rPr>
              <a:t>a</a:t>
            </a:r>
            <a:r>
              <a:rPr sz="3300" spc="0" baseline="2174" dirty="0" smtClean="0">
                <a:latin typeface="Comic Sans MS"/>
                <a:cs typeface="Comic Sans MS"/>
              </a:rPr>
              <a:t>sic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67638" y="1126789"/>
            <a:ext cx="1288791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3300" spc="0" baseline="2174" dirty="0" smtClean="0">
                <a:latin typeface="Comic Sans MS"/>
                <a:cs typeface="Comic Sans MS"/>
              </a:rPr>
              <a:t>ha</a:t>
            </a:r>
            <a:r>
              <a:rPr sz="3300" spc="4" baseline="2174" dirty="0" smtClean="0">
                <a:latin typeface="Comic Sans MS"/>
                <a:cs typeface="Comic Sans MS"/>
              </a:rPr>
              <a:t>r</a:t>
            </a:r>
            <a:r>
              <a:rPr sz="3300" spc="0" baseline="2174" dirty="0" smtClean="0">
                <a:latin typeface="Comic Sans MS"/>
                <a:cs typeface="Comic Sans MS"/>
              </a:rPr>
              <a:t>d</a:t>
            </a:r>
            <a:r>
              <a:rPr sz="3300" spc="-9" baseline="2174" dirty="0" smtClean="0">
                <a:latin typeface="Comic Sans MS"/>
                <a:cs typeface="Comic Sans MS"/>
              </a:rPr>
              <a:t>w</a:t>
            </a:r>
            <a:r>
              <a:rPr sz="3300" spc="0" baseline="2174" dirty="0" smtClean="0">
                <a:latin typeface="Comic Sans MS"/>
                <a:cs typeface="Comic Sans MS"/>
              </a:rPr>
              <a:t>are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36589" y="6247655"/>
            <a:ext cx="2849144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b="1" spc="0" baseline="2174" dirty="0" smtClean="0">
                <a:latin typeface="Comic Sans MS"/>
                <a:cs typeface="Comic Sans MS"/>
              </a:rPr>
              <a:t>Sour</a:t>
            </a:r>
            <a:r>
              <a:rPr sz="1650" b="1" spc="-4" baseline="2174" dirty="0" smtClean="0">
                <a:latin typeface="Comic Sans MS"/>
                <a:cs typeface="Comic Sans MS"/>
              </a:rPr>
              <a:t>ce</a:t>
            </a:r>
            <a:r>
              <a:rPr sz="1650" spc="0" baseline="2174" dirty="0" smtClean="0">
                <a:latin typeface="Comic Sans MS"/>
                <a:cs typeface="Comic Sans MS"/>
              </a:rPr>
              <a:t>:</a:t>
            </a:r>
            <a:r>
              <a:rPr sz="1650" spc="-34" baseline="2174" dirty="0" smtClean="0">
                <a:latin typeface="Comic Sans MS"/>
                <a:cs typeface="Comic Sans MS"/>
              </a:rPr>
              <a:t> </a:t>
            </a:r>
            <a:r>
              <a:rPr sz="1650" i="1" spc="0" baseline="2174" dirty="0" smtClean="0">
                <a:latin typeface="Comic Sans MS"/>
                <a:cs typeface="Comic Sans MS"/>
                <a:hlinkClick r:id="rId5"/>
              </a:rPr>
              <a:t>h</a:t>
            </a:r>
            <a:r>
              <a:rPr sz="1650" i="1" spc="-4" baseline="2174" dirty="0" smtClean="0">
                <a:latin typeface="Comic Sans MS"/>
                <a:cs typeface="Comic Sans MS"/>
                <a:hlinkClick r:id="rId5"/>
              </a:rPr>
              <a:t>tt</a:t>
            </a:r>
            <a:r>
              <a:rPr sz="1650" i="1" spc="0" baseline="2174" dirty="0" smtClean="0">
                <a:latin typeface="Comic Sans MS"/>
                <a:cs typeface="Comic Sans MS"/>
                <a:hlinkClick r:id="rId5"/>
              </a:rPr>
              <a:t>p</a:t>
            </a:r>
            <a:r>
              <a:rPr sz="1650" i="1" spc="-9" baseline="2174" dirty="0" smtClean="0">
                <a:latin typeface="Comic Sans MS"/>
                <a:cs typeface="Comic Sans MS"/>
                <a:hlinkClick r:id="rId5"/>
              </a:rPr>
              <a:t>:</a:t>
            </a:r>
            <a:r>
              <a:rPr sz="1650" i="1" spc="0" baseline="2174" dirty="0" smtClean="0">
                <a:latin typeface="Comic Sans MS"/>
                <a:cs typeface="Comic Sans MS"/>
                <a:hlinkClick r:id="rId5"/>
              </a:rPr>
              <a:t>//www.c</a:t>
            </a:r>
            <a:r>
              <a:rPr sz="1650" i="1" spc="-4" baseline="2174" dirty="0" smtClean="0">
                <a:latin typeface="Comic Sans MS"/>
                <a:cs typeface="Comic Sans MS"/>
                <a:hlinkClick r:id="rId5"/>
              </a:rPr>
              <a:t>om</a:t>
            </a:r>
            <a:r>
              <a:rPr sz="1650" i="1" spc="0" baseline="2174" dirty="0" smtClean="0">
                <a:latin typeface="Comic Sans MS"/>
                <a:cs typeface="Comic Sans MS"/>
                <a:hlinkClick r:id="rId5"/>
              </a:rPr>
              <a:t>pu</a:t>
            </a:r>
            <a:r>
              <a:rPr sz="1650" i="1" spc="-4" baseline="2174" dirty="0" smtClean="0">
                <a:latin typeface="Comic Sans MS"/>
                <a:cs typeface="Comic Sans MS"/>
                <a:hlinkClick r:id="rId5"/>
              </a:rPr>
              <a:t>te</a:t>
            </a:r>
            <a:r>
              <a:rPr sz="1650" i="1" spc="0" baseline="2174" dirty="0" smtClean="0">
                <a:latin typeface="Comic Sans MS"/>
                <a:cs typeface="Comic Sans MS"/>
                <a:hlinkClick r:id="rId5"/>
              </a:rPr>
              <a:t>rgu</a:t>
            </a:r>
            <a:r>
              <a:rPr sz="1650" i="1" spc="4" baseline="2174" dirty="0" smtClean="0">
                <a:latin typeface="Comic Sans MS"/>
                <a:cs typeface="Comic Sans MS"/>
                <a:hlinkClick r:id="rId5"/>
              </a:rPr>
              <a:t>i</a:t>
            </a:r>
            <a:r>
              <a:rPr sz="1650" i="1" spc="0" baseline="2174" dirty="0" smtClean="0">
                <a:latin typeface="Comic Sans MS"/>
                <a:cs typeface="Comic Sans MS"/>
                <a:hlinkClick r:id="rId5"/>
              </a:rPr>
              <a:t>d</a:t>
            </a:r>
            <a:r>
              <a:rPr sz="1650" i="1" spc="-4" baseline="2174" dirty="0" smtClean="0">
                <a:latin typeface="Comic Sans MS"/>
                <a:cs typeface="Comic Sans MS"/>
                <a:hlinkClick r:id="rId5"/>
              </a:rPr>
              <a:t>e</a:t>
            </a:r>
            <a:r>
              <a:rPr sz="1650" i="1" spc="0" baseline="2174" dirty="0" smtClean="0">
                <a:latin typeface="Comic Sans MS"/>
                <a:cs typeface="Comic Sans MS"/>
                <a:hlinkClick r:id="rId5"/>
              </a:rPr>
              <a:t>k</a:t>
            </a:r>
            <a:r>
              <a:rPr sz="1650" i="1" spc="-4" baseline="2174" dirty="0" smtClean="0">
                <a:latin typeface="Comic Sans MS"/>
                <a:cs typeface="Comic Sans MS"/>
                <a:hlinkClick r:id="rId5"/>
              </a:rPr>
              <a:t>e</a:t>
            </a:r>
            <a:r>
              <a:rPr sz="1650" i="1" spc="0" baseline="2174" dirty="0" smtClean="0">
                <a:latin typeface="Comic Sans MS"/>
                <a:cs typeface="Comic Sans MS"/>
                <a:hlinkClick r:id="rId5"/>
              </a:rPr>
              <a:t>y.c</a:t>
            </a:r>
            <a:r>
              <a:rPr sz="1650" i="1" spc="-4" baseline="2174" dirty="0" smtClean="0">
                <a:latin typeface="Comic Sans MS"/>
                <a:cs typeface="Comic Sans MS"/>
                <a:hlinkClick r:id="rId5"/>
              </a:rPr>
              <a:t>o</a:t>
            </a:r>
            <a:r>
              <a:rPr sz="1650" i="1" spc="0" baseline="2174" dirty="0" smtClean="0">
                <a:latin typeface="Comic Sans MS"/>
                <a:cs typeface="Comic Sans MS"/>
                <a:hlinkClick r:id="rId5"/>
              </a:rPr>
              <a:t>m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16097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0" baseline="1708" dirty="0" smtClean="0">
                <a:latin typeface="Comic Sans MS"/>
                <a:cs typeface="Comic Sans MS"/>
              </a:rPr>
              <a:t>7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6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6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6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6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6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6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6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6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69026" y="2209685"/>
            <a:ext cx="3439414" cy="36146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62329" y="270791"/>
            <a:ext cx="5719800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Esse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ti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l</a:t>
            </a:r>
            <a:r>
              <a:rPr sz="4800" spc="-1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Compu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er Har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d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w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re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14381" y="270791"/>
            <a:ext cx="131457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(con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2729" y="1126789"/>
            <a:ext cx="5080452" cy="2185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2305580" algn="ctr">
              <a:lnSpc>
                <a:spcPts val="2480"/>
              </a:lnSpc>
              <a:spcBef>
                <a:spcPts val="124"/>
              </a:spcBef>
            </a:pPr>
            <a:r>
              <a:rPr sz="3075" spc="0" baseline="4395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4242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Proc</a:t>
            </a:r>
            <a:r>
              <a:rPr sz="3300" spc="-4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sz="3300" spc="0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ssing</a:t>
            </a:r>
            <a:r>
              <a:rPr sz="3300" spc="-87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d</a:t>
            </a:r>
            <a:r>
              <a:rPr sz="3300" spc="-9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sz="3300" spc="0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vices</a:t>
            </a:r>
            <a:endParaRPr sz="2200">
              <a:latin typeface="Comic Sans MS"/>
              <a:cs typeface="Comic Sans MS"/>
            </a:endParaRPr>
          </a:p>
          <a:p>
            <a:pPr marL="434848" marR="40071">
              <a:lnSpc>
                <a:spcPct val="116129"/>
              </a:lnSpc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Proces</a:t>
            </a:r>
            <a:r>
              <a:rPr sz="18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s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or, brain</a:t>
            </a:r>
            <a:r>
              <a:rPr sz="1800" spc="-14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of co</a:t>
            </a:r>
            <a:r>
              <a:rPr sz="18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puter</a:t>
            </a:r>
            <a:endParaRPr sz="1800">
              <a:latin typeface="Comic Sans MS"/>
              <a:cs typeface="Comic Sans MS"/>
            </a:endParaRPr>
          </a:p>
          <a:p>
            <a:pPr marL="434848" marR="40071">
              <a:lnSpc>
                <a:spcPct val="116129"/>
              </a:lnSpc>
              <a:spcBef>
                <a:spcPts val="8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Carri</a:t>
            </a:r>
            <a:r>
              <a:rPr sz="18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s</a:t>
            </a:r>
            <a:r>
              <a:rPr sz="1800" spc="-9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out i</a:t>
            </a:r>
            <a:r>
              <a:rPr sz="18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struc</a:t>
            </a:r>
            <a:r>
              <a:rPr sz="18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t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io</a:t>
            </a:r>
            <a:r>
              <a:rPr sz="18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s</a:t>
            </a:r>
            <a:r>
              <a:rPr sz="1800" spc="-29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from program</a:t>
            </a:r>
            <a:endParaRPr sz="1800">
              <a:latin typeface="Comic Sans MS"/>
              <a:cs typeface="Comic Sans MS"/>
            </a:endParaRPr>
          </a:p>
          <a:p>
            <a:pPr marL="434848" marR="40071">
              <a:lnSpc>
                <a:spcPct val="116129"/>
              </a:lnSpc>
              <a:spcBef>
                <a:spcPts val="8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sz="18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ipulate</a:t>
            </a:r>
            <a:r>
              <a:rPr sz="1800" spc="-19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da</a:t>
            </a:r>
            <a:r>
              <a:rPr sz="18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t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endParaRPr sz="1800">
              <a:latin typeface="Comic Sans MS"/>
              <a:cs typeface="Comic Sans MS"/>
            </a:endParaRPr>
          </a:p>
          <a:p>
            <a:pPr marL="434848">
              <a:lnSpc>
                <a:spcPct val="116129"/>
              </a:lnSpc>
              <a:spcBef>
                <a:spcPts val="8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ost co</a:t>
            </a:r>
            <a:r>
              <a:rPr sz="18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puters h</a:t>
            </a:r>
            <a:r>
              <a:rPr sz="18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ve several</a:t>
            </a:r>
            <a:r>
              <a:rPr sz="1800" spc="-9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proc</a:t>
            </a:r>
            <a:r>
              <a:rPr sz="18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ssors</a:t>
            </a:r>
            <a:endParaRPr sz="1800">
              <a:latin typeface="Comic Sans MS"/>
              <a:cs typeface="Comic Sans MS"/>
            </a:endParaRPr>
          </a:p>
          <a:p>
            <a:pPr marL="857275" marR="40071">
              <a:lnSpc>
                <a:spcPct val="116129"/>
              </a:lnSpc>
              <a:spcBef>
                <a:spcPts val="70"/>
              </a:spcBef>
            </a:pPr>
            <a:r>
              <a:rPr sz="1500" spc="0" dirty="0" smtClean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sz="1500" spc="-129" dirty="0" smtClean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C</a:t>
            </a:r>
            <a:r>
              <a:rPr sz="1500" spc="-9" dirty="0" smtClean="0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ntral</a:t>
            </a:r>
            <a:r>
              <a:rPr sz="1500" spc="9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Proc</a:t>
            </a:r>
            <a:r>
              <a:rPr sz="15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ssing</a:t>
            </a:r>
            <a:r>
              <a:rPr sz="1500" spc="14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U</a:t>
            </a:r>
            <a:r>
              <a:rPr sz="15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it</a:t>
            </a:r>
            <a:r>
              <a:rPr sz="1500" spc="9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(CP</a:t>
            </a:r>
            <a:r>
              <a:rPr sz="15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U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)</a:t>
            </a:r>
            <a:endParaRPr sz="1500">
              <a:latin typeface="Comic Sans MS"/>
              <a:cs typeface="Comic Sans MS"/>
            </a:endParaRPr>
          </a:p>
          <a:p>
            <a:pPr marL="857275" marR="40071">
              <a:lnSpc>
                <a:spcPct val="116129"/>
              </a:lnSpc>
              <a:spcBef>
                <a:spcPts val="55"/>
              </a:spcBef>
            </a:pPr>
            <a:r>
              <a:rPr sz="1500" spc="0" dirty="0" smtClean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sz="1500" spc="-129" dirty="0" smtClean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Seco</a:t>
            </a:r>
            <a:r>
              <a:rPr sz="15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nd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ary pr</a:t>
            </a:r>
            <a:r>
              <a:rPr sz="15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o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c</a:t>
            </a:r>
            <a:r>
              <a:rPr sz="1500" spc="-9" dirty="0" smtClean="0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ss</a:t>
            </a:r>
            <a:r>
              <a:rPr sz="15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o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rs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4877" y="3369577"/>
            <a:ext cx="3134698" cy="258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700" spc="0" baseline="1668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2700" spc="19" baseline="16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00" spc="0" baseline="1328" dirty="0" smtClean="0">
                <a:solidFill>
                  <a:srgbClr val="252525"/>
                </a:solidFill>
                <a:latin typeface="Comic Sans MS"/>
                <a:cs typeface="Comic Sans MS"/>
              </a:rPr>
              <a:t>Proces</a:t>
            </a:r>
            <a:r>
              <a:rPr sz="2700" spc="-4" baseline="1328" dirty="0" smtClean="0">
                <a:solidFill>
                  <a:srgbClr val="252525"/>
                </a:solidFill>
                <a:latin typeface="Comic Sans MS"/>
                <a:cs typeface="Comic Sans MS"/>
              </a:rPr>
              <a:t>s</a:t>
            </a:r>
            <a:r>
              <a:rPr sz="2700" spc="0" baseline="1328" dirty="0" smtClean="0">
                <a:solidFill>
                  <a:srgbClr val="252525"/>
                </a:solidFill>
                <a:latin typeface="Comic Sans MS"/>
                <a:cs typeface="Comic Sans MS"/>
              </a:rPr>
              <a:t>ors</a:t>
            </a:r>
            <a:r>
              <a:rPr sz="2700" spc="-4" baseline="1328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2700" spc="0" baseline="1328" dirty="0" smtClean="0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sz="2700" spc="4" baseline="1328" dirty="0" smtClean="0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sz="2700" spc="0" baseline="1328" dirty="0" smtClean="0">
                <a:solidFill>
                  <a:srgbClr val="252525"/>
                </a:solidFill>
                <a:latin typeface="Comic Sans MS"/>
                <a:cs typeface="Comic Sans MS"/>
              </a:rPr>
              <a:t>de</a:t>
            </a:r>
            <a:r>
              <a:rPr sz="2700" spc="9" baseline="1328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2700" spc="0" baseline="1328" dirty="0" smtClean="0">
                <a:solidFill>
                  <a:srgbClr val="252525"/>
                </a:solidFill>
                <a:latin typeface="Comic Sans MS"/>
                <a:cs typeface="Comic Sans MS"/>
              </a:rPr>
              <a:t>of silicon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15460" y="3373948"/>
            <a:ext cx="431485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sz="2700" spc="4" baseline="2657" dirty="0" smtClean="0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sz="2700" spc="0" baseline="2657" dirty="0" smtClean="0">
                <a:solidFill>
                  <a:srgbClr val="252525"/>
                </a:solidFill>
                <a:latin typeface="Comic Sans MS"/>
                <a:cs typeface="Comic Sans MS"/>
              </a:rPr>
              <a:t>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54144" y="3373948"/>
            <a:ext cx="776424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solidFill>
                  <a:srgbClr val="252525"/>
                </a:solidFill>
                <a:latin typeface="Comic Sans MS"/>
                <a:cs typeface="Comic Sans MS"/>
              </a:rPr>
              <a:t>cop</a:t>
            </a:r>
            <a:r>
              <a:rPr sz="2700" spc="-4" baseline="2657" dirty="0" smtClean="0">
                <a:solidFill>
                  <a:srgbClr val="252525"/>
                </a:solidFill>
                <a:latin typeface="Comic Sans MS"/>
                <a:cs typeface="Comic Sans MS"/>
              </a:rPr>
              <a:t>p</a:t>
            </a:r>
            <a:r>
              <a:rPr sz="2700" spc="0" baseline="2657" dirty="0" smtClean="0">
                <a:solidFill>
                  <a:srgbClr val="252525"/>
                </a:solidFill>
                <a:latin typeface="Comic Sans MS"/>
                <a:cs typeface="Comic Sans MS"/>
              </a:rPr>
              <a:t>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4877" y="3698761"/>
            <a:ext cx="1126665" cy="258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700" spc="0" baseline="1668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2700" spc="19" baseline="16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00" spc="0" baseline="1328" dirty="0" smtClean="0">
                <a:solidFill>
                  <a:srgbClr val="252525"/>
                </a:solidFill>
                <a:latin typeface="Comic Sans MS"/>
                <a:cs typeface="Comic Sans MS"/>
              </a:rPr>
              <a:t>Plugged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7209" y="3703132"/>
            <a:ext cx="47187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solidFill>
                  <a:srgbClr val="252525"/>
                </a:solidFill>
                <a:latin typeface="Comic Sans MS"/>
                <a:cs typeface="Comic Sans MS"/>
              </a:rPr>
              <a:t>i</a:t>
            </a:r>
            <a:r>
              <a:rPr sz="2700" spc="4" baseline="2657" dirty="0" smtClean="0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sz="2700" spc="0" baseline="2657" dirty="0" smtClean="0">
                <a:solidFill>
                  <a:srgbClr val="252525"/>
                </a:solidFill>
                <a:latin typeface="Comic Sans MS"/>
                <a:cs typeface="Comic Sans MS"/>
              </a:rPr>
              <a:t>to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5440" y="3703132"/>
            <a:ext cx="145073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700" spc="0" baseline="2657" dirty="0" smtClean="0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sz="2700" spc="4" baseline="2657" dirty="0" smtClean="0">
                <a:solidFill>
                  <a:srgbClr val="252525"/>
                </a:solidFill>
                <a:latin typeface="Comic Sans MS"/>
                <a:cs typeface="Comic Sans MS"/>
              </a:rPr>
              <a:t>o</a:t>
            </a:r>
            <a:r>
              <a:rPr sz="2700" spc="0" baseline="2657" dirty="0" smtClean="0">
                <a:solidFill>
                  <a:srgbClr val="252525"/>
                </a:solidFill>
                <a:latin typeface="Comic Sans MS"/>
                <a:cs typeface="Comic Sans MS"/>
              </a:rPr>
              <a:t>t</a:t>
            </a:r>
            <a:r>
              <a:rPr sz="2700" spc="4" baseline="2657" dirty="0" smtClean="0">
                <a:solidFill>
                  <a:srgbClr val="252525"/>
                </a:solidFill>
                <a:latin typeface="Comic Sans MS"/>
                <a:cs typeface="Comic Sans MS"/>
              </a:rPr>
              <a:t>h</a:t>
            </a:r>
            <a:r>
              <a:rPr sz="2700" spc="0" baseline="2657" dirty="0" smtClean="0">
                <a:solidFill>
                  <a:srgbClr val="252525"/>
                </a:solidFill>
                <a:latin typeface="Comic Sans MS"/>
                <a:cs typeface="Comic Sans MS"/>
              </a:rPr>
              <a:t>erboard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46122" y="6247655"/>
            <a:ext cx="6839786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b="1" spc="0" baseline="2174" dirty="0" smtClean="0">
                <a:latin typeface="Comic Sans MS"/>
                <a:cs typeface="Comic Sans MS"/>
              </a:rPr>
              <a:t>Sour</a:t>
            </a:r>
            <a:r>
              <a:rPr sz="1650" b="1" spc="-4" baseline="2174" dirty="0" smtClean="0">
                <a:latin typeface="Comic Sans MS"/>
                <a:cs typeface="Comic Sans MS"/>
              </a:rPr>
              <a:t>ce</a:t>
            </a:r>
            <a:r>
              <a:rPr sz="1650" spc="0" baseline="2174" dirty="0" smtClean="0">
                <a:latin typeface="Comic Sans MS"/>
                <a:cs typeface="Comic Sans MS"/>
              </a:rPr>
              <a:t>:</a:t>
            </a:r>
            <a:r>
              <a:rPr sz="1650" spc="-34" baseline="2174" dirty="0" smtClean="0">
                <a:latin typeface="Comic Sans MS"/>
                <a:cs typeface="Comic Sans MS"/>
              </a:rPr>
              <a:t> </a:t>
            </a:r>
            <a:r>
              <a:rPr sz="1650" i="1" spc="0" baseline="2174" dirty="0" smtClean="0">
                <a:latin typeface="Comic Sans MS"/>
                <a:cs typeface="Comic Sans MS"/>
              </a:rPr>
              <a:t>h</a:t>
            </a:r>
            <a:r>
              <a:rPr sz="1650" i="1" spc="-4" baseline="2174" dirty="0" smtClean="0">
                <a:latin typeface="Comic Sans MS"/>
                <a:cs typeface="Comic Sans MS"/>
              </a:rPr>
              <a:t>tt</a:t>
            </a:r>
            <a:r>
              <a:rPr sz="1650" i="1" spc="0" baseline="2174" dirty="0" smtClean="0">
                <a:latin typeface="Comic Sans MS"/>
                <a:cs typeface="Comic Sans MS"/>
              </a:rPr>
              <a:t>ps</a:t>
            </a:r>
            <a:r>
              <a:rPr sz="1650" i="1" spc="-4" baseline="2174" dirty="0" smtClean="0">
                <a:latin typeface="Comic Sans MS"/>
                <a:cs typeface="Comic Sans MS"/>
              </a:rPr>
              <a:t>:</a:t>
            </a:r>
            <a:r>
              <a:rPr sz="1650" i="1" spc="0" baseline="2174" dirty="0" smtClean="0">
                <a:latin typeface="Comic Sans MS"/>
                <a:cs typeface="Comic Sans MS"/>
                <a:hlinkClick r:id="rId5"/>
              </a:rPr>
              <a:t>//www.</a:t>
            </a:r>
            <a:r>
              <a:rPr sz="1650" i="1" spc="-4" baseline="2174" dirty="0" smtClean="0">
                <a:latin typeface="Comic Sans MS"/>
                <a:cs typeface="Comic Sans MS"/>
                <a:hlinkClick r:id="rId5"/>
              </a:rPr>
              <a:t>e</a:t>
            </a:r>
            <a:r>
              <a:rPr sz="1650" i="1" spc="0" baseline="2174" dirty="0" smtClean="0">
                <a:latin typeface="Comic Sans MS"/>
                <a:cs typeface="Comic Sans MS"/>
                <a:hlinkClick r:id="rId5"/>
              </a:rPr>
              <a:t>l</a:t>
            </a:r>
            <a:r>
              <a:rPr sz="1650" i="1" spc="-4" baseline="2174" dirty="0" smtClean="0">
                <a:latin typeface="Comic Sans MS"/>
                <a:cs typeface="Comic Sans MS"/>
                <a:hlinkClick r:id="rId5"/>
              </a:rPr>
              <a:t>p</a:t>
            </a:r>
            <a:r>
              <a:rPr sz="1650" i="1" spc="0" baseline="2174" dirty="0" smtClean="0">
                <a:latin typeface="Comic Sans MS"/>
                <a:cs typeface="Comic Sans MS"/>
                <a:hlinkClick r:id="rId5"/>
              </a:rPr>
              <a:t>r</a:t>
            </a:r>
            <a:r>
              <a:rPr sz="1650" i="1" spc="-4" baseline="2174" dirty="0" smtClean="0">
                <a:latin typeface="Comic Sans MS"/>
                <a:cs typeface="Comic Sans MS"/>
                <a:hlinkClick r:id="rId5"/>
              </a:rPr>
              <a:t>oc</a:t>
            </a:r>
            <a:r>
              <a:rPr sz="1650" i="1" spc="0" baseline="2174" dirty="0" smtClean="0">
                <a:latin typeface="Comic Sans MS"/>
                <a:cs typeface="Comic Sans MS"/>
                <a:hlinkClick r:id="rId5"/>
              </a:rPr>
              <a:t>u</a:t>
            </a:r>
            <a:r>
              <a:rPr sz="1650" i="1" spc="4" baseline="2174" dirty="0" smtClean="0">
                <a:latin typeface="Comic Sans MS"/>
                <a:cs typeface="Comic Sans MS"/>
                <a:hlinkClick r:id="rId5"/>
              </a:rPr>
              <a:t>s</a:t>
            </a:r>
            <a:r>
              <a:rPr sz="1650" i="1" spc="0" baseline="2174" dirty="0" smtClean="0">
                <a:latin typeface="Comic Sans MS"/>
                <a:cs typeface="Comic Sans MS"/>
                <a:hlinkClick r:id="rId5"/>
              </a:rPr>
              <a:t>.c</a:t>
            </a:r>
            <a:r>
              <a:rPr sz="1650" i="1" spc="-4" baseline="2174" dirty="0" smtClean="0">
                <a:latin typeface="Comic Sans MS"/>
                <a:cs typeface="Comic Sans MS"/>
                <a:hlinkClick r:id="rId5"/>
              </a:rPr>
              <a:t>om</a:t>
            </a:r>
            <a:r>
              <a:rPr sz="1650" i="1" spc="0" baseline="2174" dirty="0" smtClean="0">
                <a:latin typeface="Comic Sans MS"/>
                <a:cs typeface="Comic Sans MS"/>
                <a:hlinkClick r:id="rId5"/>
              </a:rPr>
              <a:t>/</a:t>
            </a:r>
            <a:r>
              <a:rPr sz="1650" i="1" spc="-4" baseline="2174" dirty="0" smtClean="0">
                <a:latin typeface="Comic Sans MS"/>
                <a:cs typeface="Comic Sans MS"/>
                <a:hlinkClick r:id="rId5"/>
              </a:rPr>
              <a:t>m</a:t>
            </a:r>
            <a:r>
              <a:rPr sz="1650" i="1" spc="0" baseline="2174" dirty="0" smtClean="0">
                <a:latin typeface="Comic Sans MS"/>
                <a:cs typeface="Comic Sans MS"/>
                <a:hlinkClick r:id="rId5"/>
              </a:rPr>
              <a:t>icr</a:t>
            </a:r>
            <a:r>
              <a:rPr sz="1650" i="1" spc="-9" baseline="2174" dirty="0" smtClean="0">
                <a:latin typeface="Comic Sans MS"/>
                <a:cs typeface="Comic Sans MS"/>
                <a:hlinkClick r:id="rId5"/>
              </a:rPr>
              <a:t>o</a:t>
            </a:r>
            <a:r>
              <a:rPr sz="1650" i="1" spc="0" baseline="2174" dirty="0" smtClean="0">
                <a:latin typeface="Comic Sans MS"/>
                <a:cs typeface="Comic Sans MS"/>
                <a:hlinkClick r:id="rId5"/>
              </a:rPr>
              <a:t>p</a:t>
            </a:r>
            <a:r>
              <a:rPr sz="1650" i="1" spc="-4" baseline="2174" dirty="0" smtClean="0">
                <a:latin typeface="Comic Sans MS"/>
                <a:cs typeface="Comic Sans MS"/>
                <a:hlinkClick r:id="rId5"/>
              </a:rPr>
              <a:t>r</a:t>
            </a:r>
            <a:r>
              <a:rPr sz="1650" i="1" spc="-14" baseline="2174" dirty="0" smtClean="0">
                <a:latin typeface="Comic Sans MS"/>
                <a:cs typeface="Comic Sans MS"/>
                <a:hlinkClick r:id="rId5"/>
              </a:rPr>
              <a:t>o</a:t>
            </a:r>
            <a:r>
              <a:rPr sz="1650" i="1" spc="-4" baseline="2174" dirty="0" smtClean="0">
                <a:latin typeface="Comic Sans MS"/>
                <a:cs typeface="Comic Sans MS"/>
                <a:hlinkClick r:id="rId5"/>
              </a:rPr>
              <a:t>ce</a:t>
            </a:r>
            <a:r>
              <a:rPr sz="1650" i="1" spc="0" baseline="2174" dirty="0" smtClean="0">
                <a:latin typeface="Comic Sans MS"/>
                <a:cs typeface="Comic Sans MS"/>
                <a:hlinkClick r:id="rId5"/>
              </a:rPr>
              <a:t>s</a:t>
            </a:r>
            <a:r>
              <a:rPr sz="1650" i="1" spc="4" baseline="2174" dirty="0" smtClean="0">
                <a:latin typeface="Comic Sans MS"/>
                <a:cs typeface="Comic Sans MS"/>
                <a:hlinkClick r:id="rId5"/>
              </a:rPr>
              <a:t>s</a:t>
            </a:r>
            <a:r>
              <a:rPr sz="1650" i="1" spc="-4" baseline="2174" dirty="0" smtClean="0">
                <a:latin typeface="Comic Sans MS"/>
                <a:cs typeface="Comic Sans MS"/>
                <a:hlinkClick r:id="rId5"/>
              </a:rPr>
              <a:t>o</a:t>
            </a:r>
            <a:r>
              <a:rPr sz="1650" i="1" spc="4" baseline="2174" dirty="0" smtClean="0">
                <a:latin typeface="Comic Sans MS"/>
                <a:cs typeface="Comic Sans MS"/>
                <a:hlinkClick r:id="rId5"/>
              </a:rPr>
              <a:t>r</a:t>
            </a:r>
            <a:r>
              <a:rPr sz="1650" i="1" spc="-4" baseline="2174" dirty="0" smtClean="0">
                <a:latin typeface="Comic Sans MS"/>
                <a:cs typeface="Comic Sans MS"/>
                <a:hlinkClick r:id="rId5"/>
              </a:rPr>
              <a:t>-</a:t>
            </a:r>
            <a:r>
              <a:rPr sz="1650" i="1" spc="0" baseline="2174" dirty="0" smtClean="0">
                <a:latin typeface="Comic Sans MS"/>
                <a:cs typeface="Comic Sans MS"/>
                <a:hlinkClick r:id="rId5"/>
              </a:rPr>
              <a:t>hist</a:t>
            </a:r>
            <a:r>
              <a:rPr sz="1650" i="1" spc="-4" baseline="2174" dirty="0" smtClean="0">
                <a:latin typeface="Comic Sans MS"/>
                <a:cs typeface="Comic Sans MS"/>
                <a:hlinkClick r:id="rId5"/>
              </a:rPr>
              <a:t>o</a:t>
            </a:r>
            <a:r>
              <a:rPr sz="1650" i="1" spc="-14" baseline="2174" dirty="0" smtClean="0">
                <a:latin typeface="Comic Sans MS"/>
                <a:cs typeface="Comic Sans MS"/>
                <a:hlinkClick r:id="rId5"/>
              </a:rPr>
              <a:t>r</a:t>
            </a:r>
            <a:r>
              <a:rPr sz="1650" i="1" spc="0" baseline="2174" dirty="0" smtClean="0">
                <a:latin typeface="Comic Sans MS"/>
                <a:cs typeface="Comic Sans MS"/>
                <a:hlinkClick r:id="rId5"/>
              </a:rPr>
              <a:t>y</a:t>
            </a:r>
            <a:r>
              <a:rPr sz="1650" i="1" spc="-4" baseline="2174" dirty="0" smtClean="0">
                <a:latin typeface="Comic Sans MS"/>
                <a:cs typeface="Comic Sans MS"/>
                <a:hlinkClick r:id="rId5"/>
              </a:rPr>
              <a:t>-</a:t>
            </a:r>
            <a:r>
              <a:rPr sz="1650" i="1" spc="0" baseline="2174" dirty="0" smtClean="0">
                <a:latin typeface="Comic Sans MS"/>
                <a:cs typeface="Comic Sans MS"/>
                <a:hlinkClick r:id="rId5"/>
              </a:rPr>
              <a:t>and</a:t>
            </a:r>
            <a:r>
              <a:rPr sz="1650" i="1" spc="-4" baseline="2174" dirty="0" smtClean="0">
                <a:latin typeface="Comic Sans MS"/>
                <a:cs typeface="Comic Sans MS"/>
                <a:hlinkClick r:id="rId5"/>
              </a:rPr>
              <a:t>-</a:t>
            </a:r>
            <a:r>
              <a:rPr sz="1650" i="1" spc="4" baseline="2174" dirty="0" smtClean="0">
                <a:latin typeface="Comic Sans MS"/>
                <a:cs typeface="Comic Sans MS"/>
                <a:hlinkClick r:id="rId5"/>
              </a:rPr>
              <a:t>b</a:t>
            </a:r>
            <a:r>
              <a:rPr sz="1650" i="1" spc="0" baseline="2174" dirty="0" smtClean="0">
                <a:latin typeface="Comic Sans MS"/>
                <a:cs typeface="Comic Sans MS"/>
                <a:hlinkClick r:id="rId5"/>
              </a:rPr>
              <a:t>ri</a:t>
            </a:r>
            <a:r>
              <a:rPr sz="1650" i="1" spc="-4" baseline="2174" dirty="0" smtClean="0">
                <a:latin typeface="Comic Sans MS"/>
                <a:cs typeface="Comic Sans MS"/>
                <a:hlinkClick r:id="rId5"/>
              </a:rPr>
              <a:t>e</a:t>
            </a:r>
            <a:r>
              <a:rPr sz="1650" i="1" spc="4" baseline="2174" dirty="0" smtClean="0">
                <a:latin typeface="Comic Sans MS"/>
                <a:cs typeface="Comic Sans MS"/>
                <a:hlinkClick r:id="rId5"/>
              </a:rPr>
              <a:t>f</a:t>
            </a:r>
            <a:r>
              <a:rPr sz="1650" i="1" spc="-4" baseline="2174" dirty="0" smtClean="0">
                <a:latin typeface="Comic Sans MS"/>
                <a:cs typeface="Comic Sans MS"/>
                <a:hlinkClick r:id="rId5"/>
              </a:rPr>
              <a:t>-</a:t>
            </a:r>
            <a:r>
              <a:rPr sz="1650" i="1" spc="0" baseline="2174" dirty="0" smtClean="0">
                <a:latin typeface="Comic Sans MS"/>
                <a:cs typeface="Comic Sans MS"/>
                <a:hlinkClick r:id="rId5"/>
              </a:rPr>
              <a:t>inf</a:t>
            </a:r>
            <a:r>
              <a:rPr sz="1650" i="1" spc="-4" baseline="2174" dirty="0" smtClean="0">
                <a:latin typeface="Comic Sans MS"/>
                <a:cs typeface="Comic Sans MS"/>
                <a:hlinkClick r:id="rId5"/>
              </a:rPr>
              <a:t>o</a:t>
            </a:r>
            <a:r>
              <a:rPr sz="1650" i="1" spc="0" baseline="2174" dirty="0" smtClean="0">
                <a:latin typeface="Comic Sans MS"/>
                <a:cs typeface="Comic Sans MS"/>
                <a:hlinkClick r:id="rId5"/>
              </a:rPr>
              <a:t>r</a:t>
            </a:r>
            <a:r>
              <a:rPr sz="1650" i="1" spc="-9" baseline="2174" dirty="0" smtClean="0">
                <a:latin typeface="Comic Sans MS"/>
                <a:cs typeface="Comic Sans MS"/>
                <a:hlinkClick r:id="rId5"/>
              </a:rPr>
              <a:t>m</a:t>
            </a:r>
            <a:r>
              <a:rPr sz="1650" i="1" spc="0" baseline="2174" dirty="0" smtClean="0">
                <a:latin typeface="Comic Sans MS"/>
                <a:cs typeface="Comic Sans MS"/>
                <a:hlinkClick r:id="rId5"/>
              </a:rPr>
              <a:t>a</a:t>
            </a:r>
            <a:r>
              <a:rPr sz="1650" i="1" spc="-4" baseline="2174" dirty="0" smtClean="0">
                <a:latin typeface="Comic Sans MS"/>
                <a:cs typeface="Comic Sans MS"/>
                <a:hlinkClick r:id="rId5"/>
              </a:rPr>
              <a:t>t</a:t>
            </a:r>
            <a:r>
              <a:rPr sz="1650" i="1" spc="0" baseline="2174" dirty="0" smtClean="0">
                <a:latin typeface="Comic Sans MS"/>
                <a:cs typeface="Comic Sans MS"/>
                <a:hlinkClick r:id="rId5"/>
              </a:rPr>
              <a:t>ion</a:t>
            </a:r>
            <a:r>
              <a:rPr sz="1650" i="1" spc="-4" baseline="2174" dirty="0" smtClean="0">
                <a:latin typeface="Comic Sans MS"/>
                <a:cs typeface="Comic Sans MS"/>
                <a:hlinkClick r:id="rId5"/>
              </a:rPr>
              <a:t>-</a:t>
            </a:r>
            <a:r>
              <a:rPr sz="1650" i="1" spc="0" baseline="2174" dirty="0" smtClean="0">
                <a:latin typeface="Comic Sans MS"/>
                <a:cs typeface="Comic Sans MS"/>
                <a:hlinkClick r:id="rId5"/>
              </a:rPr>
              <a:t>a</a:t>
            </a:r>
            <a:r>
              <a:rPr sz="1650" i="1" spc="-9" baseline="2174" dirty="0" smtClean="0">
                <a:latin typeface="Comic Sans MS"/>
                <a:cs typeface="Comic Sans MS"/>
                <a:hlinkClick r:id="rId5"/>
              </a:rPr>
              <a:t>b</a:t>
            </a:r>
            <a:r>
              <a:rPr sz="1650" i="1" spc="-4" baseline="2174" dirty="0" smtClean="0">
                <a:latin typeface="Comic Sans MS"/>
                <a:cs typeface="Comic Sans MS"/>
                <a:hlinkClick r:id="rId5"/>
              </a:rPr>
              <a:t>o</a:t>
            </a:r>
            <a:r>
              <a:rPr sz="1650" i="1" spc="0" baseline="2174" dirty="0" smtClean="0">
                <a:latin typeface="Comic Sans MS"/>
                <a:cs typeface="Comic Sans MS"/>
                <a:hlinkClick r:id="rId5"/>
              </a:rPr>
              <a:t>u</a:t>
            </a:r>
            <a:r>
              <a:rPr sz="1650" i="1" spc="-4" baseline="2174" dirty="0" smtClean="0">
                <a:latin typeface="Comic Sans MS"/>
                <a:cs typeface="Comic Sans MS"/>
                <a:hlinkClick r:id="rId5"/>
              </a:rPr>
              <a:t>t-</a:t>
            </a:r>
            <a:r>
              <a:rPr sz="1650" i="1" spc="0" baseline="2174" dirty="0" smtClean="0">
                <a:latin typeface="Comic Sans MS"/>
                <a:cs typeface="Comic Sans MS"/>
                <a:hlinkClick r:id="rId5"/>
              </a:rPr>
              <a:t>its</a:t>
            </a:r>
            <a:r>
              <a:rPr sz="1650" i="1" spc="-4" baseline="2174" dirty="0" smtClean="0">
                <a:latin typeface="Comic Sans MS"/>
                <a:cs typeface="Comic Sans MS"/>
                <a:hlinkClick r:id="rId5"/>
              </a:rPr>
              <a:t>-</a:t>
            </a:r>
            <a:r>
              <a:rPr sz="1650" i="1" spc="0" baseline="2174" dirty="0" smtClean="0">
                <a:latin typeface="Comic Sans MS"/>
                <a:cs typeface="Comic Sans MS"/>
                <a:hlinkClick r:id="rId5"/>
              </a:rPr>
              <a:t>ge</a:t>
            </a:r>
            <a:r>
              <a:rPr sz="1650" i="1" spc="-4" baseline="2174" dirty="0" smtClean="0">
                <a:latin typeface="Comic Sans MS"/>
                <a:cs typeface="Comic Sans MS"/>
                <a:hlinkClick r:id="rId5"/>
              </a:rPr>
              <a:t>ne</a:t>
            </a:r>
            <a:r>
              <a:rPr sz="1650" i="1" spc="0" baseline="2174" dirty="0" smtClean="0">
                <a:latin typeface="Comic Sans MS"/>
                <a:cs typeface="Comic Sans MS"/>
                <a:hlinkClick r:id="rId5"/>
              </a:rPr>
              <a:t>ra</a:t>
            </a:r>
            <a:r>
              <a:rPr sz="1650" i="1" spc="-4" baseline="2174" dirty="0" smtClean="0">
                <a:latin typeface="Comic Sans MS"/>
                <a:cs typeface="Comic Sans MS"/>
                <a:hlinkClick r:id="rId5"/>
              </a:rPr>
              <a:t>t</a:t>
            </a:r>
            <a:r>
              <a:rPr sz="1650" i="1" spc="0" baseline="2174" dirty="0" smtClean="0">
                <a:latin typeface="Comic Sans MS"/>
                <a:cs typeface="Comic Sans MS"/>
                <a:hlinkClick r:id="rId5"/>
              </a:rPr>
              <a:t>i</a:t>
            </a:r>
            <a:r>
              <a:rPr sz="1650" i="1" spc="-14" baseline="2174" dirty="0" smtClean="0">
                <a:latin typeface="Comic Sans MS"/>
                <a:cs typeface="Comic Sans MS"/>
                <a:hlinkClick r:id="rId5"/>
              </a:rPr>
              <a:t>o</a:t>
            </a:r>
            <a:r>
              <a:rPr sz="1650" i="1" spc="0" baseline="2174" dirty="0" smtClean="0">
                <a:latin typeface="Comic Sans MS"/>
                <a:cs typeface="Comic Sans MS"/>
                <a:hlinkClick r:id="rId5"/>
              </a:rPr>
              <a:t>ns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16097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0" baseline="1708" dirty="0" smtClean="0">
                <a:latin typeface="Comic Sans MS"/>
                <a:cs typeface="Comic Sans MS"/>
              </a:rPr>
              <a:t>8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6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6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6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6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6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6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6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6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6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2329" y="270791"/>
            <a:ext cx="3735310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Esse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n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ti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l</a:t>
            </a:r>
            <a:r>
              <a:rPr sz="4800" spc="-1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Compu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er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32739" y="270791"/>
            <a:ext cx="1949391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Har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d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w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re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14381" y="270791"/>
            <a:ext cx="131457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(con</a:t>
            </a:r>
            <a:r>
              <a:rPr sz="4800" spc="9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sz="4800" spc="0" baseline="1494" dirty="0" smtClean="0">
                <a:solidFill>
                  <a:srgbClr val="008000"/>
                </a:solidFill>
                <a:latin typeface="Comic Sans MS"/>
                <a:cs typeface="Comic Sans MS"/>
              </a:rPr>
              <a:t>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729" y="1126789"/>
            <a:ext cx="4416975" cy="2679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172">
              <a:lnSpc>
                <a:spcPts val="2480"/>
              </a:lnSpc>
              <a:spcBef>
                <a:spcPts val="124"/>
              </a:spcBef>
            </a:pPr>
            <a:r>
              <a:rPr sz="3075" spc="0" baseline="4395" dirty="0" smtClean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sz="3075" spc="343" baseline="4242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300" spc="0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Memory</a:t>
            </a:r>
            <a:r>
              <a:rPr sz="3300" spc="-62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3300" spc="0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d</a:t>
            </a:r>
            <a:r>
              <a:rPr sz="3300" spc="-9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sz="3300" spc="0" baseline="3261" dirty="0" smtClean="0">
                <a:solidFill>
                  <a:srgbClr val="252525"/>
                </a:solidFill>
                <a:latin typeface="Comic Sans MS"/>
                <a:cs typeface="Comic Sans MS"/>
              </a:rPr>
              <a:t>vices</a:t>
            </a:r>
            <a:endParaRPr sz="2200">
              <a:latin typeface="Comic Sans MS"/>
              <a:cs typeface="Comic Sans MS"/>
            </a:endParaRPr>
          </a:p>
          <a:p>
            <a:pPr marL="434848" marR="30172">
              <a:lnSpc>
                <a:spcPct val="116129"/>
              </a:lnSpc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St</a:t>
            </a:r>
            <a:r>
              <a:rPr sz="18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o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res</a:t>
            </a:r>
            <a:r>
              <a:rPr sz="1800" spc="-9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da</a:t>
            </a:r>
            <a:r>
              <a:rPr sz="18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t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a or</a:t>
            </a:r>
            <a:r>
              <a:rPr sz="18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progra</a:t>
            </a:r>
            <a:r>
              <a:rPr sz="1800" spc="9" dirty="0" smtClean="0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s</a:t>
            </a:r>
            <a:endParaRPr sz="1800">
              <a:latin typeface="Comic Sans MS"/>
              <a:cs typeface="Comic Sans MS"/>
            </a:endParaRPr>
          </a:p>
          <a:p>
            <a:pPr marL="434848" marR="30172">
              <a:lnSpc>
                <a:spcPct val="116129"/>
              </a:lnSpc>
              <a:spcBef>
                <a:spcPts val="80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Ra</a:t>
            </a:r>
            <a:r>
              <a:rPr sz="18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dom</a:t>
            </a:r>
            <a:r>
              <a:rPr sz="1800" spc="-14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Access </a:t>
            </a:r>
            <a:r>
              <a:rPr sz="18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emory (R</a:t>
            </a:r>
            <a:r>
              <a:rPr sz="18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sz="18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)</a:t>
            </a:r>
            <a:endParaRPr sz="1800">
              <a:latin typeface="Comic Sans MS"/>
              <a:cs typeface="Comic Sans MS"/>
            </a:endParaRPr>
          </a:p>
          <a:p>
            <a:pPr marL="857275" marR="30172">
              <a:lnSpc>
                <a:spcPct val="116129"/>
              </a:lnSpc>
              <a:spcBef>
                <a:spcPts val="65"/>
              </a:spcBef>
            </a:pPr>
            <a:r>
              <a:rPr sz="1500" spc="0" dirty="0" smtClean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sz="1500" spc="-129" dirty="0" smtClean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Volati</a:t>
            </a:r>
            <a:r>
              <a:rPr sz="15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l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endParaRPr sz="1500">
              <a:latin typeface="Comic Sans MS"/>
              <a:cs typeface="Comic Sans MS"/>
            </a:endParaRPr>
          </a:p>
          <a:p>
            <a:pPr marL="857275" marR="30172">
              <a:lnSpc>
                <a:spcPct val="116129"/>
              </a:lnSpc>
              <a:spcBef>
                <a:spcPts val="55"/>
              </a:spcBef>
            </a:pPr>
            <a:r>
              <a:rPr sz="1500" spc="0" dirty="0" smtClean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sz="1500" spc="-129" dirty="0" smtClean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S</a:t>
            </a:r>
            <a:r>
              <a:rPr sz="15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t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ores</a:t>
            </a:r>
            <a:r>
              <a:rPr sz="15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curr</a:t>
            </a:r>
            <a:r>
              <a:rPr sz="1500" spc="-9" dirty="0" smtClean="0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nt</a:t>
            </a:r>
            <a:r>
              <a:rPr sz="1500" spc="29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5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d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ata a</a:t>
            </a:r>
            <a:r>
              <a:rPr sz="1500" spc="-9" dirty="0" smtClean="0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d pro</a:t>
            </a:r>
            <a:r>
              <a:rPr sz="15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g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rams</a:t>
            </a:r>
            <a:endParaRPr sz="1500">
              <a:latin typeface="Comic Sans MS"/>
              <a:cs typeface="Comic Sans MS"/>
            </a:endParaRPr>
          </a:p>
          <a:p>
            <a:pPr marL="857275">
              <a:lnSpc>
                <a:spcPct val="116129"/>
              </a:lnSpc>
              <a:spcBef>
                <a:spcPts val="55"/>
              </a:spcBef>
            </a:pPr>
            <a:r>
              <a:rPr sz="1500" spc="0" dirty="0" smtClean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sz="1500" spc="-129" dirty="0" smtClean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15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ore </a:t>
            </a:r>
            <a:r>
              <a:rPr sz="15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R</a:t>
            </a:r>
            <a:r>
              <a:rPr sz="15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M </a:t>
            </a:r>
            <a:r>
              <a:rPr sz="15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re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sults</a:t>
            </a:r>
            <a:r>
              <a:rPr sz="1500" spc="9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in</a:t>
            </a:r>
            <a:r>
              <a:rPr sz="1500" spc="14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a </a:t>
            </a:r>
            <a:r>
              <a:rPr sz="15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f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aster</a:t>
            </a:r>
            <a:r>
              <a:rPr sz="15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system</a:t>
            </a:r>
            <a:endParaRPr sz="1500">
              <a:latin typeface="Comic Sans MS"/>
              <a:cs typeface="Comic Sans MS"/>
            </a:endParaRPr>
          </a:p>
          <a:p>
            <a:pPr marL="434848" marR="30172">
              <a:lnSpc>
                <a:spcPct val="116129"/>
              </a:lnSpc>
              <a:spcBef>
                <a:spcPts val="75"/>
              </a:spcBef>
            </a:pPr>
            <a:r>
              <a:rPr sz="1800" spc="0" dirty="0" smtClean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sz="1800" spc="19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R</a:t>
            </a:r>
            <a:r>
              <a:rPr sz="1800" spc="-9" dirty="0" smtClean="0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ad</a:t>
            </a:r>
            <a:r>
              <a:rPr sz="1800" spc="-9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O</a:t>
            </a:r>
            <a:r>
              <a:rPr sz="18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ly</a:t>
            </a:r>
            <a:r>
              <a:rPr sz="1800" spc="-14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8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emory (</a:t>
            </a:r>
            <a:r>
              <a:rPr sz="1800" spc="-9" dirty="0" smtClean="0">
                <a:solidFill>
                  <a:srgbClr val="252525"/>
                </a:solidFill>
                <a:latin typeface="Comic Sans MS"/>
                <a:cs typeface="Comic Sans MS"/>
              </a:rPr>
              <a:t>R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O</a:t>
            </a:r>
            <a:r>
              <a:rPr sz="18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sz="18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)</a:t>
            </a:r>
            <a:endParaRPr sz="1800">
              <a:latin typeface="Comic Sans MS"/>
              <a:cs typeface="Comic Sans MS"/>
            </a:endParaRPr>
          </a:p>
          <a:p>
            <a:pPr marL="857275" marR="30172">
              <a:lnSpc>
                <a:spcPct val="116129"/>
              </a:lnSpc>
              <a:spcBef>
                <a:spcPts val="65"/>
              </a:spcBef>
            </a:pPr>
            <a:r>
              <a:rPr sz="1500" spc="0" dirty="0" smtClean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sz="1500" spc="-129" dirty="0" smtClean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P</a:t>
            </a:r>
            <a:r>
              <a:rPr sz="15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rma</a:t>
            </a:r>
            <a:r>
              <a:rPr sz="15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ne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nt</a:t>
            </a:r>
            <a:r>
              <a:rPr sz="1500" spc="14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st</a:t>
            </a:r>
            <a:r>
              <a:rPr sz="15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o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ra</a:t>
            </a:r>
            <a:r>
              <a:rPr sz="15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g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e of</a:t>
            </a:r>
            <a:r>
              <a:rPr sz="1500" spc="9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pro</a:t>
            </a:r>
            <a:r>
              <a:rPr sz="15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g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rams</a:t>
            </a:r>
            <a:endParaRPr sz="1500">
              <a:latin typeface="Comic Sans MS"/>
              <a:cs typeface="Comic Sans MS"/>
            </a:endParaRPr>
          </a:p>
          <a:p>
            <a:pPr marL="857275" marR="30172">
              <a:lnSpc>
                <a:spcPct val="116129"/>
              </a:lnSpc>
              <a:spcBef>
                <a:spcPts val="55"/>
              </a:spcBef>
            </a:pPr>
            <a:r>
              <a:rPr sz="1500" spc="0" dirty="0" smtClean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sz="1500" spc="-129" dirty="0" smtClean="0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Hol</a:t>
            </a:r>
            <a:r>
              <a:rPr sz="15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d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s</a:t>
            </a:r>
            <a:r>
              <a:rPr sz="1500" spc="-14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the comput</a:t>
            </a:r>
            <a:r>
              <a:rPr sz="15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r</a:t>
            </a:r>
            <a:r>
              <a:rPr sz="1500" spc="19" dirty="0" smtClean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bo</a:t>
            </a:r>
            <a:r>
              <a:rPr sz="1500" spc="4" dirty="0" smtClean="0">
                <a:solidFill>
                  <a:srgbClr val="252525"/>
                </a:solidFill>
                <a:latin typeface="Comic Sans MS"/>
                <a:cs typeface="Comic Sans MS"/>
              </a:rPr>
              <a:t>o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t </a:t>
            </a:r>
            <a:r>
              <a:rPr sz="1500" spc="-9" dirty="0" smtClean="0">
                <a:solidFill>
                  <a:srgbClr val="252525"/>
                </a:solidFill>
                <a:latin typeface="Comic Sans MS"/>
                <a:cs typeface="Comic Sans MS"/>
              </a:rPr>
              <a:t>d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ir</a:t>
            </a:r>
            <a:r>
              <a:rPr sz="1500" spc="-4" dirty="0" smtClean="0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sz="1500" spc="0" dirty="0" smtClean="0">
                <a:solidFill>
                  <a:srgbClr val="252525"/>
                </a:solidFill>
                <a:latin typeface="Comic Sans MS"/>
                <a:cs typeface="Comic Sans MS"/>
              </a:rPr>
              <a:t>ctions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16097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0" baseline="1708" dirty="0" smtClean="0">
                <a:latin typeface="Comic Sans MS"/>
                <a:cs typeface="Comic Sans MS"/>
              </a:rPr>
              <a:t>9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f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da</a:t>
            </a:r>
            <a:r>
              <a:rPr sz="1650" spc="4" baseline="2174" dirty="0" smtClean="0">
                <a:latin typeface="Comic Sans MS"/>
                <a:cs typeface="Comic Sans MS"/>
                <a:hlinkClick r:id="rId4"/>
              </a:rPr>
              <a:t>r@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ue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t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shaw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a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r</a:t>
            </a:r>
            <a:r>
              <a:rPr sz="1650" spc="-14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-4" baseline="2174" dirty="0" smtClean="0">
                <a:latin typeface="Comic Sans MS"/>
                <a:cs typeface="Comic Sans MS"/>
                <a:hlinkClick r:id="rId4"/>
              </a:rPr>
              <a:t>e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du</a:t>
            </a:r>
            <a:r>
              <a:rPr sz="1650" spc="-9" baseline="2174" dirty="0" smtClean="0">
                <a:latin typeface="Comic Sans MS"/>
                <a:cs typeface="Comic Sans MS"/>
                <a:hlinkClick r:id="rId4"/>
              </a:rPr>
              <a:t>.</a:t>
            </a:r>
            <a:r>
              <a:rPr sz="1650" spc="0" baseline="2174" dirty="0" smtClean="0">
                <a:latin typeface="Comic Sans MS"/>
                <a:cs typeface="Comic Sans MS"/>
                <a:hlinkClick r:id="rId4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1671</Words>
  <Application>Microsoft Office PowerPoint</Application>
  <PresentationFormat>On-screen Show (4:3)</PresentationFormat>
  <Paragraphs>578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HAJRA KHAN</cp:lastModifiedBy>
  <cp:revision>1</cp:revision>
  <dcterms:modified xsi:type="dcterms:W3CDTF">2017-10-29T08:19:02Z</dcterms:modified>
</cp:coreProperties>
</file>