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1857375"/>
            <a:ext cx="333375" cy="3571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3260" y="2022502"/>
            <a:ext cx="19107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</a:t>
            </a:r>
            <a:r>
              <a:rPr sz="4800" b="1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026" y="2022502"/>
            <a:ext cx="27059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b="1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undamentals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692" y="3876974"/>
            <a:ext cx="31134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Dr.</a:t>
            </a:r>
            <a:r>
              <a:rPr sz="3300" spc="-2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Safdar</a:t>
            </a:r>
            <a:r>
              <a:rPr sz="3300" spc="-72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r>
              <a:rPr sz="3300" spc="4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waz</a:t>
            </a:r>
            <a:r>
              <a:rPr sz="3300" spc="-5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Kh</a:t>
            </a:r>
            <a:r>
              <a:rPr sz="3300" spc="9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96" y="3876974"/>
            <a:ext cx="10560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M</a:t>
            </a:r>
            <a:r>
              <a:rPr sz="3300" spc="9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rwat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692" y="4279323"/>
            <a:ext cx="153613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D</a:t>
            </a:r>
            <a:r>
              <a:rPr sz="3300" spc="-4" baseline="2174" dirty="0" smtClean="0">
                <a:latin typeface="Comic Sans MS"/>
                <a:cs typeface="Comic Sans MS"/>
              </a:rPr>
              <a:t>C</a:t>
            </a:r>
            <a:r>
              <a:rPr sz="3300" spc="0" baseline="2174" dirty="0" smtClean="0">
                <a:latin typeface="Comic Sans MS"/>
                <a:cs typeface="Comic Sans MS"/>
              </a:rPr>
              <a:t>SE,</a:t>
            </a:r>
            <a:r>
              <a:rPr sz="3300" spc="14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UET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701" y="4279323"/>
            <a:ext cx="127241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P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shawar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692" y="5084236"/>
            <a:ext cx="1334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Lecture</a:t>
            </a:r>
            <a:r>
              <a:rPr sz="3300" spc="-7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6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2329" y="270791"/>
            <a:ext cx="255693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Boolean Laws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4740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729" y="1126789"/>
            <a:ext cx="2278445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4" baseline="3261" dirty="0" smtClean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64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Com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ut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tivity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7518" y="1851760"/>
            <a:ext cx="1249231" cy="52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30"/>
              </a:lnSpc>
              <a:spcBef>
                <a:spcPts val="206"/>
              </a:spcBef>
            </a:pPr>
            <a:r>
              <a:rPr sz="3850" i="1" dirty="0" smtClean="0">
                <a:latin typeface="Times New Roman"/>
                <a:cs typeface="Times New Roman"/>
              </a:rPr>
              <a:t>x</a:t>
            </a:r>
            <a:r>
              <a:rPr sz="3850" i="1" spc="-454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96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r>
              <a:rPr sz="3850" i="1" spc="81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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9788" y="1851760"/>
            <a:ext cx="534216" cy="52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30"/>
              </a:lnSpc>
              <a:spcBef>
                <a:spcPts val="206"/>
              </a:spcBef>
            </a:pP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276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223" y="1859629"/>
            <a:ext cx="323542" cy="518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54"/>
              </a:lnSpc>
              <a:spcBef>
                <a:spcPts val="202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y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4877" y="2637676"/>
            <a:ext cx="1707021" cy="1015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Associ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tivity</a:t>
            </a:r>
            <a:endParaRPr sz="1800">
              <a:latin typeface="Comic Sans MS"/>
              <a:cs typeface="Comic Sans MS"/>
            </a:endParaRPr>
          </a:p>
          <a:p>
            <a:pPr marL="277083" marR="34945">
              <a:lnSpc>
                <a:spcPts val="5910"/>
              </a:lnSpc>
              <a:spcBef>
                <a:spcPts val="191"/>
              </a:spcBef>
            </a:pPr>
            <a:r>
              <a:rPr sz="7575" spc="119" baseline="-1616" dirty="0" smtClean="0">
                <a:latin typeface="Symbol"/>
                <a:cs typeface="Symbol"/>
              </a:rPr>
              <a:t></a:t>
            </a:r>
            <a:r>
              <a:rPr sz="5775" i="1" spc="0" baseline="-3011" dirty="0" smtClean="0">
                <a:latin typeface="Times New Roman"/>
                <a:cs typeface="Times New Roman"/>
              </a:rPr>
              <a:t>x</a:t>
            </a:r>
            <a:r>
              <a:rPr sz="5775" i="1" spc="-439" baseline="-3011" dirty="0" smtClean="0">
                <a:latin typeface="Times New Roman"/>
                <a:cs typeface="Times New Roman"/>
              </a:rPr>
              <a:t> </a:t>
            </a:r>
            <a:r>
              <a:rPr sz="5775" spc="0" baseline="-2826" dirty="0" smtClean="0">
                <a:latin typeface="Symbol"/>
                <a:cs typeface="Symbol"/>
              </a:rPr>
              <a:t></a:t>
            </a:r>
            <a:r>
              <a:rPr sz="5775" spc="-105" baseline="-3011" dirty="0" smtClean="0">
                <a:latin typeface="Times New Roman"/>
                <a:cs typeface="Times New Roman"/>
              </a:rPr>
              <a:t> </a:t>
            </a:r>
            <a:r>
              <a:rPr sz="5775" i="1" spc="0" baseline="-3011" dirty="0" smtClean="0">
                <a:latin typeface="Times New Roman"/>
                <a:cs typeface="Times New Roman"/>
              </a:rPr>
              <a:t>y</a:t>
            </a:r>
            <a:r>
              <a:rPr sz="5775" i="1" spc="-679" baseline="-3011" dirty="0" smtClean="0">
                <a:latin typeface="Times New Roman"/>
                <a:cs typeface="Times New Roman"/>
              </a:rPr>
              <a:t> </a:t>
            </a:r>
            <a:r>
              <a:rPr sz="7575" spc="154" baseline="-1616" dirty="0" smtClean="0">
                <a:latin typeface="Symbol"/>
                <a:cs typeface="Symbol"/>
              </a:rPr>
              <a:t></a:t>
            </a:r>
            <a:r>
              <a:rPr sz="5775" spc="0" baseline="-2826" dirty="0" smtClean="0">
                <a:latin typeface="Symbol"/>
                <a:cs typeface="Symbol"/>
              </a:rPr>
              <a:t>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271" y="2982215"/>
            <a:ext cx="1687864" cy="670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80"/>
              </a:lnSpc>
              <a:spcBef>
                <a:spcPts val="264"/>
              </a:spcBef>
            </a:pPr>
            <a:r>
              <a:rPr sz="3850" i="1" dirty="0" smtClean="0">
                <a:latin typeface="Times New Roman"/>
                <a:cs typeface="Times New Roman"/>
              </a:rPr>
              <a:t>x</a:t>
            </a:r>
            <a:r>
              <a:rPr sz="3850" i="1" spc="-439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550" dirty="0" smtClean="0">
                <a:latin typeface="Times New Roman"/>
                <a:cs typeface="Times New Roman"/>
              </a:rPr>
              <a:t> </a:t>
            </a:r>
            <a:r>
              <a:rPr sz="5050" spc="266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r>
              <a:rPr sz="3850" i="1" spc="-233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285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z</a:t>
            </a:r>
            <a:r>
              <a:rPr sz="3850" i="1" spc="-659" dirty="0" smtClean="0">
                <a:latin typeface="Times New Roman"/>
                <a:cs typeface="Times New Roman"/>
              </a:rPr>
              <a:t> </a:t>
            </a:r>
            <a:r>
              <a:rPr sz="5050" spc="0" dirty="0" smtClean="0">
                <a:latin typeface="Symbol"/>
                <a:cs typeface="Symbol"/>
              </a:rPr>
              <a:t>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372" y="3112690"/>
            <a:ext cx="371954" cy="514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50"/>
              </a:lnSpc>
              <a:spcBef>
                <a:spcPts val="202"/>
              </a:spcBef>
            </a:pPr>
            <a:r>
              <a:rPr sz="3850" spc="0" dirty="0" smtClean="0">
                <a:latin typeface="Symbol"/>
                <a:cs typeface="Symbol"/>
              </a:rPr>
              <a:t>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6363" y="3120495"/>
            <a:ext cx="292317" cy="514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29"/>
              </a:lnSpc>
              <a:spcBef>
                <a:spcPts val="201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z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3954793"/>
            <a:ext cx="1774229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Distributivity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809" y="4323941"/>
            <a:ext cx="1008107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i="1" dirty="0" smtClean="0">
                <a:latin typeface="Times New Roman"/>
                <a:cs typeface="Times New Roman"/>
              </a:rPr>
              <a:t>x</a:t>
            </a:r>
            <a:r>
              <a:rPr sz="3850" i="1" spc="-450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550" dirty="0" smtClean="0">
                <a:latin typeface="Times New Roman"/>
                <a:cs typeface="Times New Roman"/>
              </a:rPr>
              <a:t> </a:t>
            </a:r>
            <a:r>
              <a:rPr sz="5100" spc="304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294" y="4323941"/>
            <a:ext cx="905665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spc="0" dirty="0" smtClean="0">
                <a:latin typeface="Symbol"/>
                <a:cs typeface="Symbol"/>
              </a:rPr>
              <a:t></a:t>
            </a:r>
            <a:r>
              <a:rPr sz="3850" spc="-43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z</a:t>
            </a:r>
            <a:r>
              <a:rPr sz="3850" i="1" spc="-650" dirty="0" smtClean="0">
                <a:latin typeface="Times New Roman"/>
                <a:cs typeface="Times New Roman"/>
              </a:rPr>
              <a:t> </a:t>
            </a:r>
            <a:r>
              <a:rPr sz="5100" spc="0" dirty="0" smtClean="0">
                <a:latin typeface="Symbol"/>
                <a:cs typeface="Symbol"/>
              </a:rPr>
              <a:t>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07" y="4323941"/>
            <a:ext cx="1931535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spc="0" dirty="0" smtClean="0">
                <a:latin typeface="Symbol"/>
                <a:cs typeface="Symbol"/>
              </a:rPr>
              <a:t></a:t>
            </a:r>
            <a:r>
              <a:rPr sz="3850" spc="-113" dirty="0" smtClean="0">
                <a:latin typeface="Times New Roman"/>
                <a:cs typeface="Times New Roman"/>
              </a:rPr>
              <a:t> </a:t>
            </a:r>
            <a:r>
              <a:rPr sz="5100" spc="114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439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105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r>
              <a:rPr sz="3850" i="1" spc="-689" dirty="0" smtClean="0">
                <a:latin typeface="Times New Roman"/>
                <a:cs typeface="Times New Roman"/>
              </a:rPr>
              <a:t> </a:t>
            </a:r>
            <a:r>
              <a:rPr sz="5100" spc="0" dirty="0" smtClean="0">
                <a:latin typeface="Symbol"/>
                <a:cs typeface="Symbol"/>
              </a:rPr>
              <a:t></a:t>
            </a:r>
            <a:r>
              <a:rPr sz="5100" spc="-934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3698" y="4323941"/>
            <a:ext cx="520981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5100" spc="114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8377" y="4323941"/>
            <a:ext cx="726967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290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z</a:t>
            </a:r>
            <a:r>
              <a:rPr sz="3850" i="1" spc="-654" dirty="0" smtClean="0">
                <a:latin typeface="Times New Roman"/>
                <a:cs typeface="Times New Roman"/>
              </a:rPr>
              <a:t> </a:t>
            </a:r>
            <a:r>
              <a:rPr sz="5100" spc="0" dirty="0" smtClean="0">
                <a:latin typeface="Symbol"/>
                <a:cs typeface="Symbol"/>
              </a:rPr>
              <a:t>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2329" y="270791"/>
            <a:ext cx="255693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Boolean Laws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4740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729" y="1126789"/>
            <a:ext cx="2503263" cy="176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616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  <a:p>
            <a:pPr marL="434848" marR="76616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Com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ut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tivity</a:t>
            </a:r>
            <a:endParaRPr sz="1800">
              <a:latin typeface="Comic Sans MS"/>
              <a:cs typeface="Comic Sans MS"/>
            </a:endParaRPr>
          </a:p>
          <a:p>
            <a:pPr marL="673190">
              <a:lnSpc>
                <a:spcPct val="102091"/>
              </a:lnSpc>
              <a:spcBef>
                <a:spcPts val="195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r>
              <a:rPr sz="3950" i="1" spc="-304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r>
              <a:rPr sz="3950" spc="86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y </a:t>
            </a:r>
            <a:r>
              <a:rPr sz="3950" spc="0" dirty="0" smtClean="0">
                <a:latin typeface="Symbol"/>
                <a:cs typeface="Symbol"/>
              </a:rPr>
              <a:t></a:t>
            </a:r>
            <a:r>
              <a:rPr sz="3950" spc="251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  <a:p>
            <a:pPr marL="434848" marR="76616">
              <a:lnSpc>
                <a:spcPts val="2460"/>
              </a:lnSpc>
              <a:spcBef>
                <a:spcPts val="1504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Associ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tivity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0129" y="1872586"/>
            <a:ext cx="723120" cy="536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15"/>
              </a:lnSpc>
              <a:spcBef>
                <a:spcPts val="210"/>
              </a:spcBef>
            </a:pPr>
            <a:r>
              <a:rPr sz="3950" spc="0" dirty="0" smtClean="0">
                <a:latin typeface="Symbol"/>
                <a:cs typeface="Symbol"/>
              </a:rPr>
              <a:t></a:t>
            </a:r>
            <a:r>
              <a:rPr sz="3950" spc="-113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4877" y="2982215"/>
            <a:ext cx="1983808" cy="1230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022">
              <a:lnSpc>
                <a:spcPts val="5395"/>
              </a:lnSpc>
              <a:spcBef>
                <a:spcPts val="269"/>
              </a:spcBef>
            </a:pPr>
            <a:r>
              <a:rPr sz="5050" spc="105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100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r>
              <a:rPr sz="3850" spc="166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r>
              <a:rPr sz="3850" i="1" spc="-684" dirty="0" smtClean="0">
                <a:latin typeface="Times New Roman"/>
                <a:cs typeface="Times New Roman"/>
              </a:rPr>
              <a:t> </a:t>
            </a:r>
            <a:r>
              <a:rPr sz="5050" spc="0" dirty="0" smtClean="0">
                <a:latin typeface="Symbol"/>
                <a:cs typeface="Symbol"/>
              </a:rPr>
              <a:t></a:t>
            </a:r>
            <a:r>
              <a:rPr sz="5050" spc="-909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  <a:p>
            <a:pPr marL="12700" marR="96782">
              <a:lnSpc>
                <a:spcPts val="2460"/>
              </a:lnSpc>
              <a:spcBef>
                <a:spcPts val="169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Distributivity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9788" y="2982215"/>
            <a:ext cx="916032" cy="670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80"/>
              </a:lnSpc>
              <a:spcBef>
                <a:spcPts val="264"/>
              </a:spcBef>
            </a:pPr>
            <a:r>
              <a:rPr sz="5050" spc="271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r>
              <a:rPr sz="3850" i="1" spc="-59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9387" y="2982215"/>
            <a:ext cx="518959" cy="670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80"/>
              </a:lnSpc>
              <a:spcBef>
                <a:spcPts val="264"/>
              </a:spcBef>
            </a:pPr>
            <a:r>
              <a:rPr sz="3850" i="1" dirty="0" smtClean="0">
                <a:latin typeface="Times New Roman"/>
                <a:cs typeface="Times New Roman"/>
              </a:rPr>
              <a:t>z</a:t>
            </a:r>
            <a:r>
              <a:rPr sz="3850" i="1" spc="-644" dirty="0" smtClean="0">
                <a:latin typeface="Times New Roman"/>
                <a:cs typeface="Times New Roman"/>
              </a:rPr>
              <a:t> </a:t>
            </a:r>
            <a:r>
              <a:rPr sz="5050" spc="0" dirty="0" smtClean="0">
                <a:latin typeface="Symbol"/>
                <a:cs typeface="Symbol"/>
              </a:rPr>
              <a:t>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2375" y="3112690"/>
            <a:ext cx="1423025" cy="521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5"/>
              </a:lnSpc>
              <a:spcBef>
                <a:spcPts val="205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z</a:t>
            </a:r>
            <a:r>
              <a:rPr sz="3850" i="1" spc="109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</a:t>
            </a:r>
            <a:r>
              <a:rPr sz="3850" spc="156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232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780" y="4323941"/>
            <a:ext cx="1210427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237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r>
              <a:rPr sz="3850" spc="-293" dirty="0" smtClean="0">
                <a:latin typeface="Times New Roman"/>
                <a:cs typeface="Times New Roman"/>
              </a:rPr>
              <a:t> </a:t>
            </a:r>
            <a:r>
              <a:rPr sz="5100" spc="304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y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056" y="4323941"/>
            <a:ext cx="727436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285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z</a:t>
            </a:r>
            <a:r>
              <a:rPr sz="3850" i="1" spc="-654" dirty="0" smtClean="0">
                <a:latin typeface="Times New Roman"/>
                <a:cs typeface="Times New Roman"/>
              </a:rPr>
              <a:t> </a:t>
            </a:r>
            <a:r>
              <a:rPr sz="5100" spc="0" dirty="0" smtClean="0">
                <a:latin typeface="Symbol"/>
                <a:cs typeface="Symbol"/>
              </a:rPr>
              <a:t>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1708" y="4323941"/>
            <a:ext cx="1261584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spc="0" dirty="0" smtClean="0">
                <a:latin typeface="Symbol"/>
                <a:cs typeface="Symbol"/>
              </a:rPr>
              <a:t></a:t>
            </a:r>
            <a:r>
              <a:rPr sz="3850" spc="-108" dirty="0" smtClean="0">
                <a:latin typeface="Times New Roman"/>
                <a:cs typeface="Times New Roman"/>
              </a:rPr>
              <a:t> </a:t>
            </a:r>
            <a:r>
              <a:rPr sz="5100" spc="101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124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9309" y="4323941"/>
            <a:ext cx="1137971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i="1" dirty="0" smtClean="0">
                <a:latin typeface="Times New Roman"/>
                <a:cs typeface="Times New Roman"/>
              </a:rPr>
              <a:t>y</a:t>
            </a:r>
            <a:r>
              <a:rPr sz="3850" i="1" spc="-684" dirty="0" smtClean="0">
                <a:latin typeface="Times New Roman"/>
                <a:cs typeface="Times New Roman"/>
              </a:rPr>
              <a:t> </a:t>
            </a:r>
            <a:r>
              <a:rPr sz="5100" spc="154" dirty="0" smtClean="0">
                <a:latin typeface="Symbol"/>
                <a:cs typeface="Symbol"/>
              </a:rPr>
              <a:t>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r>
              <a:rPr sz="3850" spc="-544" dirty="0" smtClean="0">
                <a:latin typeface="Times New Roman"/>
                <a:cs typeface="Times New Roman"/>
              </a:rPr>
              <a:t> </a:t>
            </a:r>
            <a:r>
              <a:rPr sz="5100" spc="119" dirty="0" smtClean="0">
                <a:latin typeface="Symbol"/>
                <a:cs typeface="Symbol"/>
              </a:rPr>
              <a:t>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1005" y="4323941"/>
            <a:ext cx="518579" cy="672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90"/>
              </a:lnSpc>
              <a:spcBef>
                <a:spcPts val="264"/>
              </a:spcBef>
            </a:pPr>
            <a:r>
              <a:rPr sz="3850" i="1" dirty="0" smtClean="0">
                <a:latin typeface="Times New Roman"/>
                <a:cs typeface="Times New Roman"/>
              </a:rPr>
              <a:t>z</a:t>
            </a:r>
            <a:r>
              <a:rPr sz="3850" i="1" spc="-650" dirty="0" smtClean="0">
                <a:latin typeface="Times New Roman"/>
                <a:cs typeface="Times New Roman"/>
              </a:rPr>
              <a:t> </a:t>
            </a:r>
            <a:r>
              <a:rPr sz="5100" spc="0" dirty="0" smtClean="0">
                <a:latin typeface="Symbol"/>
                <a:cs typeface="Symbol"/>
              </a:rPr>
              <a:t>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4553" y="4454709"/>
            <a:ext cx="371687" cy="515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54"/>
              </a:lnSpc>
              <a:spcBef>
                <a:spcPts val="202"/>
              </a:spcBef>
            </a:pPr>
            <a:r>
              <a:rPr sz="3850" spc="0" dirty="0" smtClean="0">
                <a:latin typeface="Symbol"/>
                <a:cs typeface="Symbol"/>
              </a:rPr>
              <a:t>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137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1740" y="2353026"/>
            <a:ext cx="751722" cy="0"/>
          </a:xfrm>
          <a:custGeom>
            <a:avLst/>
            <a:gdLst/>
            <a:ahLst/>
            <a:cxnLst/>
            <a:rect l="l" t="t" r="r" b="b"/>
            <a:pathLst>
              <a:path w="751722">
                <a:moveTo>
                  <a:pt x="0" y="0"/>
                </a:moveTo>
                <a:lnTo>
                  <a:pt x="751722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9967" y="2353026"/>
            <a:ext cx="225222" cy="0"/>
          </a:xfrm>
          <a:custGeom>
            <a:avLst/>
            <a:gdLst/>
            <a:ahLst/>
            <a:cxnLst/>
            <a:rect l="l" t="t" r="r" b="b"/>
            <a:pathLst>
              <a:path w="225222">
                <a:moveTo>
                  <a:pt x="0" y="0"/>
                </a:moveTo>
                <a:lnTo>
                  <a:pt x="225222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6915" y="2353026"/>
            <a:ext cx="255646" cy="0"/>
          </a:xfrm>
          <a:custGeom>
            <a:avLst/>
            <a:gdLst/>
            <a:ahLst/>
            <a:cxnLst/>
            <a:rect l="l" t="t" r="r" b="b"/>
            <a:pathLst>
              <a:path w="255646">
                <a:moveTo>
                  <a:pt x="0" y="0"/>
                </a:moveTo>
                <a:lnTo>
                  <a:pt x="255646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1740" y="4055969"/>
            <a:ext cx="953615" cy="0"/>
          </a:xfrm>
          <a:custGeom>
            <a:avLst/>
            <a:gdLst/>
            <a:ahLst/>
            <a:cxnLst/>
            <a:rect l="l" t="t" r="r" b="b"/>
            <a:pathLst>
              <a:path w="953615">
                <a:moveTo>
                  <a:pt x="0" y="0"/>
                </a:moveTo>
                <a:lnTo>
                  <a:pt x="953615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81859" y="4055969"/>
            <a:ext cx="224197" cy="0"/>
          </a:xfrm>
          <a:custGeom>
            <a:avLst/>
            <a:gdLst/>
            <a:ahLst/>
            <a:cxnLst/>
            <a:rect l="l" t="t" r="r" b="b"/>
            <a:pathLst>
              <a:path w="224197">
                <a:moveTo>
                  <a:pt x="0" y="0"/>
                </a:moveTo>
                <a:lnTo>
                  <a:pt x="224197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6915" y="4055969"/>
            <a:ext cx="255646" cy="0"/>
          </a:xfrm>
          <a:custGeom>
            <a:avLst/>
            <a:gdLst/>
            <a:ahLst/>
            <a:cxnLst/>
            <a:rect l="l" t="t" r="r" b="b"/>
            <a:pathLst>
              <a:path w="255646">
                <a:moveTo>
                  <a:pt x="0" y="0"/>
                </a:moveTo>
                <a:lnTo>
                  <a:pt x="255646" y="0"/>
                </a:lnTo>
              </a:path>
            </a:pathLst>
          </a:custGeom>
          <a:ln w="195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2329" y="270791"/>
            <a:ext cx="255693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Boolean Laws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4740" y="270791"/>
            <a:ext cx="131138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29" y="1126789"/>
            <a:ext cx="18880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DeMorgan’s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9533" y="1126789"/>
            <a:ext cx="55434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Law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877" y="1906156"/>
            <a:ext cx="1021354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N</a:t>
            </a:r>
            <a:r>
              <a:rPr sz="2700" spc="4" baseline="1328" dirty="0" smtClean="0">
                <a:latin typeface="Comic Sans MS"/>
                <a:cs typeface="Comic Sans MS"/>
              </a:rPr>
              <a:t>A</a:t>
            </a:r>
            <a:r>
              <a:rPr sz="2700" spc="0" baseline="1328" dirty="0" smtClean="0">
                <a:latin typeface="Comic Sans MS"/>
                <a:cs typeface="Comic Sans MS"/>
              </a:rPr>
              <a:t>ND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272" y="2395847"/>
            <a:ext cx="1257087" cy="5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30"/>
              </a:lnSpc>
              <a:spcBef>
                <a:spcPts val="211"/>
              </a:spcBef>
            </a:pPr>
            <a:r>
              <a:rPr sz="3950" i="1" dirty="0" smtClean="0">
                <a:latin typeface="Times New Roman"/>
                <a:cs typeface="Times New Roman"/>
              </a:rPr>
              <a:t>x</a:t>
            </a:r>
            <a:r>
              <a:rPr sz="3950" i="1" spc="-564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</a:t>
            </a:r>
            <a:r>
              <a:rPr sz="3950" spc="-150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y </a:t>
            </a:r>
            <a:r>
              <a:rPr sz="3950" spc="0" dirty="0" smtClean="0">
                <a:latin typeface="Symbol"/>
                <a:cs typeface="Symbol"/>
              </a:rPr>
              <a:t>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3503" y="2395847"/>
            <a:ext cx="699135" cy="5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30"/>
              </a:lnSpc>
              <a:spcBef>
                <a:spcPts val="211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r>
              <a:rPr sz="3950" i="1" spc="-30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3782" y="2403912"/>
            <a:ext cx="333561" cy="53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55"/>
              </a:lnSpc>
              <a:spcBef>
                <a:spcPts val="207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877" y="3552457"/>
            <a:ext cx="83318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N</a:t>
            </a:r>
            <a:r>
              <a:rPr sz="2700" spc="4" baseline="1328" dirty="0" smtClean="0">
                <a:latin typeface="Comic Sans MS"/>
                <a:cs typeface="Comic Sans MS"/>
              </a:rPr>
              <a:t>O</a:t>
            </a:r>
            <a:r>
              <a:rPr sz="2700" spc="0" baseline="1328" dirty="0" smtClean="0">
                <a:latin typeface="Comic Sans MS"/>
                <a:cs typeface="Comic Sans MS"/>
              </a:rPr>
              <a:t>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272" y="4098790"/>
            <a:ext cx="699147" cy="5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30"/>
              </a:lnSpc>
              <a:spcBef>
                <a:spcPts val="211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r>
              <a:rPr sz="3950" i="1" spc="-30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551" y="4098790"/>
            <a:ext cx="737676" cy="5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30"/>
              </a:lnSpc>
              <a:spcBef>
                <a:spcPts val="211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y</a:t>
            </a:r>
            <a:r>
              <a:rPr sz="3950" i="1" spc="-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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4371" y="4098790"/>
            <a:ext cx="520312" cy="5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30"/>
              </a:lnSpc>
              <a:spcBef>
                <a:spcPts val="211"/>
              </a:spcBef>
            </a:pPr>
            <a:r>
              <a:rPr sz="3950" i="1" dirty="0" smtClean="0">
                <a:latin typeface="Times New Roman"/>
                <a:cs typeface="Times New Roman"/>
              </a:rPr>
              <a:t>x</a:t>
            </a:r>
            <a:r>
              <a:rPr sz="3950" i="1" spc="-554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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782" y="4106855"/>
            <a:ext cx="333561" cy="53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55"/>
              </a:lnSpc>
              <a:spcBef>
                <a:spcPts val="207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9803" y="2702560"/>
            <a:ext cx="0" cy="2460625"/>
          </a:xfrm>
          <a:custGeom>
            <a:avLst/>
            <a:gdLst/>
            <a:ahLst/>
            <a:cxnLst/>
            <a:rect l="l" t="t" r="r" b="b"/>
            <a:pathLst>
              <a:path h="2460625">
                <a:moveTo>
                  <a:pt x="0" y="0"/>
                </a:moveTo>
                <a:lnTo>
                  <a:pt x="0" y="2460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9353" y="3531616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9353" y="4344289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95703" y="2702560"/>
            <a:ext cx="0" cy="2460625"/>
          </a:xfrm>
          <a:custGeom>
            <a:avLst/>
            <a:gdLst/>
            <a:ahLst/>
            <a:cxnLst/>
            <a:rect l="l" t="t" r="r" b="b"/>
            <a:pathLst>
              <a:path h="2460625">
                <a:moveTo>
                  <a:pt x="0" y="0"/>
                </a:moveTo>
                <a:lnTo>
                  <a:pt x="0" y="2460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3903" y="2702560"/>
            <a:ext cx="0" cy="2460625"/>
          </a:xfrm>
          <a:custGeom>
            <a:avLst/>
            <a:gdLst/>
            <a:ahLst/>
            <a:cxnLst/>
            <a:rect l="l" t="t" r="r" b="b"/>
            <a:pathLst>
              <a:path h="2460625">
                <a:moveTo>
                  <a:pt x="0" y="0"/>
                </a:moveTo>
                <a:lnTo>
                  <a:pt x="0" y="2460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89353" y="2708910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9353" y="5156835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3393" y="3017780"/>
            <a:ext cx="240546" cy="0"/>
          </a:xfrm>
          <a:custGeom>
            <a:avLst/>
            <a:gdLst/>
            <a:ahLst/>
            <a:cxnLst/>
            <a:rect l="l" t="t" r="r" b="b"/>
            <a:pathLst>
              <a:path w="240546">
                <a:moveTo>
                  <a:pt x="0" y="0"/>
                </a:moveTo>
                <a:lnTo>
                  <a:pt x="240546" y="0"/>
                </a:lnTo>
              </a:path>
            </a:pathLst>
          </a:custGeom>
          <a:ln w="184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2329" y="270791"/>
            <a:ext cx="237804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729" y="1126789"/>
            <a:ext cx="322981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Def</a:t>
            </a:r>
            <a:r>
              <a:rPr sz="3300" spc="-4" baseline="2174" dirty="0" smtClean="0">
                <a:latin typeface="Comic Sans MS"/>
                <a:cs typeface="Comic Sans MS"/>
              </a:rPr>
              <a:t>i</a:t>
            </a:r>
            <a:r>
              <a:rPr sz="3300" spc="0" baseline="2174" dirty="0" smtClean="0">
                <a:latin typeface="Comic Sans MS"/>
                <a:cs typeface="Comic Sans MS"/>
              </a:rPr>
              <a:t>nes</a:t>
            </a:r>
            <a:r>
              <a:rPr sz="3300" spc="-7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the</a:t>
            </a:r>
            <a:r>
              <a:rPr sz="3300" spc="-20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put</a:t>
            </a:r>
            <a:r>
              <a:rPr sz="3300" spc="-3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0039" y="1126789"/>
            <a:ext cx="293719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a</a:t>
            </a:r>
            <a:r>
              <a:rPr sz="3300" spc="-1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lo</a:t>
            </a:r>
            <a:r>
              <a:rPr sz="3300" spc="-4" baseline="2174" dirty="0" smtClean="0">
                <a:latin typeface="Comic Sans MS"/>
                <a:cs typeface="Comic Sans MS"/>
              </a:rPr>
              <a:t>g</a:t>
            </a:r>
            <a:r>
              <a:rPr sz="3300" spc="0" baseline="2174" dirty="0" smtClean="0">
                <a:latin typeface="Comic Sans MS"/>
                <a:cs typeface="Comic Sans MS"/>
              </a:rPr>
              <a:t>ic</a:t>
            </a:r>
            <a:r>
              <a:rPr sz="3300" spc="-7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functi</a:t>
            </a:r>
            <a:r>
              <a:rPr sz="3300" spc="-9" baseline="2174" dirty="0" smtClean="0">
                <a:latin typeface="Comic Sans MS"/>
                <a:cs typeface="Comic Sans MS"/>
              </a:rPr>
              <a:t>o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r>
              <a:rPr sz="3300" spc="-65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r>
              <a:rPr sz="3300" spc="-8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all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3506" y="1126789"/>
            <a:ext cx="110735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possible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8277" y="1126789"/>
            <a:ext cx="85270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inputs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8529" y="1454152"/>
            <a:ext cx="288055" cy="308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5"/>
              </a:lnSpc>
              <a:spcBef>
                <a:spcPts val="121"/>
              </a:spcBef>
            </a:pPr>
            <a:r>
              <a:rPr sz="1800" spc="9" dirty="0" smtClean="0">
                <a:latin typeface="Comic Sans MS"/>
                <a:cs typeface="Comic Sans MS"/>
              </a:rPr>
              <a:t>2</a:t>
            </a:r>
            <a:r>
              <a:rPr sz="1800" spc="0" baseline="35879" dirty="0" smtClean="0">
                <a:latin typeface="Comic Sans MS"/>
                <a:cs typeface="Comic Sans MS"/>
              </a:rPr>
              <a:t>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877" y="1503820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5321" y="1508191"/>
            <a:ext cx="22549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ro</a:t>
            </a:r>
            <a:r>
              <a:rPr sz="2700" spc="4" baseline="2657" dirty="0" smtClean="0">
                <a:latin typeface="Comic Sans MS"/>
                <a:cs typeface="Comic Sans MS"/>
              </a:rPr>
              <a:t>w</a:t>
            </a:r>
            <a:r>
              <a:rPr sz="2700" spc="0" baseline="2657" dirty="0" smtClean="0">
                <a:latin typeface="Comic Sans MS"/>
                <a:cs typeface="Comic Sans MS"/>
              </a:rPr>
              <a:t>s</a:t>
            </a:r>
            <a:r>
              <a:rPr sz="2700" spc="-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in a 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ruth t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ble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7318" y="1508191"/>
            <a:ext cx="2630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(n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8209" y="1508191"/>
            <a:ext cx="235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5" y="1508191"/>
            <a:ext cx="425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4636" y="1508191"/>
            <a:ext cx="8473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u</a:t>
            </a: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ber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543" y="1508191"/>
            <a:ext cx="2961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2266" y="1508191"/>
            <a:ext cx="787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puts)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29" y="226089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6995" y="226089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9725" y="226089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6750" y="2260899"/>
            <a:ext cx="70168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NOT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703" y="2708910"/>
            <a:ext cx="2324100" cy="822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96"/>
              </a:spcBef>
            </a:pPr>
            <a:endParaRPr sz="1300"/>
          </a:p>
          <a:p>
            <a:pPr marL="1063029" marR="948098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9803" y="2708910"/>
            <a:ext cx="2324100" cy="822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marL="979747" marR="1014357" algn="ctr">
              <a:lnSpc>
                <a:spcPct val="95825"/>
              </a:lnSpc>
            </a:pPr>
            <a:r>
              <a:rPr sz="3450" i="1" spc="0" dirty="0" smtClean="0">
                <a:latin typeface="Times New Roman"/>
                <a:cs typeface="Times New Roman"/>
              </a:rPr>
              <a:t>x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5703" y="3531616"/>
            <a:ext cx="23241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1043597" marR="1043046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803" y="3531616"/>
            <a:ext cx="23241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1066838" marR="106447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703" y="4344289"/>
            <a:ext cx="2324100" cy="812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1066457" marR="1064853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803" y="4344289"/>
            <a:ext cx="2324100" cy="812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1043978" marR="10426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63393" y="2878080"/>
            <a:ext cx="2405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53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2329" y="270791"/>
            <a:ext cx="237804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5700" y="270791"/>
            <a:ext cx="131465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6750" y="1126789"/>
            <a:ext cx="4651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400" y="1981200"/>
            <a:ext cx="13589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510452" marR="535475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5300" y="1981200"/>
            <a:ext cx="15367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633747" marR="585560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1981200"/>
            <a:ext cx="29718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 marL="954271">
              <a:lnSpc>
                <a:spcPct val="102091"/>
              </a:lnSpc>
            </a:pPr>
            <a:r>
              <a:rPr sz="3350" i="1" spc="0" dirty="0" smtClean="0">
                <a:latin typeface="Times New Roman"/>
                <a:cs typeface="Times New Roman"/>
              </a:rPr>
              <a:t>x</a:t>
            </a:r>
            <a:r>
              <a:rPr sz="3350" i="1" spc="-479" dirty="0" smtClean="0">
                <a:latin typeface="Times New Roman"/>
                <a:cs typeface="Times New Roman"/>
              </a:rPr>
              <a:t> </a:t>
            </a:r>
            <a:r>
              <a:rPr sz="3350" spc="0" dirty="0" smtClean="0">
                <a:latin typeface="Symbol"/>
                <a:cs typeface="Symbol"/>
              </a:rPr>
              <a:t></a:t>
            </a:r>
            <a:r>
              <a:rPr sz="3350" spc="-99" dirty="0" smtClean="0">
                <a:latin typeface="Times New Roman"/>
                <a:cs typeface="Times New Roman"/>
              </a:rPr>
              <a:t> </a:t>
            </a:r>
            <a:r>
              <a:rPr sz="3350" i="1" spc="0" dirty="0" smtClean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400" y="2804033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560108" marR="56133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300" y="2804033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04033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3616705"/>
            <a:ext cx="13589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560085" marR="5611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300" y="3616705"/>
            <a:ext cx="15367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673115" marR="67061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3616705"/>
            <a:ext cx="29718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76400" y="4429379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300" y="4429379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4429379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676400" y="5242052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300" y="5242052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3138" marR="67077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0" y="5242052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53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2329" y="270791"/>
            <a:ext cx="372802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 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6750" y="1126789"/>
            <a:ext cx="6947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400" y="1981200"/>
            <a:ext cx="13589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510452" marR="535475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5300" y="1981200"/>
            <a:ext cx="15367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633747" marR="585560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1981200"/>
            <a:ext cx="29718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9"/>
              </a:spcBef>
            </a:pPr>
            <a:endParaRPr sz="900"/>
          </a:p>
          <a:p>
            <a:pPr marL="1103794" marR="1154709" algn="ctr">
              <a:lnSpc>
                <a:spcPct val="95825"/>
              </a:lnSpc>
            </a:pPr>
            <a:r>
              <a:rPr sz="3250" i="1" spc="-150" dirty="0" smtClean="0">
                <a:latin typeface="Times New Roman"/>
                <a:cs typeface="Times New Roman"/>
              </a:rPr>
              <a:t>x</a:t>
            </a:r>
            <a:r>
              <a:rPr sz="3250" spc="0" dirty="0" smtClean="0">
                <a:latin typeface="Times New Roman"/>
                <a:cs typeface="Times New Roman"/>
              </a:rPr>
              <a:t>.</a:t>
            </a:r>
            <a:r>
              <a:rPr sz="3250" spc="-579" dirty="0" smtClean="0"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400" y="2804033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560108" marR="56133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300" y="2804033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04033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3616705"/>
            <a:ext cx="13589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560085" marR="5611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300" y="3616705"/>
            <a:ext cx="15367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673115" marR="67061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3616705"/>
            <a:ext cx="29718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76400" y="4429379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300" y="4429379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4429379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676400" y="5242052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300" y="5242052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3138" marR="67077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0" y="5242052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53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2329" y="270791"/>
            <a:ext cx="372802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 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6750" y="1126789"/>
            <a:ext cx="66696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XOR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400" y="1981200"/>
            <a:ext cx="13589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510452" marR="535475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5300" y="1981200"/>
            <a:ext cx="15367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633747" marR="585560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1981200"/>
            <a:ext cx="297180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9"/>
              </a:spcBef>
            </a:pPr>
            <a:endParaRPr sz="1000"/>
          </a:p>
          <a:p>
            <a:pPr marL="913803">
              <a:lnSpc>
                <a:spcPct val="102091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r>
              <a:rPr sz="3300" i="1" spc="-380" dirty="0" smtClean="0">
                <a:latin typeface="Times New Roman"/>
                <a:cs typeface="Times New Roman"/>
              </a:rPr>
              <a:t> </a:t>
            </a:r>
            <a:r>
              <a:rPr sz="3300" spc="0" dirty="0" smtClean="0">
                <a:latin typeface="Symbol"/>
                <a:cs typeface="Symbol"/>
              </a:rPr>
              <a:t></a:t>
            </a:r>
            <a:r>
              <a:rPr sz="3300" spc="8" dirty="0" smtClean="0">
                <a:latin typeface="Times New Roman"/>
                <a:cs typeface="Times New Roman"/>
              </a:rPr>
              <a:t> </a:t>
            </a: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400" y="2804033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560108" marR="56133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300" y="2804033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04033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3616705"/>
            <a:ext cx="13589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560085" marR="5611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300" y="3616705"/>
            <a:ext cx="15367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673115" marR="67061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3616705"/>
            <a:ext cx="297180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76400" y="4429379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300" y="4429379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650278" marR="64896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4429379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676400" y="5242052"/>
            <a:ext cx="13589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582968" marR="58314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300" y="5242052"/>
            <a:ext cx="15367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3138" marR="670772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0" y="5242052"/>
            <a:ext cx="297180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8481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417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71109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645" y="2218123"/>
            <a:ext cx="1002508" cy="0"/>
          </a:xfrm>
          <a:custGeom>
            <a:avLst/>
            <a:gdLst/>
            <a:ahLst/>
            <a:cxnLst/>
            <a:rect l="l" t="t" r="r" b="b"/>
            <a:pathLst>
              <a:path w="1002508">
                <a:moveTo>
                  <a:pt x="0" y="0"/>
                </a:moveTo>
                <a:lnTo>
                  <a:pt x="1002508" y="0"/>
                </a:lnTo>
              </a:path>
            </a:pathLst>
          </a:custGeom>
          <a:ln w="166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2329" y="270791"/>
            <a:ext cx="372802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 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6750" y="1126789"/>
            <a:ext cx="68738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6400" y="1981200"/>
            <a:ext cx="90208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294425" marR="294683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8481" y="1981200"/>
            <a:ext cx="1019936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370476" marR="332068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8417" y="1981200"/>
            <a:ext cx="197269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 marL="493134">
              <a:lnSpc>
                <a:spcPct val="102091"/>
              </a:lnSpc>
            </a:pPr>
            <a:r>
              <a:rPr sz="3350" i="1" spc="0" dirty="0" smtClean="0">
                <a:latin typeface="Times New Roman"/>
                <a:cs typeface="Times New Roman"/>
              </a:rPr>
              <a:t>x</a:t>
            </a:r>
            <a:r>
              <a:rPr sz="3350" i="1" spc="-479" dirty="0" smtClean="0">
                <a:latin typeface="Times New Roman"/>
                <a:cs typeface="Times New Roman"/>
              </a:rPr>
              <a:t> </a:t>
            </a:r>
            <a:r>
              <a:rPr sz="3350" spc="0" dirty="0" smtClean="0">
                <a:latin typeface="Symbol"/>
                <a:cs typeface="Symbol"/>
              </a:rPr>
              <a:t></a:t>
            </a:r>
            <a:r>
              <a:rPr sz="3350" spc="-99" dirty="0" smtClean="0">
                <a:latin typeface="Times New Roman"/>
                <a:cs typeface="Times New Roman"/>
              </a:rPr>
              <a:t> </a:t>
            </a:r>
            <a:r>
              <a:rPr sz="3350" i="1" spc="0" dirty="0" smtClean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109" y="1981200"/>
            <a:ext cx="197269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4"/>
              </a:spcBef>
            </a:pPr>
            <a:endParaRPr sz="600"/>
          </a:p>
          <a:p>
            <a:pPr marL="464686">
              <a:lnSpc>
                <a:spcPct val="102091"/>
              </a:lnSpc>
              <a:spcBef>
                <a:spcPts val="1000"/>
              </a:spcBef>
            </a:pPr>
            <a:r>
              <a:rPr sz="3350" i="1" spc="0" dirty="0" smtClean="0">
                <a:latin typeface="Times New Roman"/>
                <a:cs typeface="Times New Roman"/>
              </a:rPr>
              <a:t>x</a:t>
            </a:r>
            <a:r>
              <a:rPr sz="3350" i="1" spc="-474" dirty="0" smtClean="0">
                <a:latin typeface="Times New Roman"/>
                <a:cs typeface="Times New Roman"/>
              </a:rPr>
              <a:t> </a:t>
            </a:r>
            <a:r>
              <a:rPr sz="3350" spc="0" dirty="0" smtClean="0">
                <a:latin typeface="Symbol"/>
                <a:cs typeface="Symbol"/>
              </a:rPr>
              <a:t></a:t>
            </a:r>
            <a:r>
              <a:rPr sz="3350" spc="-104" dirty="0" smtClean="0">
                <a:latin typeface="Times New Roman"/>
                <a:cs typeface="Times New Roman"/>
              </a:rPr>
              <a:t> </a:t>
            </a:r>
            <a:r>
              <a:rPr sz="3350" i="1" spc="0" dirty="0" smtClean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400" y="2804033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32397" marR="3322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8481" y="2804033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8417" y="2804033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571109" y="2804033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676400" y="3616705"/>
            <a:ext cx="90208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332374" marR="332019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481" y="3616705"/>
            <a:ext cx="1019936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413273" marR="41369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417" y="3616705"/>
            <a:ext cx="197269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71109" y="3616705"/>
            <a:ext cx="197269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4429379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481" y="4429379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8417" y="4429379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71109" y="4429379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76400" y="5242052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481" y="5242052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413296" marR="41385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417" y="5242052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71109" y="5242052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19645" y="2078423"/>
            <a:ext cx="10025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8481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417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71109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638" y="2218123"/>
            <a:ext cx="624136" cy="0"/>
          </a:xfrm>
          <a:custGeom>
            <a:avLst/>
            <a:gdLst/>
            <a:ahLst/>
            <a:cxnLst/>
            <a:rect l="l" t="t" r="r" b="b"/>
            <a:pathLst>
              <a:path w="624136">
                <a:moveTo>
                  <a:pt x="0" y="0"/>
                </a:moveTo>
                <a:lnTo>
                  <a:pt x="624136" y="0"/>
                </a:lnTo>
              </a:path>
            </a:pathLst>
          </a:custGeom>
          <a:ln w="166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2329" y="270791"/>
            <a:ext cx="372802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 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6750" y="1126789"/>
            <a:ext cx="9169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6400" y="1981200"/>
            <a:ext cx="90208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294425" marR="294683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8481" y="1981200"/>
            <a:ext cx="1019936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370476" marR="332068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8417" y="1981200"/>
            <a:ext cx="197269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9"/>
              </a:spcBef>
            </a:pPr>
            <a:endParaRPr sz="900"/>
          </a:p>
          <a:p>
            <a:pPr marL="646545" marR="619909" algn="ctr">
              <a:lnSpc>
                <a:spcPct val="95825"/>
              </a:lnSpc>
            </a:pPr>
            <a:r>
              <a:rPr sz="3250" i="1" spc="-150" dirty="0" smtClean="0">
                <a:latin typeface="Times New Roman"/>
                <a:cs typeface="Times New Roman"/>
              </a:rPr>
              <a:t>x</a:t>
            </a:r>
            <a:r>
              <a:rPr sz="3250" spc="0" dirty="0" smtClean="0">
                <a:latin typeface="Times New Roman"/>
                <a:cs typeface="Times New Roman"/>
              </a:rPr>
              <a:t>.</a:t>
            </a:r>
            <a:r>
              <a:rPr sz="3250" spc="-584" dirty="0" smtClean="0"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109" y="1981200"/>
            <a:ext cx="197269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5"/>
              </a:spcBef>
            </a:pPr>
            <a:endParaRPr sz="850"/>
          </a:p>
          <a:p>
            <a:pPr marL="605615" marR="626291" algn="ctr">
              <a:lnSpc>
                <a:spcPct val="95825"/>
              </a:lnSpc>
              <a:spcBef>
                <a:spcPts val="1000"/>
              </a:spcBef>
            </a:pPr>
            <a:r>
              <a:rPr sz="3350" i="1" spc="-214" dirty="0" smtClean="0">
                <a:latin typeface="Times New Roman"/>
                <a:cs typeface="Times New Roman"/>
              </a:rPr>
              <a:t>x</a:t>
            </a:r>
            <a:r>
              <a:rPr sz="3350" spc="189" dirty="0" smtClean="0">
                <a:latin typeface="Times New Roman"/>
                <a:cs typeface="Times New Roman"/>
              </a:rPr>
              <a:t>.</a:t>
            </a:r>
            <a:r>
              <a:rPr sz="3350" i="1" spc="0" dirty="0" smtClean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400" y="2804033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32397" marR="3322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8481" y="2804033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8417" y="2804033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571109" y="2804033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676400" y="3616705"/>
            <a:ext cx="90208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332374" marR="332019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481" y="3616705"/>
            <a:ext cx="1019936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413273" marR="41369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417" y="3616705"/>
            <a:ext cx="197269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71109" y="3616705"/>
            <a:ext cx="197269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4429379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481" y="4429379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8417" y="4429379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71109" y="4429379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76400" y="5242052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481" y="5242052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413296" marR="41385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417" y="5242052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71109" y="5242052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217638" y="2078423"/>
            <a:ext cx="6241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8481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417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71109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0050" y="2804033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050" y="361670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0050" y="4429379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0050" y="5242052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3800" y="1974850"/>
            <a:ext cx="0" cy="4086225"/>
          </a:xfrm>
          <a:custGeom>
            <a:avLst/>
            <a:gdLst/>
            <a:ahLst/>
            <a:cxnLst/>
            <a:rect l="l" t="t" r="r" b="b"/>
            <a:pathLst>
              <a:path h="4086225">
                <a:moveTo>
                  <a:pt x="0" y="0"/>
                </a:moveTo>
                <a:lnTo>
                  <a:pt x="0" y="408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050" y="1981200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0050" y="6054725"/>
            <a:ext cx="5880100" cy="0"/>
          </a:xfrm>
          <a:custGeom>
            <a:avLst/>
            <a:gdLst/>
            <a:ahLst/>
            <a:cxnLst/>
            <a:rect l="l" t="t" r="r" b="b"/>
            <a:pathLst>
              <a:path w="5880100">
                <a:moveTo>
                  <a:pt x="0" y="0"/>
                </a:moveTo>
                <a:lnTo>
                  <a:pt x="588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78309" y="2218123"/>
            <a:ext cx="1122296" cy="0"/>
          </a:xfrm>
          <a:custGeom>
            <a:avLst/>
            <a:gdLst/>
            <a:ahLst/>
            <a:cxnLst/>
            <a:rect l="l" t="t" r="r" b="b"/>
            <a:pathLst>
              <a:path w="1122296">
                <a:moveTo>
                  <a:pt x="0" y="0"/>
                </a:moveTo>
                <a:lnTo>
                  <a:pt x="1122296" y="0"/>
                </a:lnTo>
              </a:path>
            </a:pathLst>
          </a:custGeom>
          <a:ln w="174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2329" y="270791"/>
            <a:ext cx="372802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Truth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able 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729" y="1126789"/>
            <a:ext cx="11443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Tru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6995" y="1126789"/>
            <a:ext cx="73651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ta</a:t>
            </a:r>
            <a:r>
              <a:rPr sz="3300" spc="4" baseline="2174" dirty="0" smtClean="0">
                <a:latin typeface="Comic Sans MS"/>
                <a:cs typeface="Comic Sans MS"/>
              </a:rPr>
              <a:t>b</a:t>
            </a:r>
            <a:r>
              <a:rPr sz="3300" spc="0" baseline="2174" dirty="0" smtClean="0">
                <a:latin typeface="Comic Sans MS"/>
                <a:cs typeface="Comic Sans MS"/>
              </a:rPr>
              <a:t>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9725" y="1126789"/>
            <a:ext cx="4896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6750" y="1126789"/>
            <a:ext cx="88920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XNOR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6400" y="1981200"/>
            <a:ext cx="90208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9"/>
              </a:spcBef>
            </a:pPr>
            <a:endParaRPr sz="850"/>
          </a:p>
          <a:p>
            <a:pPr marL="294425" marR="294683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8481" y="1981200"/>
            <a:ext cx="1019936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370476" marR="332068" algn="ctr">
              <a:lnSpc>
                <a:spcPct val="95825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8417" y="1981200"/>
            <a:ext cx="1972691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1"/>
              </a:spcBef>
            </a:pPr>
            <a:endParaRPr sz="1000"/>
          </a:p>
          <a:p>
            <a:pPr marL="452161">
              <a:lnSpc>
                <a:spcPct val="102091"/>
              </a:lnSpc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r>
              <a:rPr sz="3300" i="1" spc="-380" dirty="0" smtClean="0">
                <a:latin typeface="Times New Roman"/>
                <a:cs typeface="Times New Roman"/>
              </a:rPr>
              <a:t> </a:t>
            </a:r>
            <a:r>
              <a:rPr sz="3300" spc="0" dirty="0" smtClean="0">
                <a:latin typeface="Symbol"/>
                <a:cs typeface="Symbol"/>
              </a:rPr>
              <a:t></a:t>
            </a:r>
            <a:r>
              <a:rPr sz="3300" spc="8" dirty="0" smtClean="0">
                <a:latin typeface="Times New Roman"/>
                <a:cs typeface="Times New Roman"/>
              </a:rPr>
              <a:t> </a:t>
            </a:r>
            <a:r>
              <a:rPr sz="3300" i="1" spc="0" dirty="0" smtClean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109" y="1981200"/>
            <a:ext cx="1972690" cy="82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4"/>
              </a:spcBef>
            </a:pPr>
            <a:endParaRPr sz="600"/>
          </a:p>
          <a:p>
            <a:pPr marL="424094">
              <a:lnSpc>
                <a:spcPct val="102091"/>
              </a:lnSpc>
              <a:spcBef>
                <a:spcPts val="1000"/>
              </a:spcBef>
            </a:pPr>
            <a:r>
              <a:rPr sz="3350" i="1" spc="0" dirty="0" smtClean="0">
                <a:latin typeface="Times New Roman"/>
                <a:cs typeface="Times New Roman"/>
              </a:rPr>
              <a:t>x</a:t>
            </a:r>
            <a:r>
              <a:rPr sz="3350" i="1" spc="-429" dirty="0" smtClean="0">
                <a:latin typeface="Times New Roman"/>
                <a:cs typeface="Times New Roman"/>
              </a:rPr>
              <a:t> </a:t>
            </a:r>
            <a:r>
              <a:rPr sz="3350" spc="0" dirty="0" smtClean="0">
                <a:latin typeface="Symbol"/>
                <a:cs typeface="Symbol"/>
              </a:rPr>
              <a:t></a:t>
            </a:r>
            <a:r>
              <a:rPr sz="3350" spc="-59" dirty="0" smtClean="0">
                <a:latin typeface="Times New Roman"/>
                <a:cs typeface="Times New Roman"/>
              </a:rPr>
              <a:t> </a:t>
            </a:r>
            <a:r>
              <a:rPr sz="3350" i="1" spc="0" dirty="0" smtClean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400" y="2804033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32397" marR="332227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8481" y="2804033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8417" y="2804033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571109" y="2804033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676400" y="3616705"/>
            <a:ext cx="90208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332374" marR="332019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481" y="3616705"/>
            <a:ext cx="1019936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0"/>
              </a:spcBef>
            </a:pPr>
            <a:endParaRPr sz="550"/>
          </a:p>
          <a:p>
            <a:pPr marL="413273" marR="41369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417" y="3616705"/>
            <a:ext cx="1972691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71109" y="3616705"/>
            <a:ext cx="1972690" cy="8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76400" y="4429379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481" y="4429379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390436" marR="39204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8417" y="4429379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71109" y="4429379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76400" y="5242052"/>
            <a:ext cx="90208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355257" marR="354034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481" y="5242052"/>
            <a:ext cx="1019936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413296" marR="41385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417" y="5242052"/>
            <a:ext cx="1972691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71109" y="5242052"/>
            <a:ext cx="1972690" cy="812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78309" y="2078423"/>
            <a:ext cx="11222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2329" y="270791"/>
            <a:ext cx="46087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Bin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ry</a:t>
            </a: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Logic</a:t>
            </a:r>
            <a:r>
              <a:rPr sz="4800" spc="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Oper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tio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29" y="1126789"/>
            <a:ext cx="7284619" cy="70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Also</a:t>
            </a:r>
            <a:r>
              <a:rPr sz="3300" spc="-3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called</a:t>
            </a:r>
            <a:r>
              <a:rPr sz="3300" spc="-6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Boo</a:t>
            </a:r>
            <a:r>
              <a:rPr sz="3300" spc="-9" baseline="3261" dirty="0" smtClean="0">
                <a:latin typeface="Comic Sans MS"/>
                <a:cs typeface="Comic Sans MS"/>
              </a:rPr>
              <a:t>l</a:t>
            </a:r>
            <a:r>
              <a:rPr sz="3300" spc="0" baseline="3261" dirty="0" smtClean="0">
                <a:latin typeface="Comic Sans MS"/>
                <a:cs typeface="Comic Sans MS"/>
              </a:rPr>
              <a:t>ean</a:t>
            </a:r>
            <a:r>
              <a:rPr sz="3300" spc="-4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lo</a:t>
            </a:r>
            <a:r>
              <a:rPr sz="3300" spc="-4" baseline="3261" dirty="0" smtClean="0">
                <a:latin typeface="Comic Sans MS"/>
                <a:cs typeface="Comic Sans MS"/>
              </a:rPr>
              <a:t>g</a:t>
            </a:r>
            <a:r>
              <a:rPr sz="3300" spc="0" baseline="3261" dirty="0" smtClean="0">
                <a:latin typeface="Comic Sans MS"/>
                <a:cs typeface="Comic Sans MS"/>
              </a:rPr>
              <a:t>ic</a:t>
            </a:r>
            <a:r>
              <a:rPr sz="3300" spc="-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operati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ns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130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Bo</a:t>
            </a:r>
            <a:r>
              <a:rPr sz="3300" spc="-9" baseline="-1087" dirty="0" smtClean="0">
                <a:latin typeface="Comic Sans MS"/>
                <a:cs typeface="Comic Sans MS"/>
              </a:rPr>
              <a:t>o</a:t>
            </a:r>
            <a:r>
              <a:rPr sz="3300" spc="0" baseline="-1087" dirty="0" smtClean="0">
                <a:latin typeface="Comic Sans MS"/>
                <a:cs typeface="Comic Sans MS"/>
              </a:rPr>
              <a:t>lean</a:t>
            </a:r>
            <a:r>
              <a:rPr sz="3300" spc="-62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vari</a:t>
            </a:r>
            <a:r>
              <a:rPr sz="3300" spc="4" baseline="-1087" dirty="0" smtClean="0">
                <a:latin typeface="Comic Sans MS"/>
                <a:cs typeface="Comic Sans MS"/>
              </a:rPr>
              <a:t>a</a:t>
            </a:r>
            <a:r>
              <a:rPr sz="3300" spc="0" baseline="-1087" dirty="0" smtClean="0">
                <a:latin typeface="Comic Sans MS"/>
                <a:cs typeface="Comic Sans MS"/>
              </a:rPr>
              <a:t>ble</a:t>
            </a:r>
            <a:r>
              <a:rPr sz="3300" spc="-80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c</a:t>
            </a:r>
            <a:r>
              <a:rPr sz="3300" spc="4" baseline="-1087" dirty="0" smtClean="0">
                <a:latin typeface="Comic Sans MS"/>
                <a:cs typeface="Comic Sans MS"/>
              </a:rPr>
              <a:t>a</a:t>
            </a:r>
            <a:r>
              <a:rPr sz="3300" spc="0" baseline="-1087" dirty="0" smtClean="0">
                <a:latin typeface="Comic Sans MS"/>
                <a:cs typeface="Comic Sans MS"/>
              </a:rPr>
              <a:t>n</a:t>
            </a:r>
            <a:r>
              <a:rPr sz="3300" spc="-33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ha</a:t>
            </a:r>
            <a:r>
              <a:rPr sz="3300" spc="4" baseline="-1087" dirty="0" smtClean="0">
                <a:latin typeface="Comic Sans MS"/>
                <a:cs typeface="Comic Sans MS"/>
              </a:rPr>
              <a:t>v</a:t>
            </a:r>
            <a:r>
              <a:rPr sz="3300" spc="0" baseline="-1087" dirty="0" smtClean="0">
                <a:latin typeface="Comic Sans MS"/>
                <a:cs typeface="Comic Sans MS"/>
              </a:rPr>
              <a:t>e</a:t>
            </a:r>
            <a:r>
              <a:rPr sz="3300" spc="-3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only</a:t>
            </a:r>
            <a:r>
              <a:rPr sz="3300" spc="-30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two</a:t>
            </a:r>
            <a:r>
              <a:rPr sz="3300" spc="-1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poss</a:t>
            </a:r>
            <a:r>
              <a:rPr sz="3300" spc="-9" baseline="-1087" dirty="0" smtClean="0">
                <a:latin typeface="Comic Sans MS"/>
                <a:cs typeface="Comic Sans MS"/>
              </a:rPr>
              <a:t>i</a:t>
            </a:r>
            <a:r>
              <a:rPr sz="3300" spc="0" baseline="-1087" dirty="0" smtClean="0">
                <a:latin typeface="Comic Sans MS"/>
                <a:cs typeface="Comic Sans MS"/>
              </a:rPr>
              <a:t>ble</a:t>
            </a:r>
            <a:r>
              <a:rPr sz="3300" spc="-5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values</a:t>
            </a:r>
            <a:r>
              <a:rPr sz="3300" spc="-37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i.e.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3456" y="1529379"/>
            <a:ext cx="23745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6969" y="1529379"/>
            <a:ext cx="34789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4269" y="1529379"/>
            <a:ext cx="19278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931715"/>
            <a:ext cx="41677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Logic</a:t>
            </a:r>
            <a:r>
              <a:rPr sz="3300" spc="-52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operations</a:t>
            </a:r>
            <a:r>
              <a:rPr sz="3300" spc="-72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r>
              <a:rPr sz="3300" spc="2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functi</a:t>
            </a:r>
            <a:r>
              <a:rPr sz="3300" spc="-9" baseline="2174" dirty="0" smtClean="0">
                <a:latin typeface="Comic Sans MS"/>
                <a:cs typeface="Comic Sans MS"/>
              </a:rPr>
              <a:t>o</a:t>
            </a:r>
            <a:r>
              <a:rPr sz="3300" spc="0" baseline="2174" dirty="0" smtClean="0">
                <a:latin typeface="Comic Sans MS"/>
                <a:cs typeface="Comic Sans MS"/>
              </a:rPr>
              <a:t>ns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9905" y="1931715"/>
            <a:ext cx="3556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1668" y="1931715"/>
            <a:ext cx="105309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Bo</a:t>
            </a:r>
            <a:r>
              <a:rPr sz="3300" spc="-9" baseline="2174" dirty="0" smtClean="0">
                <a:latin typeface="Comic Sans MS"/>
                <a:cs typeface="Comic Sans MS"/>
              </a:rPr>
              <a:t>o</a:t>
            </a:r>
            <a:r>
              <a:rPr sz="3300" spc="0" baseline="2174" dirty="0" smtClean="0">
                <a:latin typeface="Comic Sans MS"/>
                <a:cs typeface="Comic Sans MS"/>
              </a:rPr>
              <a:t>lean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5960" y="1931715"/>
            <a:ext cx="123128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vari</a:t>
            </a:r>
            <a:r>
              <a:rPr sz="3300" spc="4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bles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877" y="2308492"/>
            <a:ext cx="701946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E.g.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613" y="2312863"/>
            <a:ext cx="6381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A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D,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9408" y="2312863"/>
            <a:ext cx="4491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OR,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6380" y="2312863"/>
            <a:ext cx="5805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4339" y="2312863"/>
            <a:ext cx="4669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etc.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5103" y="3711067"/>
            <a:ext cx="0" cy="2460586"/>
          </a:xfrm>
          <a:custGeom>
            <a:avLst/>
            <a:gdLst/>
            <a:ahLst/>
            <a:cxnLst/>
            <a:rect l="l" t="t" r="r" b="b"/>
            <a:pathLst>
              <a:path h="2460586">
                <a:moveTo>
                  <a:pt x="0" y="0"/>
                </a:moveTo>
                <a:lnTo>
                  <a:pt x="0" y="24605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4503" y="3711067"/>
            <a:ext cx="0" cy="2460586"/>
          </a:xfrm>
          <a:custGeom>
            <a:avLst/>
            <a:gdLst/>
            <a:ahLst/>
            <a:cxnLst/>
            <a:rect l="l" t="t" r="r" b="b"/>
            <a:pathLst>
              <a:path h="2460586">
                <a:moveTo>
                  <a:pt x="0" y="0"/>
                </a:moveTo>
                <a:lnTo>
                  <a:pt x="0" y="24605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9353" y="4540123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9353" y="5352669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95703" y="3711067"/>
            <a:ext cx="0" cy="2460586"/>
          </a:xfrm>
          <a:custGeom>
            <a:avLst/>
            <a:gdLst/>
            <a:ahLst/>
            <a:cxnLst/>
            <a:rect l="l" t="t" r="r" b="b"/>
            <a:pathLst>
              <a:path h="2460586">
                <a:moveTo>
                  <a:pt x="0" y="0"/>
                </a:moveTo>
                <a:lnTo>
                  <a:pt x="0" y="24605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43903" y="3711067"/>
            <a:ext cx="0" cy="2460586"/>
          </a:xfrm>
          <a:custGeom>
            <a:avLst/>
            <a:gdLst/>
            <a:ahLst/>
            <a:cxnLst/>
            <a:rect l="l" t="t" r="r" b="b"/>
            <a:pathLst>
              <a:path h="2460586">
                <a:moveTo>
                  <a:pt x="0" y="0"/>
                </a:moveTo>
                <a:lnTo>
                  <a:pt x="0" y="24605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9353" y="3717417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9353" y="6165303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7764" y="3889356"/>
            <a:ext cx="630726" cy="0"/>
          </a:xfrm>
          <a:custGeom>
            <a:avLst/>
            <a:gdLst/>
            <a:ahLst/>
            <a:cxnLst/>
            <a:rect l="l" t="t" r="r" b="b"/>
            <a:pathLst>
              <a:path w="630726">
                <a:moveTo>
                  <a:pt x="0" y="0"/>
                </a:moveTo>
                <a:lnTo>
                  <a:pt x="630726" y="0"/>
                </a:lnTo>
              </a:path>
            </a:pathLst>
          </a:custGeom>
          <a:ln w="187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3919" y="2492883"/>
            <a:ext cx="4410075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2329" y="270791"/>
            <a:ext cx="429014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NA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for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very Ga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729" y="1126789"/>
            <a:ext cx="406546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P</a:t>
            </a:r>
            <a:r>
              <a:rPr sz="3300" spc="-4" baseline="2174" dirty="0" smtClean="0">
                <a:latin typeface="Comic Sans MS"/>
                <a:cs typeface="Comic Sans MS"/>
              </a:rPr>
              <a:t>o</a:t>
            </a:r>
            <a:r>
              <a:rPr sz="3300" spc="0" baseline="2174" dirty="0" smtClean="0">
                <a:latin typeface="Comic Sans MS"/>
                <a:cs typeface="Comic Sans MS"/>
              </a:rPr>
              <a:t>ssible</a:t>
            </a:r>
            <a:r>
              <a:rPr sz="3300" spc="-7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to</a:t>
            </a:r>
            <a:r>
              <a:rPr sz="3300" spc="-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em</a:t>
            </a:r>
            <a:r>
              <a:rPr sz="3300" spc="-4" baseline="2174" dirty="0" smtClean="0">
                <a:latin typeface="Comic Sans MS"/>
                <a:cs typeface="Comic Sans MS"/>
              </a:rPr>
              <a:t>u</a:t>
            </a:r>
            <a:r>
              <a:rPr sz="3300" spc="0" baseline="2174" dirty="0" smtClean="0">
                <a:latin typeface="Comic Sans MS"/>
                <a:cs typeface="Comic Sans MS"/>
              </a:rPr>
              <a:t>late</a:t>
            </a:r>
            <a:r>
              <a:rPr sz="3300" spc="-55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a</a:t>
            </a:r>
            <a:r>
              <a:rPr sz="3300" spc="4" baseline="2174" dirty="0" smtClean="0">
                <a:latin typeface="Comic Sans MS"/>
                <a:cs typeface="Comic Sans MS"/>
              </a:rPr>
              <a:t>n</a:t>
            </a:r>
            <a:r>
              <a:rPr sz="3300" spc="0" baseline="2174" dirty="0" smtClean="0">
                <a:latin typeface="Comic Sans MS"/>
                <a:cs typeface="Comic Sans MS"/>
              </a:rPr>
              <a:t>y</a:t>
            </a:r>
            <a:r>
              <a:rPr sz="3300" spc="-24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gate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4877" y="1503820"/>
            <a:ext cx="330486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4" baseline="1328" dirty="0" smtClean="0">
                <a:latin typeface="Comic Sans MS"/>
                <a:cs typeface="Comic Sans MS"/>
              </a:rPr>
              <a:t>U</a:t>
            </a:r>
            <a:r>
              <a:rPr sz="2700" spc="0" baseline="1328" dirty="0" smtClean="0">
                <a:latin typeface="Comic Sans MS"/>
                <a:cs typeface="Comic Sans MS"/>
              </a:rPr>
              <a:t>si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g</a:t>
            </a:r>
            <a:r>
              <a:rPr sz="2700" spc="-39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co</a:t>
            </a:r>
            <a:r>
              <a:rPr sz="2700" spc="4" baseline="1328" dirty="0" smtClean="0">
                <a:latin typeface="Comic Sans MS"/>
                <a:cs typeface="Comic Sans MS"/>
              </a:rPr>
              <a:t>m</a:t>
            </a:r>
            <a:r>
              <a:rPr sz="2700" spc="0" baseline="1328" dirty="0" smtClean="0">
                <a:latin typeface="Comic Sans MS"/>
                <a:cs typeface="Comic Sans MS"/>
              </a:rPr>
              <a:t>bi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a</a:t>
            </a:r>
            <a:r>
              <a:rPr sz="2700" spc="4" baseline="1328" dirty="0" smtClean="0">
                <a:latin typeface="Comic Sans MS"/>
                <a:cs typeface="Comic Sans MS"/>
              </a:rPr>
              <a:t>t</a:t>
            </a:r>
            <a:r>
              <a:rPr sz="2700" spc="0" baseline="1328" dirty="0" smtClean="0">
                <a:latin typeface="Comic Sans MS"/>
                <a:cs typeface="Comic Sans MS"/>
              </a:rPr>
              <a:t>ion</a:t>
            </a:r>
            <a:r>
              <a:rPr sz="2700" spc="-29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of 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A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5996" y="1508191"/>
            <a:ext cx="6430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g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tes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729" y="2260899"/>
            <a:ext cx="325705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NOT</a:t>
            </a:r>
            <a:r>
              <a:rPr sz="3300" spc="-40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gate</a:t>
            </a:r>
            <a:r>
              <a:rPr sz="3300" spc="-45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wi</a:t>
            </a:r>
            <a:r>
              <a:rPr sz="3300" spc="-9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r>
              <a:rPr sz="3300" spc="-2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877" y="2637676"/>
            <a:ext cx="1233821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Compare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6937" y="2642047"/>
            <a:ext cx="5206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wi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5460" y="2642047"/>
            <a:ext cx="5805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5703" y="3717417"/>
            <a:ext cx="1549400" cy="822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5"/>
              </a:spcBef>
            </a:pPr>
            <a:endParaRPr sz="700"/>
          </a:p>
          <a:p>
            <a:pPr marL="639230" marR="597197" algn="ctr">
              <a:lnSpc>
                <a:spcPct val="95825"/>
              </a:lnSpc>
              <a:spcBef>
                <a:spcPts val="1000"/>
              </a:spcBef>
            </a:pPr>
            <a:r>
              <a:rPr sz="3300" i="1" spc="0" dirty="0" smtClean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5103" y="3717417"/>
            <a:ext cx="1549400" cy="822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"/>
              </a:spcBef>
            </a:pPr>
            <a:endParaRPr sz="1400"/>
          </a:p>
          <a:p>
            <a:pPr marL="488703">
              <a:lnSpc>
                <a:spcPct val="95825"/>
              </a:lnSpc>
            </a:pPr>
            <a:r>
              <a:rPr sz="3450" i="1" spc="-114" dirty="0" smtClean="0">
                <a:latin typeface="Times New Roman"/>
                <a:cs typeface="Times New Roman"/>
              </a:rPr>
              <a:t>x</a:t>
            </a:r>
            <a:r>
              <a:rPr sz="3450" spc="54" dirty="0" smtClean="0">
                <a:latin typeface="Times New Roman"/>
                <a:cs typeface="Times New Roman"/>
              </a:rPr>
              <a:t>.</a:t>
            </a:r>
            <a:r>
              <a:rPr sz="3450" i="1" spc="0" dirty="0" smtClean="0">
                <a:latin typeface="Times New Roman"/>
                <a:cs typeface="Times New Roman"/>
              </a:rPr>
              <a:t>x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4503" y="3717417"/>
            <a:ext cx="1549400" cy="822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marL="450813">
              <a:lnSpc>
                <a:spcPct val="95825"/>
              </a:lnSpc>
            </a:pPr>
            <a:r>
              <a:rPr sz="3400" i="1" spc="-34" dirty="0" smtClean="0">
                <a:latin typeface="Times New Roman"/>
                <a:cs typeface="Times New Roman"/>
              </a:rPr>
              <a:t>x</a:t>
            </a:r>
            <a:r>
              <a:rPr sz="3400" spc="104" dirty="0" smtClean="0">
                <a:latin typeface="Times New Roman"/>
                <a:cs typeface="Times New Roman"/>
              </a:rPr>
              <a:t>.</a:t>
            </a:r>
            <a:r>
              <a:rPr sz="3400" i="1" spc="0" dirty="0" smtClean="0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703" y="4540123"/>
            <a:ext cx="1549400" cy="812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56247" marR="655696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5103" y="4540123"/>
            <a:ext cx="1549400" cy="812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 dirty="0"/>
          </a:p>
          <a:p>
            <a:pPr marL="656755" marR="655188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4503" y="4540123"/>
            <a:ext cx="1549400" cy="812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9742" marR="676868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703" y="5352669"/>
            <a:ext cx="1549400" cy="812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9107" marR="677503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103" y="5352669"/>
            <a:ext cx="1549400" cy="812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79615" marR="676995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4503" y="5352669"/>
            <a:ext cx="1549400" cy="812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656882" marR="655061" algn="ctr">
              <a:lnSpc>
                <a:spcPct val="116129"/>
              </a:lnSpc>
              <a:spcBef>
                <a:spcPts val="1000"/>
              </a:spcBef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7764" y="3749656"/>
            <a:ext cx="6307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5028" y="2121550"/>
            <a:ext cx="148687" cy="0"/>
          </a:xfrm>
          <a:custGeom>
            <a:avLst/>
            <a:gdLst/>
            <a:ahLst/>
            <a:cxnLst/>
            <a:rect l="l" t="t" r="r" b="b"/>
            <a:pathLst>
              <a:path w="148687">
                <a:moveTo>
                  <a:pt x="0" y="0"/>
                </a:moveTo>
                <a:lnTo>
                  <a:pt x="148687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777" y="2121550"/>
            <a:ext cx="168956" cy="0"/>
          </a:xfrm>
          <a:custGeom>
            <a:avLst/>
            <a:gdLst/>
            <a:ahLst/>
            <a:cxnLst/>
            <a:rect l="l" t="t" r="r" b="b"/>
            <a:pathLst>
              <a:path w="168956">
                <a:moveTo>
                  <a:pt x="0" y="0"/>
                </a:moveTo>
                <a:lnTo>
                  <a:pt x="168956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5028" y="2058804"/>
            <a:ext cx="394704" cy="0"/>
          </a:xfrm>
          <a:custGeom>
            <a:avLst/>
            <a:gdLst/>
            <a:ahLst/>
            <a:cxnLst/>
            <a:rect l="l" t="t" r="r" b="b"/>
            <a:pathLst>
              <a:path w="394704">
                <a:moveTo>
                  <a:pt x="0" y="0"/>
                </a:moveTo>
                <a:lnTo>
                  <a:pt x="394704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7627" y="3284981"/>
            <a:ext cx="6838950" cy="2085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326770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NA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for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very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5201" y="270791"/>
            <a:ext cx="98727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6134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302083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r>
              <a:rPr sz="3300" spc="-1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gate</a:t>
            </a:r>
            <a:r>
              <a:rPr sz="3300" spc="-45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wi</a:t>
            </a:r>
            <a:r>
              <a:rPr sz="3300" spc="-9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r>
              <a:rPr sz="3300" spc="-2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877" y="1503820"/>
            <a:ext cx="225030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Re</a:t>
            </a:r>
            <a:r>
              <a:rPr sz="2700" spc="-4" baseline="1328" dirty="0" smtClean="0">
                <a:latin typeface="Comic Sans MS"/>
                <a:cs typeface="Comic Sans MS"/>
              </a:rPr>
              <a:t>c</a:t>
            </a:r>
            <a:r>
              <a:rPr sz="2700" spc="0" baseline="1328" dirty="0" smtClean="0">
                <a:latin typeface="Comic Sans MS"/>
                <a:cs typeface="Comic Sans MS"/>
              </a:rPr>
              <a:t>all</a:t>
            </a:r>
            <a:r>
              <a:rPr sz="2700" spc="-19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D</a:t>
            </a:r>
            <a:r>
              <a:rPr sz="2700" spc="-4" baseline="1328" dirty="0" smtClean="0">
                <a:latin typeface="Comic Sans MS"/>
                <a:cs typeface="Comic Sans MS"/>
              </a:rPr>
              <a:t>eM</a:t>
            </a:r>
            <a:r>
              <a:rPr sz="2700" spc="0" baseline="1328" dirty="0" smtClean="0">
                <a:latin typeface="Comic Sans MS"/>
                <a:cs typeface="Comic Sans MS"/>
              </a:rPr>
              <a:t>org</a:t>
            </a:r>
            <a:r>
              <a:rPr sz="2700" spc="4" baseline="1328" dirty="0" smtClean="0">
                <a:latin typeface="Comic Sans MS"/>
                <a:cs typeface="Comic Sans MS"/>
              </a:rPr>
              <a:t>an</a:t>
            </a:r>
            <a:r>
              <a:rPr sz="2700" spc="0" baseline="1328" dirty="0" smtClean="0">
                <a:latin typeface="Comic Sans MS"/>
                <a:cs typeface="Comic Sans MS"/>
              </a:rPr>
              <a:t>’s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2201" y="1508191"/>
            <a:ext cx="459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L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778" y="2145319"/>
            <a:ext cx="470314" cy="36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2600" i="1" spc="0" dirty="0" smtClean="0">
                <a:latin typeface="Times New Roman"/>
                <a:cs typeface="Times New Roman"/>
              </a:rPr>
              <a:t>x</a:t>
            </a:r>
            <a:r>
              <a:rPr sz="2600" i="1" spc="-198" dirty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Symbol"/>
                <a:cs typeface="Symbol"/>
              </a:rPr>
              <a:t>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0265" y="2145319"/>
            <a:ext cx="496678" cy="36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2600" i="1" spc="0" dirty="0" smtClean="0">
                <a:latin typeface="Times New Roman"/>
                <a:cs typeface="Times New Roman"/>
              </a:rPr>
              <a:t>y</a:t>
            </a:r>
            <a:r>
              <a:rPr sz="2600" i="1" spc="11" dirty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463" y="2150653"/>
            <a:ext cx="469821" cy="35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0"/>
              </a:lnSpc>
              <a:spcBef>
                <a:spcPts val="139"/>
              </a:spcBef>
            </a:pPr>
            <a:r>
              <a:rPr sz="2600" i="1" spc="-114" dirty="0" smtClean="0">
                <a:latin typeface="Times New Roman"/>
                <a:cs typeface="Times New Roman"/>
              </a:rPr>
              <a:t>x</a:t>
            </a:r>
            <a:r>
              <a:rPr sz="2600" spc="129" dirty="0" smtClean="0">
                <a:latin typeface="Times New Roman"/>
                <a:cs typeface="Times New Roman"/>
              </a:rPr>
              <a:t>.</a:t>
            </a:r>
            <a:r>
              <a:rPr sz="2600" i="1" spc="0" dirty="0" smtClean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032" y="6567740"/>
            <a:ext cx="240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028" y="1919104"/>
            <a:ext cx="3947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5028" y="1981850"/>
            <a:ext cx="1486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90777" y="1981850"/>
            <a:ext cx="1689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5028" y="1968134"/>
            <a:ext cx="148687" cy="0"/>
          </a:xfrm>
          <a:custGeom>
            <a:avLst/>
            <a:gdLst/>
            <a:ahLst/>
            <a:cxnLst/>
            <a:rect l="l" t="t" r="r" b="b"/>
            <a:pathLst>
              <a:path w="148687">
                <a:moveTo>
                  <a:pt x="0" y="0"/>
                </a:moveTo>
                <a:lnTo>
                  <a:pt x="148687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90777" y="1968134"/>
            <a:ext cx="168956" cy="0"/>
          </a:xfrm>
          <a:custGeom>
            <a:avLst/>
            <a:gdLst/>
            <a:ahLst/>
            <a:cxnLst/>
            <a:rect l="l" t="t" r="r" b="b"/>
            <a:pathLst>
              <a:path w="168956">
                <a:moveTo>
                  <a:pt x="0" y="0"/>
                </a:moveTo>
                <a:lnTo>
                  <a:pt x="168956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65028" y="1905388"/>
            <a:ext cx="394704" cy="0"/>
          </a:xfrm>
          <a:custGeom>
            <a:avLst/>
            <a:gdLst/>
            <a:ahLst/>
            <a:cxnLst/>
            <a:rect l="l" t="t" r="r" b="b"/>
            <a:pathLst>
              <a:path w="394704">
                <a:moveTo>
                  <a:pt x="0" y="0"/>
                </a:moveTo>
                <a:lnTo>
                  <a:pt x="394704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5756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5409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3964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80126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70050" y="3672078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0050" y="4267708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0050" y="4863338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0050" y="5459095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76400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68386" y="3062604"/>
            <a:ext cx="0" cy="2998470"/>
          </a:xfrm>
          <a:custGeom>
            <a:avLst/>
            <a:gdLst/>
            <a:ahLst/>
            <a:cxnLst/>
            <a:rect l="l" t="t" r="r" b="b"/>
            <a:pathLst>
              <a:path h="2998470">
                <a:moveTo>
                  <a:pt x="0" y="0"/>
                </a:moveTo>
                <a:lnTo>
                  <a:pt x="0" y="29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0050" y="3068954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70050" y="6054725"/>
            <a:ext cx="6004686" cy="0"/>
          </a:xfrm>
          <a:custGeom>
            <a:avLst/>
            <a:gdLst/>
            <a:ahLst/>
            <a:cxnLst/>
            <a:rect l="l" t="t" r="r" b="b"/>
            <a:pathLst>
              <a:path w="6004686">
                <a:moveTo>
                  <a:pt x="0" y="0"/>
                </a:moveTo>
                <a:lnTo>
                  <a:pt x="6004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1592" y="3212047"/>
            <a:ext cx="436978" cy="0"/>
          </a:xfrm>
          <a:custGeom>
            <a:avLst/>
            <a:gdLst/>
            <a:ahLst/>
            <a:cxnLst/>
            <a:rect l="l" t="t" r="r" b="b"/>
            <a:pathLst>
              <a:path w="436978">
                <a:moveTo>
                  <a:pt x="0" y="0"/>
                </a:moveTo>
                <a:lnTo>
                  <a:pt x="436978" y="0"/>
                </a:lnTo>
              </a:path>
            </a:pathLst>
          </a:custGeom>
          <a:ln w="12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44631" y="3212047"/>
            <a:ext cx="174021" cy="0"/>
          </a:xfrm>
          <a:custGeom>
            <a:avLst/>
            <a:gdLst/>
            <a:ahLst/>
            <a:cxnLst/>
            <a:rect l="l" t="t" r="r" b="b"/>
            <a:pathLst>
              <a:path w="174021">
                <a:moveTo>
                  <a:pt x="0" y="0"/>
                </a:moveTo>
                <a:lnTo>
                  <a:pt x="174021" y="0"/>
                </a:lnTo>
              </a:path>
            </a:pathLst>
          </a:custGeom>
          <a:ln w="129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6133" y="3209898"/>
            <a:ext cx="463688" cy="0"/>
          </a:xfrm>
          <a:custGeom>
            <a:avLst/>
            <a:gdLst/>
            <a:ahLst/>
            <a:cxnLst/>
            <a:rect l="l" t="t" r="r" b="b"/>
            <a:pathLst>
              <a:path w="463688">
                <a:moveTo>
                  <a:pt x="0" y="0"/>
                </a:moveTo>
                <a:lnTo>
                  <a:pt x="463688" y="0"/>
                </a:lnTo>
              </a:path>
            </a:pathLst>
          </a:custGeom>
          <a:ln w="119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39397" y="3209898"/>
            <a:ext cx="188530" cy="0"/>
          </a:xfrm>
          <a:custGeom>
            <a:avLst/>
            <a:gdLst/>
            <a:ahLst/>
            <a:cxnLst/>
            <a:rect l="l" t="t" r="r" b="b"/>
            <a:pathLst>
              <a:path w="188530">
                <a:moveTo>
                  <a:pt x="0" y="0"/>
                </a:moveTo>
                <a:lnTo>
                  <a:pt x="188530" y="0"/>
                </a:lnTo>
              </a:path>
            </a:pathLst>
          </a:custGeom>
          <a:ln w="119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16192" y="3235646"/>
            <a:ext cx="161796" cy="0"/>
          </a:xfrm>
          <a:custGeom>
            <a:avLst/>
            <a:gdLst/>
            <a:ahLst/>
            <a:cxnLst/>
            <a:rect l="l" t="t" r="r" b="b"/>
            <a:pathLst>
              <a:path w="161796">
                <a:moveTo>
                  <a:pt x="0" y="0"/>
                </a:moveTo>
                <a:lnTo>
                  <a:pt x="161796" y="0"/>
                </a:lnTo>
              </a:path>
            </a:pathLst>
          </a:custGeom>
          <a:ln w="11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2206" y="3235646"/>
            <a:ext cx="184714" cy="0"/>
          </a:xfrm>
          <a:custGeom>
            <a:avLst/>
            <a:gdLst/>
            <a:ahLst/>
            <a:cxnLst/>
            <a:rect l="l" t="t" r="r" b="b"/>
            <a:pathLst>
              <a:path w="184714">
                <a:moveTo>
                  <a:pt x="0" y="0"/>
                </a:moveTo>
                <a:lnTo>
                  <a:pt x="184714" y="0"/>
                </a:lnTo>
              </a:path>
            </a:pathLst>
          </a:custGeom>
          <a:ln w="11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16192" y="3180484"/>
            <a:ext cx="430728" cy="0"/>
          </a:xfrm>
          <a:custGeom>
            <a:avLst/>
            <a:gdLst/>
            <a:ahLst/>
            <a:cxnLst/>
            <a:rect l="l" t="t" r="r" b="b"/>
            <a:pathLst>
              <a:path w="430728">
                <a:moveTo>
                  <a:pt x="0" y="0"/>
                </a:moveTo>
                <a:lnTo>
                  <a:pt x="430728" y="0"/>
                </a:lnTo>
              </a:path>
            </a:pathLst>
          </a:custGeom>
          <a:ln w="11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62329" y="270791"/>
            <a:ext cx="326770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NA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for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very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5201" y="270791"/>
            <a:ext cx="98727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86134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729" y="1126789"/>
            <a:ext cx="302083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r>
              <a:rPr sz="3300" spc="-1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gate</a:t>
            </a:r>
            <a:r>
              <a:rPr sz="3300" spc="-45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wi</a:t>
            </a:r>
            <a:r>
              <a:rPr sz="3300" spc="-9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h</a:t>
            </a:r>
            <a:r>
              <a:rPr sz="3300" spc="-2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4877" y="1503820"/>
            <a:ext cx="225030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Re</a:t>
            </a:r>
            <a:r>
              <a:rPr sz="2700" spc="-4" baseline="1328" dirty="0" smtClean="0">
                <a:latin typeface="Comic Sans MS"/>
                <a:cs typeface="Comic Sans MS"/>
              </a:rPr>
              <a:t>c</a:t>
            </a:r>
            <a:r>
              <a:rPr sz="2700" spc="0" baseline="1328" dirty="0" smtClean="0">
                <a:latin typeface="Comic Sans MS"/>
                <a:cs typeface="Comic Sans MS"/>
              </a:rPr>
              <a:t>all</a:t>
            </a:r>
            <a:r>
              <a:rPr sz="2700" spc="-19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D</a:t>
            </a:r>
            <a:r>
              <a:rPr sz="2700" spc="-4" baseline="1328" dirty="0" smtClean="0">
                <a:latin typeface="Comic Sans MS"/>
                <a:cs typeface="Comic Sans MS"/>
              </a:rPr>
              <a:t>eM</a:t>
            </a:r>
            <a:r>
              <a:rPr sz="2700" spc="0" baseline="1328" dirty="0" smtClean="0">
                <a:latin typeface="Comic Sans MS"/>
                <a:cs typeface="Comic Sans MS"/>
              </a:rPr>
              <a:t>org</a:t>
            </a:r>
            <a:r>
              <a:rPr sz="2700" spc="4" baseline="1328" dirty="0" smtClean="0">
                <a:latin typeface="Comic Sans MS"/>
                <a:cs typeface="Comic Sans MS"/>
              </a:rPr>
              <a:t>an</a:t>
            </a:r>
            <a:r>
              <a:rPr sz="2700" spc="0" baseline="1328" dirty="0" smtClean="0">
                <a:latin typeface="Comic Sans MS"/>
                <a:cs typeface="Comic Sans MS"/>
              </a:rPr>
              <a:t>’s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32201" y="1508191"/>
            <a:ext cx="459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L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78" y="1991903"/>
            <a:ext cx="1449305" cy="36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2600" i="1" spc="0" dirty="0" smtClean="0">
                <a:latin typeface="Times New Roman"/>
                <a:cs typeface="Times New Roman"/>
              </a:rPr>
              <a:t>x</a:t>
            </a:r>
            <a:r>
              <a:rPr sz="2600" i="1" spc="-198" dirty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Symbol"/>
                <a:cs typeface="Symbol"/>
              </a:rPr>
              <a:t></a:t>
            </a:r>
            <a:r>
              <a:rPr sz="2600" spc="56" dirty="0" smtClean="0">
                <a:latin typeface="Times New Roman"/>
                <a:cs typeface="Times New Roman"/>
              </a:rPr>
              <a:t> </a:t>
            </a:r>
            <a:r>
              <a:rPr sz="2600" i="1" spc="0" dirty="0" smtClean="0">
                <a:latin typeface="Times New Roman"/>
                <a:cs typeface="Times New Roman"/>
              </a:rPr>
              <a:t>y</a:t>
            </a:r>
            <a:r>
              <a:rPr sz="2600" i="1" spc="11" dirty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Symbol"/>
                <a:cs typeface="Symbol"/>
              </a:rPr>
              <a:t></a:t>
            </a:r>
            <a:r>
              <a:rPr sz="2600" spc="56" dirty="0" smtClean="0">
                <a:latin typeface="Times New Roman"/>
                <a:cs typeface="Times New Roman"/>
              </a:rPr>
              <a:t> </a:t>
            </a:r>
            <a:r>
              <a:rPr sz="2600" i="1" spc="-114" dirty="0" smtClean="0">
                <a:latin typeface="Times New Roman"/>
                <a:cs typeface="Times New Roman"/>
              </a:rPr>
              <a:t>x</a:t>
            </a:r>
            <a:r>
              <a:rPr sz="2600" spc="129" dirty="0" smtClean="0">
                <a:latin typeface="Times New Roman"/>
                <a:cs typeface="Times New Roman"/>
              </a:rPr>
              <a:t>.</a:t>
            </a:r>
            <a:r>
              <a:rPr sz="2600" i="1" spc="0" dirty="0" smtClean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4877" y="2491372"/>
            <a:ext cx="1233821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Compare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16937" y="2495743"/>
            <a:ext cx="5206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wi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45460" y="2495743"/>
            <a:ext cx="3858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76400" y="3068954"/>
            <a:ext cx="689356" cy="60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4"/>
              </a:spcBef>
            </a:pPr>
            <a:endParaRPr sz="750"/>
          </a:p>
          <a:p>
            <a:pPr marL="227622" marR="225409" algn="ctr">
              <a:lnSpc>
                <a:spcPct val="95825"/>
              </a:lnSpc>
            </a:pPr>
            <a:r>
              <a:rPr sz="2800" i="1" spc="0" dirty="0" smtClean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5756" y="3068954"/>
            <a:ext cx="779652" cy="60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4"/>
              </a:spcBef>
            </a:pPr>
            <a:endParaRPr sz="750"/>
          </a:p>
          <a:p>
            <a:pPr marL="272580" marR="270748" algn="ctr">
              <a:lnSpc>
                <a:spcPct val="95825"/>
              </a:lnSpc>
            </a:pPr>
            <a:r>
              <a:rPr sz="2800" i="1" spc="0" dirty="0" smtClean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5409" y="3068954"/>
            <a:ext cx="1138555" cy="60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5"/>
              </a:spcBef>
            </a:pPr>
            <a:endParaRPr sz="950"/>
          </a:p>
          <a:p>
            <a:pPr marL="68555">
              <a:lnSpc>
                <a:spcPct val="102091"/>
              </a:lnSpc>
            </a:pPr>
            <a:r>
              <a:rPr sz="2350" i="1" spc="-56" dirty="0" smtClean="0">
                <a:latin typeface="Times New Roman"/>
                <a:cs typeface="Times New Roman"/>
              </a:rPr>
              <a:t>x</a:t>
            </a:r>
            <a:r>
              <a:rPr sz="2350" spc="69" dirty="0" smtClean="0">
                <a:latin typeface="Times New Roman"/>
                <a:cs typeface="Times New Roman"/>
              </a:rPr>
              <a:t>.</a:t>
            </a:r>
            <a:r>
              <a:rPr sz="2350" i="1" spc="0" dirty="0" smtClean="0">
                <a:latin typeface="Times New Roman"/>
                <a:cs typeface="Times New Roman"/>
              </a:rPr>
              <a:t>x</a:t>
            </a:r>
            <a:r>
              <a:rPr sz="2350" i="1" spc="9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</a:t>
            </a:r>
            <a:r>
              <a:rPr sz="2350" spc="127" dirty="0" smtClean="0">
                <a:latin typeface="Times New Roman"/>
                <a:cs typeface="Times New Roman"/>
              </a:rPr>
              <a:t> </a:t>
            </a:r>
            <a:r>
              <a:rPr sz="2350" i="1" spc="0" dirty="0" smtClean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3964" y="3068954"/>
            <a:ext cx="1296162" cy="60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7"/>
              </a:spcBef>
            </a:pPr>
            <a:endParaRPr sz="950"/>
          </a:p>
          <a:p>
            <a:pPr marL="130781">
              <a:lnSpc>
                <a:spcPct val="102091"/>
              </a:lnSpc>
            </a:pPr>
            <a:r>
              <a:rPr sz="2300" i="1" spc="-59" dirty="0" smtClean="0">
                <a:latin typeface="Times New Roman"/>
                <a:cs typeface="Times New Roman"/>
              </a:rPr>
              <a:t>y</a:t>
            </a:r>
            <a:r>
              <a:rPr sz="2300" spc="0" dirty="0" smtClean="0">
                <a:latin typeface="Times New Roman"/>
                <a:cs typeface="Times New Roman"/>
              </a:rPr>
              <a:t>.</a:t>
            </a:r>
            <a:r>
              <a:rPr sz="2300" spc="-419" dirty="0" smtClean="0"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latin typeface="Times New Roman"/>
                <a:cs typeface="Times New Roman"/>
              </a:rPr>
              <a:t>y</a:t>
            </a:r>
            <a:r>
              <a:rPr sz="2300" i="1" spc="-47" dirty="0" smtClean="0">
                <a:latin typeface="Times New Roman"/>
                <a:cs typeface="Times New Roman"/>
              </a:rPr>
              <a:t> </a:t>
            </a:r>
            <a:r>
              <a:rPr sz="2300" spc="0" dirty="0" smtClean="0">
                <a:latin typeface="Symbol"/>
                <a:cs typeface="Symbol"/>
              </a:rPr>
              <a:t></a:t>
            </a:r>
            <a:r>
              <a:rPr sz="2300" spc="137" dirty="0" smtClean="0"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80126" y="3068954"/>
            <a:ext cx="2088260" cy="60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4"/>
              </a:spcBef>
            </a:pPr>
            <a:endParaRPr sz="1300"/>
          </a:p>
          <a:p>
            <a:pPr marL="807815" marR="771491" algn="ctr">
              <a:lnSpc>
                <a:spcPct val="95825"/>
              </a:lnSpc>
            </a:pPr>
            <a:r>
              <a:rPr sz="2300" i="1" spc="-129" dirty="0" smtClean="0">
                <a:latin typeface="Times New Roman"/>
                <a:cs typeface="Times New Roman"/>
              </a:rPr>
              <a:t>x</a:t>
            </a:r>
            <a:r>
              <a:rPr sz="2300" spc="139" dirty="0" smtClean="0">
                <a:latin typeface="Times New Roman"/>
                <a:cs typeface="Times New Roman"/>
              </a:rPr>
              <a:t>.</a:t>
            </a:r>
            <a:r>
              <a:rPr sz="2300" i="1" spc="0" dirty="0" smtClean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6400" y="3672078"/>
            <a:ext cx="689356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225717" marR="226182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5756" y="3672078"/>
            <a:ext cx="77965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270675" marR="271521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5409" y="3672078"/>
            <a:ext cx="1138555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472732" marR="473033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3964" y="3672078"/>
            <a:ext cx="129616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552488" marR="550884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0126" y="3672078"/>
            <a:ext cx="2088260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925995" marR="924809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6400" y="4267708"/>
            <a:ext cx="689356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225717" marR="226182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5756" y="4267708"/>
            <a:ext cx="77965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293535" marR="293328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5409" y="4267708"/>
            <a:ext cx="1138555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472732" marR="473033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964" y="4267708"/>
            <a:ext cx="129616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529628" marR="529077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0126" y="4267708"/>
            <a:ext cx="2088260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948855" marR="946616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6400" y="4863338"/>
            <a:ext cx="689356" cy="59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48554" marR="247829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756" y="4863338"/>
            <a:ext cx="779652" cy="59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70652" marR="271313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5409" y="4863338"/>
            <a:ext cx="1138555" cy="59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449849" marR="451018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3964" y="4863338"/>
            <a:ext cx="1296162" cy="59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552465" marR="550724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0126" y="4863338"/>
            <a:ext cx="2088260" cy="59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948832" marR="946456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400" y="5459095"/>
            <a:ext cx="689356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248577" marR="247989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5756" y="5459095"/>
            <a:ext cx="77965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293535" marR="293328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5409" y="5459095"/>
            <a:ext cx="1138555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449872" marR="451226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964" y="5459095"/>
            <a:ext cx="1296162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529628" marR="529077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0126" y="5459095"/>
            <a:ext cx="2088260" cy="595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948855" marR="946616" algn="ctr">
              <a:lnSpc>
                <a:spcPct val="116129"/>
              </a:lnSpc>
            </a:pPr>
            <a:r>
              <a:rPr sz="2200" spc="0" dirty="0" smtClean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5028" y="1765688"/>
            <a:ext cx="3947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365028" y="1828434"/>
            <a:ext cx="1486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90777" y="1828434"/>
            <a:ext cx="1689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01592" y="3072347"/>
            <a:ext cx="4369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044631" y="3072347"/>
            <a:ext cx="1740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386133" y="3070198"/>
            <a:ext cx="4636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39397" y="3070198"/>
            <a:ext cx="1885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16192" y="3040784"/>
            <a:ext cx="4307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416192" y="3095946"/>
            <a:ext cx="1617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662206" y="3095946"/>
            <a:ext cx="1847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17445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ercise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124522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Des</a:t>
            </a:r>
            <a:r>
              <a:rPr sz="3300" spc="-9" baseline="2174" dirty="0" smtClean="0">
                <a:latin typeface="Comic Sans MS"/>
                <a:cs typeface="Comic Sans MS"/>
              </a:rPr>
              <a:t>i</a:t>
            </a:r>
            <a:r>
              <a:rPr sz="3300" spc="0" baseline="2174" dirty="0" smtClean="0">
                <a:latin typeface="Comic Sans MS"/>
                <a:cs typeface="Comic Sans MS"/>
              </a:rPr>
              <a:t>gn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4049" y="1126789"/>
            <a:ext cx="69517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4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176" y="1126789"/>
            <a:ext cx="64217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gate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5640" y="1126789"/>
            <a:ext cx="71933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us</a:t>
            </a:r>
            <a:r>
              <a:rPr sz="3300" spc="-4" baseline="2174" dirty="0" smtClean="0">
                <a:latin typeface="Comic Sans MS"/>
                <a:cs typeface="Comic Sans MS"/>
              </a:rPr>
              <a:t>i</a:t>
            </a:r>
            <a:r>
              <a:rPr sz="3300" spc="0" baseline="2174" dirty="0" smtClean="0">
                <a:latin typeface="Comic Sans MS"/>
                <a:cs typeface="Comic Sans MS"/>
              </a:rPr>
              <a:t>ng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3031" y="1126789"/>
            <a:ext cx="5814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only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4934" y="1126789"/>
            <a:ext cx="91698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924" y="1126789"/>
            <a:ext cx="7779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gates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3487" y="1766442"/>
            <a:ext cx="0" cy="4176166"/>
          </a:xfrm>
          <a:custGeom>
            <a:avLst/>
            <a:gdLst/>
            <a:ahLst/>
            <a:cxnLst/>
            <a:rect l="l" t="t" r="r" b="b"/>
            <a:pathLst>
              <a:path h="4176166">
                <a:moveTo>
                  <a:pt x="0" y="0"/>
                </a:moveTo>
                <a:lnTo>
                  <a:pt x="0" y="4176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02199" y="1766442"/>
            <a:ext cx="0" cy="4176166"/>
          </a:xfrm>
          <a:custGeom>
            <a:avLst/>
            <a:gdLst/>
            <a:ahLst/>
            <a:cxnLst/>
            <a:rect l="l" t="t" r="r" b="b"/>
            <a:pathLst>
              <a:path h="4176166">
                <a:moveTo>
                  <a:pt x="0" y="0"/>
                </a:moveTo>
                <a:lnTo>
                  <a:pt x="0" y="4176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7254" y="2199513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7254" y="2666619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7254" y="3133725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7254" y="3600830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97254" y="4067937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7254" y="4535043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7254" y="5002022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97254" y="5469128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3604" y="1766442"/>
            <a:ext cx="0" cy="4176166"/>
          </a:xfrm>
          <a:custGeom>
            <a:avLst/>
            <a:gdLst/>
            <a:ahLst/>
            <a:cxnLst/>
            <a:rect l="l" t="t" r="r" b="b"/>
            <a:pathLst>
              <a:path h="4176166">
                <a:moveTo>
                  <a:pt x="0" y="0"/>
                </a:moveTo>
                <a:lnTo>
                  <a:pt x="0" y="4176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21955" y="1766442"/>
            <a:ext cx="0" cy="4176166"/>
          </a:xfrm>
          <a:custGeom>
            <a:avLst/>
            <a:gdLst/>
            <a:ahLst/>
            <a:cxnLst/>
            <a:rect l="l" t="t" r="r" b="b"/>
            <a:pathLst>
              <a:path h="4176166">
                <a:moveTo>
                  <a:pt x="0" y="0"/>
                </a:moveTo>
                <a:lnTo>
                  <a:pt x="0" y="4176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97254" y="1772792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97254" y="5936259"/>
            <a:ext cx="6631051" cy="0"/>
          </a:xfrm>
          <a:custGeom>
            <a:avLst/>
            <a:gdLst/>
            <a:ahLst/>
            <a:cxnLst/>
            <a:rect l="l" t="t" r="r" b="b"/>
            <a:pathLst>
              <a:path w="6631051">
                <a:moveTo>
                  <a:pt x="0" y="0"/>
                </a:moveTo>
                <a:lnTo>
                  <a:pt x="66310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53710" y="2813104"/>
            <a:ext cx="159609" cy="0"/>
          </a:xfrm>
          <a:custGeom>
            <a:avLst/>
            <a:gdLst/>
            <a:ahLst/>
            <a:cxnLst/>
            <a:rect l="l" t="t" r="r" b="b"/>
            <a:pathLst>
              <a:path w="159609">
                <a:moveTo>
                  <a:pt x="0" y="0"/>
                </a:moveTo>
                <a:lnTo>
                  <a:pt x="159609" y="0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32231" y="4617507"/>
            <a:ext cx="431911" cy="0"/>
          </a:xfrm>
          <a:custGeom>
            <a:avLst/>
            <a:gdLst/>
            <a:ahLst/>
            <a:cxnLst/>
            <a:rect l="l" t="t" r="r" b="b"/>
            <a:pathLst>
              <a:path w="431911">
                <a:moveTo>
                  <a:pt x="0" y="0"/>
                </a:moveTo>
                <a:lnTo>
                  <a:pt x="431911" y="0"/>
                </a:lnTo>
              </a:path>
            </a:pathLst>
          </a:custGeom>
          <a:ln w="1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96058" y="5088931"/>
            <a:ext cx="693756" cy="0"/>
          </a:xfrm>
          <a:custGeom>
            <a:avLst/>
            <a:gdLst/>
            <a:ahLst/>
            <a:cxnLst/>
            <a:rect l="l" t="t" r="r" b="b"/>
            <a:pathLst>
              <a:path w="693756">
                <a:moveTo>
                  <a:pt x="0" y="0"/>
                </a:moveTo>
                <a:lnTo>
                  <a:pt x="693756" y="0"/>
                </a:lnTo>
              </a:path>
            </a:pathLst>
          </a:custGeom>
          <a:ln w="1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59143" y="5553967"/>
            <a:ext cx="778831" cy="0"/>
          </a:xfrm>
          <a:custGeom>
            <a:avLst/>
            <a:gdLst/>
            <a:ahLst/>
            <a:cxnLst/>
            <a:rect l="l" t="t" r="r" b="b"/>
            <a:pathLst>
              <a:path w="778831">
                <a:moveTo>
                  <a:pt x="0" y="0"/>
                </a:moveTo>
                <a:lnTo>
                  <a:pt x="778831" y="0"/>
                </a:lnTo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2329" y="270791"/>
            <a:ext cx="128680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Bin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81932" y="270791"/>
            <a:ext cx="106357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Logic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3025" y="270791"/>
            <a:ext cx="218804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Oper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tio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3604" y="1772792"/>
            <a:ext cx="1349883" cy="426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434">
              <a:lnSpc>
                <a:spcPct val="116129"/>
              </a:lnSpc>
              <a:spcBef>
                <a:spcPts val="25"/>
              </a:spcBef>
            </a:pPr>
            <a:r>
              <a:rPr sz="2200" b="1" spc="0" dirty="0" smtClean="0">
                <a:latin typeface="Comic Sans MS"/>
                <a:cs typeface="Comic Sans MS"/>
              </a:rPr>
              <a:t>Name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3487" y="1772792"/>
            <a:ext cx="2648712" cy="426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9399">
              <a:lnSpc>
                <a:spcPct val="116129"/>
              </a:lnSpc>
              <a:spcBef>
                <a:spcPts val="25"/>
              </a:spcBef>
            </a:pPr>
            <a:r>
              <a:rPr sz="2200" b="1" spc="0" dirty="0" smtClean="0">
                <a:latin typeface="Comic Sans MS"/>
                <a:cs typeface="Comic Sans MS"/>
              </a:rPr>
              <a:t>Example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2199" y="1772792"/>
            <a:ext cx="2619755" cy="426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887">
              <a:lnSpc>
                <a:spcPct val="116129"/>
              </a:lnSpc>
              <a:spcBef>
                <a:spcPts val="25"/>
              </a:spcBef>
            </a:pPr>
            <a:r>
              <a:rPr sz="2200" b="1" spc="0" dirty="0" smtClean="0">
                <a:latin typeface="Comic Sans MS"/>
                <a:cs typeface="Comic Sans MS"/>
              </a:rPr>
              <a:t>Symbolically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3604" y="2199513"/>
            <a:ext cx="1349883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378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Buff</a:t>
            </a:r>
            <a:r>
              <a:rPr sz="2200" spc="-9" dirty="0" smtClean="0">
                <a:latin typeface="Comic Sans MS"/>
                <a:cs typeface="Comic Sans MS"/>
              </a:rPr>
              <a:t>e</a:t>
            </a:r>
            <a:r>
              <a:rPr sz="2200" spc="0" dirty="0" smtClean="0">
                <a:latin typeface="Comic Sans MS"/>
                <a:cs typeface="Comic Sans MS"/>
              </a:rPr>
              <a:t>r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3487" y="2199513"/>
            <a:ext cx="2648712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0478" marR="980372" algn="ctr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y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3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2199" y="2199513"/>
            <a:ext cx="2619755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333" marR="1270831" algn="ctr">
              <a:lnSpc>
                <a:spcPct val="95825"/>
              </a:lnSpc>
              <a:spcBef>
                <a:spcPts val="185"/>
              </a:spcBef>
            </a:pPr>
            <a:r>
              <a:rPr sz="2300" i="1" spc="0" dirty="0" smtClean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3604" y="2666619"/>
            <a:ext cx="1349883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394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NOT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3487" y="2666619"/>
            <a:ext cx="2648712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995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y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NOT(x)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2199" y="2666619"/>
            <a:ext cx="2619755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4354" marR="1286850" algn="ctr">
              <a:lnSpc>
                <a:spcPct val="95825"/>
              </a:lnSpc>
              <a:spcBef>
                <a:spcPts val="470"/>
              </a:spcBef>
            </a:pPr>
            <a:r>
              <a:rPr sz="2250" i="1" spc="0" dirty="0" smtClean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3604" y="3133725"/>
            <a:ext cx="1349883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1441">
              <a:lnSpc>
                <a:spcPct val="116129"/>
              </a:lnSpc>
              <a:spcBef>
                <a:spcPts val="185"/>
              </a:spcBef>
            </a:pPr>
            <a:r>
              <a:rPr sz="2200" spc="4" dirty="0" smtClean="0">
                <a:latin typeface="Comic Sans MS"/>
                <a:cs typeface="Comic Sans MS"/>
              </a:rPr>
              <a:t>AND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3487" y="3133725"/>
            <a:ext cx="2648712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1654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AND</a:t>
            </a:r>
            <a:r>
              <a:rPr sz="2200" spc="-49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2199" y="3133725"/>
            <a:ext cx="2619755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3643" marR="1113256" algn="ctr">
              <a:lnSpc>
                <a:spcPct val="95825"/>
              </a:lnSpc>
              <a:spcBef>
                <a:spcPts val="209"/>
              </a:spcBef>
            </a:pPr>
            <a:r>
              <a:rPr sz="2250" i="1" spc="-100" dirty="0" smtClean="0">
                <a:latin typeface="Times New Roman"/>
                <a:cs typeface="Times New Roman"/>
              </a:rPr>
              <a:t>x</a:t>
            </a:r>
            <a:r>
              <a:rPr sz="2250" spc="0" dirty="0" smtClean="0">
                <a:latin typeface="Times New Roman"/>
                <a:cs typeface="Times New Roman"/>
              </a:rPr>
              <a:t>.</a:t>
            </a:r>
            <a:r>
              <a:rPr sz="2250" spc="-404" dirty="0" smtClean="0">
                <a:latin typeface="Times New Roman"/>
                <a:cs typeface="Times New Roman"/>
              </a:rPr>
              <a:t> </a:t>
            </a:r>
            <a:r>
              <a:rPr sz="2250" i="1" spc="0" dirty="0" smtClean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3604" y="3600830"/>
            <a:ext cx="1349883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125" marR="442716" algn="ctr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OR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3487" y="3600830"/>
            <a:ext cx="2648712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5954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OR</a:t>
            </a:r>
            <a:r>
              <a:rPr sz="2200" spc="-1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199" y="3600830"/>
            <a:ext cx="2619755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9433" marR="959510" algn="ctr">
              <a:lnSpc>
                <a:spcPct val="102091"/>
              </a:lnSpc>
              <a:spcBef>
                <a:spcPts val="45"/>
              </a:spcBef>
            </a:pPr>
            <a:r>
              <a:rPr sz="2300" i="1" spc="0" dirty="0" smtClean="0">
                <a:latin typeface="Times New Roman"/>
                <a:cs typeface="Times New Roman"/>
              </a:rPr>
              <a:t>x</a:t>
            </a:r>
            <a:r>
              <a:rPr sz="2300" i="1" spc="-328" dirty="0" smtClean="0">
                <a:latin typeface="Times New Roman"/>
                <a:cs typeface="Times New Roman"/>
              </a:rPr>
              <a:t> </a:t>
            </a:r>
            <a:r>
              <a:rPr sz="2300" spc="0" dirty="0" smtClean="0">
                <a:latin typeface="Symbol"/>
                <a:cs typeface="Symbol"/>
              </a:rPr>
              <a:t></a:t>
            </a:r>
            <a:r>
              <a:rPr sz="2300" spc="-69" dirty="0" smtClean="0"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3604" y="4067937"/>
            <a:ext cx="1349883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158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XOR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3487" y="4067937"/>
            <a:ext cx="2648712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847">
              <a:lnSpc>
                <a:spcPct val="116129"/>
              </a:lnSpc>
              <a:spcBef>
                <a:spcPts val="185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XOR</a:t>
            </a:r>
            <a:r>
              <a:rPr sz="2200" spc="-22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2199" y="4067937"/>
            <a:ext cx="2619755" cy="46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6070" marR="888632" algn="ctr">
              <a:lnSpc>
                <a:spcPts val="2775"/>
              </a:lnSpc>
              <a:spcBef>
                <a:spcPts val="138"/>
              </a:spcBef>
            </a:pPr>
            <a:r>
              <a:rPr sz="3450" i="1" spc="0" baseline="-1260" dirty="0" smtClean="0">
                <a:latin typeface="Times New Roman"/>
                <a:cs typeface="Times New Roman"/>
              </a:rPr>
              <a:t>x</a:t>
            </a:r>
            <a:r>
              <a:rPr sz="3450" i="1" spc="-265" baseline="-1260" dirty="0" smtClean="0">
                <a:latin typeface="Times New Roman"/>
                <a:cs typeface="Times New Roman"/>
              </a:rPr>
              <a:t> </a:t>
            </a:r>
            <a:r>
              <a:rPr sz="3450" spc="0" baseline="-1182" dirty="0" smtClean="0">
                <a:latin typeface="Symbol"/>
                <a:cs typeface="Symbol"/>
              </a:rPr>
              <a:t></a:t>
            </a:r>
            <a:r>
              <a:rPr sz="3450" spc="4" baseline="-1260" dirty="0" smtClean="0">
                <a:latin typeface="Times New Roman"/>
                <a:cs typeface="Times New Roman"/>
              </a:rPr>
              <a:t> </a:t>
            </a:r>
            <a:r>
              <a:rPr sz="3450" i="1" spc="0" baseline="-1260" dirty="0" smtClean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04" y="4535043"/>
            <a:ext cx="1349883" cy="46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190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3487" y="4535043"/>
            <a:ext cx="2648712" cy="46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0402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NAND</a:t>
            </a:r>
            <a:r>
              <a:rPr sz="2200" spc="-5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2199" y="4535043"/>
            <a:ext cx="2619755" cy="46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005376" marR="1109059" algn="ctr">
              <a:lnSpc>
                <a:spcPct val="95825"/>
              </a:lnSpc>
            </a:pPr>
            <a:r>
              <a:rPr sz="2350" i="1" spc="-150" dirty="0" smtClean="0">
                <a:latin typeface="Times New Roman"/>
                <a:cs typeface="Times New Roman"/>
              </a:rPr>
              <a:t>x</a:t>
            </a:r>
            <a:r>
              <a:rPr sz="2350" spc="134" dirty="0" smtClean="0">
                <a:latin typeface="Times New Roman"/>
                <a:cs typeface="Times New Roman"/>
              </a:rPr>
              <a:t>.</a:t>
            </a:r>
            <a:r>
              <a:rPr sz="2350" i="1" spc="0" dirty="0" smtClean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3604" y="5002022"/>
            <a:ext cx="1349883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4490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3487" y="5002022"/>
            <a:ext cx="2648712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4702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NOR</a:t>
            </a:r>
            <a:r>
              <a:rPr sz="2200" spc="-33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199" y="5002022"/>
            <a:ext cx="2619755" cy="46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1"/>
              </a:spcBef>
            </a:pPr>
            <a:endParaRPr sz="500"/>
          </a:p>
          <a:p>
            <a:pPr marL="868953" marR="982966" algn="ctr">
              <a:lnSpc>
                <a:spcPct val="102091"/>
              </a:lnSpc>
            </a:pPr>
            <a:r>
              <a:rPr sz="2350" i="1" spc="0" dirty="0" smtClean="0">
                <a:latin typeface="Times New Roman"/>
                <a:cs typeface="Times New Roman"/>
              </a:rPr>
              <a:t>x</a:t>
            </a:r>
            <a:r>
              <a:rPr sz="2350" i="1" spc="-325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</a:t>
            </a:r>
            <a:r>
              <a:rPr sz="2350" spc="-70" dirty="0" smtClean="0">
                <a:latin typeface="Times New Roman"/>
                <a:cs typeface="Times New Roman"/>
              </a:rPr>
              <a:t> </a:t>
            </a:r>
            <a:r>
              <a:rPr sz="2350" i="1" spc="0" dirty="0" smtClean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604" y="5469128"/>
            <a:ext cx="1349883" cy="4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906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XNOR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3487" y="5469128"/>
            <a:ext cx="2648712" cy="4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594">
              <a:lnSpc>
                <a:spcPct val="116129"/>
              </a:lnSpc>
              <a:spcBef>
                <a:spcPts val="190"/>
              </a:spcBef>
            </a:pPr>
            <a:r>
              <a:rPr sz="2200" spc="0" dirty="0" smtClean="0">
                <a:latin typeface="Comic Sans MS"/>
                <a:cs typeface="Comic Sans MS"/>
              </a:rPr>
              <a:t>z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=</a:t>
            </a:r>
            <a:r>
              <a:rPr sz="2200" spc="-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</a:t>
            </a:r>
            <a:r>
              <a:rPr sz="2200" spc="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XNOR</a:t>
            </a:r>
            <a:r>
              <a:rPr sz="2200" spc="-34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2199" y="5469128"/>
            <a:ext cx="2619755" cy="4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8668">
              <a:lnSpc>
                <a:spcPct val="102091"/>
              </a:lnSpc>
              <a:spcBef>
                <a:spcPts val="495"/>
              </a:spcBef>
            </a:pPr>
            <a:r>
              <a:rPr sz="2350" i="1" spc="0" dirty="0" smtClean="0">
                <a:latin typeface="Times New Roman"/>
                <a:cs typeface="Times New Roman"/>
              </a:rPr>
              <a:t>x</a:t>
            </a:r>
            <a:r>
              <a:rPr sz="2350" i="1" spc="-298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</a:t>
            </a:r>
            <a:r>
              <a:rPr sz="2350" spc="-61" dirty="0" smtClean="0">
                <a:latin typeface="Times New Roman"/>
                <a:cs typeface="Times New Roman"/>
              </a:rPr>
              <a:t> </a:t>
            </a:r>
            <a:r>
              <a:rPr sz="2350" i="1" spc="0" dirty="0" smtClean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710" y="2673404"/>
            <a:ext cx="1596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32231" y="4477807"/>
            <a:ext cx="4319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96058" y="4949231"/>
            <a:ext cx="6937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259143" y="5414267"/>
            <a:ext cx="7788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5618" y="4509122"/>
            <a:ext cx="3381375" cy="132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3919" y="4797171"/>
            <a:ext cx="144017" cy="0"/>
          </a:xfrm>
          <a:custGeom>
            <a:avLst/>
            <a:gdLst/>
            <a:ahLst/>
            <a:cxnLst/>
            <a:rect l="l" t="t" r="r" b="b"/>
            <a:pathLst>
              <a:path w="144017">
                <a:moveTo>
                  <a:pt x="0" y="0"/>
                </a:moveTo>
                <a:lnTo>
                  <a:pt x="1440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618" y="1844802"/>
            <a:ext cx="3295650" cy="133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2679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592" y="270791"/>
            <a:ext cx="297084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1126789"/>
            <a:ext cx="127402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Buff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729" y="3943776"/>
            <a:ext cx="101867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NOT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3919" y="4657471"/>
            <a:ext cx="1440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636" y="1700784"/>
            <a:ext cx="3076574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9636" y="4497285"/>
            <a:ext cx="3114674" cy="1523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2679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592" y="270791"/>
            <a:ext cx="297084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421" y="270791"/>
            <a:ext cx="13141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729" y="1126789"/>
            <a:ext cx="101276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4" baseline="2174" dirty="0" smtClean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3943776"/>
            <a:ext cx="78203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627" y="1700784"/>
            <a:ext cx="3076575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3919" y="1988820"/>
            <a:ext cx="360044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9636" y="4653140"/>
            <a:ext cx="3114674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5928" y="494118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2679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592" y="270791"/>
            <a:ext cx="297084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421" y="270791"/>
            <a:ext cx="13141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729" y="1126789"/>
            <a:ext cx="12348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3943776"/>
            <a:ext cx="100437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7627" y="1700784"/>
            <a:ext cx="314325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4732" y="4641303"/>
            <a:ext cx="314324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5928" y="494118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2679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mmatic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592" y="270791"/>
            <a:ext cx="297084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esen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1421" y="270791"/>
            <a:ext cx="13141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1126789"/>
            <a:ext cx="98395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XOR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729" y="3943776"/>
            <a:ext cx="12061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XNOR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95928" y="4801489"/>
            <a:ext cx="3600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255693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Boolean Laws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101276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4" baseline="2174" dirty="0" smtClean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455" y="1731763"/>
            <a:ext cx="536611" cy="1256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15"/>
              </a:lnSpc>
              <a:spcBef>
                <a:spcPts val="210"/>
              </a:spcBef>
            </a:pPr>
            <a:r>
              <a:rPr sz="3950" dirty="0" smtClean="0">
                <a:latin typeface="Times New Roman"/>
                <a:cs typeface="Times New Roman"/>
              </a:rPr>
              <a:t>0</a:t>
            </a:r>
            <a:r>
              <a:rPr sz="3950" spc="-62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</a:t>
            </a:r>
            <a:endParaRPr sz="3950">
              <a:latin typeface="Symbol"/>
              <a:cs typeface="Symbol"/>
            </a:endParaRPr>
          </a:p>
          <a:p>
            <a:pPr marL="24786" marR="28877">
              <a:lnSpc>
                <a:spcPct val="102091"/>
              </a:lnSpc>
              <a:spcBef>
                <a:spcPts val="624"/>
              </a:spcBef>
            </a:pPr>
            <a:r>
              <a:rPr sz="3950" spc="-9" dirty="0" smtClean="0">
                <a:latin typeface="Times New Roman"/>
                <a:cs typeface="Times New Roman"/>
              </a:rPr>
              <a:t>1</a:t>
            </a:r>
            <a:r>
              <a:rPr sz="3950" spc="0" dirty="0" smtClean="0">
                <a:latin typeface="Symbol"/>
                <a:cs typeface="Symbol"/>
              </a:rPr>
              <a:t>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8163" y="1731763"/>
            <a:ext cx="785086" cy="1256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172">
              <a:lnSpc>
                <a:spcPts val="4215"/>
              </a:lnSpc>
              <a:spcBef>
                <a:spcPts val="210"/>
              </a:spcBef>
            </a:pPr>
            <a:r>
              <a:rPr sz="3950" spc="0" dirty="0" smtClean="0">
                <a:latin typeface="Symbol"/>
                <a:cs typeface="Symbol"/>
              </a:rPr>
              <a:t></a:t>
            </a:r>
            <a:r>
              <a:rPr sz="3950" spc="-150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Times New Roman"/>
                <a:cs typeface="Times New Roman"/>
              </a:rPr>
              <a:t>0</a:t>
            </a:r>
            <a:endParaRPr sz="3950" dirty="0">
              <a:latin typeface="Times New Roman"/>
              <a:cs typeface="Times New Roman"/>
            </a:endParaRPr>
          </a:p>
          <a:p>
            <a:pPr marL="12700" marR="42090">
              <a:lnSpc>
                <a:spcPct val="102091"/>
              </a:lnSpc>
              <a:spcBef>
                <a:spcPts val="624"/>
              </a:spcBef>
            </a:pPr>
            <a:r>
              <a:rPr sz="3950" spc="0" dirty="0" smtClean="0">
                <a:latin typeface="Symbol"/>
                <a:cs typeface="Symbol"/>
              </a:rPr>
              <a:t></a:t>
            </a:r>
            <a:r>
              <a:rPr sz="3950" spc="-176" dirty="0" smtClean="0">
                <a:latin typeface="Times New Roman"/>
                <a:cs typeface="Times New Roman"/>
              </a:rPr>
              <a:t> </a:t>
            </a:r>
            <a:r>
              <a:rPr lang="en-US" sz="3950" dirty="0">
                <a:latin typeface="Times New Roman"/>
                <a:cs typeface="Times New Roman"/>
              </a:rPr>
              <a:t>x</a:t>
            </a:r>
            <a:endParaRPr sz="3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9854" y="1739793"/>
            <a:ext cx="365299" cy="1248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619">
              <a:lnSpc>
                <a:spcPts val="4140"/>
              </a:lnSpc>
              <a:spcBef>
                <a:spcPts val="206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  <a:p>
            <a:pPr marL="12700" marR="30861">
              <a:lnSpc>
                <a:spcPct val="95825"/>
              </a:lnSpc>
              <a:spcBef>
                <a:spcPts val="924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3541440"/>
            <a:ext cx="7820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774" y="4035543"/>
            <a:ext cx="713085" cy="1256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5656" algn="ctr">
              <a:lnSpc>
                <a:spcPts val="4215"/>
              </a:lnSpc>
              <a:spcBef>
                <a:spcPts val="210"/>
              </a:spcBef>
            </a:pPr>
            <a:r>
              <a:rPr sz="3950" dirty="0" smtClean="0">
                <a:latin typeface="Times New Roman"/>
                <a:cs typeface="Times New Roman"/>
              </a:rPr>
              <a:t>0</a:t>
            </a:r>
            <a:r>
              <a:rPr sz="3950" spc="-47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endParaRPr sz="3950">
              <a:latin typeface="Symbol"/>
              <a:cs typeface="Symbol"/>
            </a:endParaRPr>
          </a:p>
          <a:p>
            <a:pPr marL="36511" algn="ctr">
              <a:lnSpc>
                <a:spcPct val="102091"/>
              </a:lnSpc>
              <a:spcBef>
                <a:spcPts val="625"/>
              </a:spcBef>
            </a:pPr>
            <a:r>
              <a:rPr sz="3950" spc="200" dirty="0" smtClean="0">
                <a:latin typeface="Times New Roman"/>
                <a:cs typeface="Times New Roman"/>
              </a:rPr>
              <a:t>1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710" y="4035543"/>
            <a:ext cx="746678" cy="1256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15"/>
              </a:lnSpc>
              <a:spcBef>
                <a:spcPts val="210"/>
              </a:spcBef>
            </a:pPr>
            <a:r>
              <a:rPr sz="3950" spc="0" dirty="0" smtClean="0">
                <a:latin typeface="Symbol"/>
                <a:cs typeface="Symbol"/>
              </a:rPr>
              <a:t></a:t>
            </a:r>
            <a:r>
              <a:rPr sz="3950" spc="86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  <a:p>
            <a:pPr marL="43512" marR="18444">
              <a:lnSpc>
                <a:spcPct val="102091"/>
              </a:lnSpc>
              <a:spcBef>
                <a:spcPts val="625"/>
              </a:spcBef>
            </a:pPr>
            <a:r>
              <a:rPr sz="3950" dirty="0" smtClean="0">
                <a:latin typeface="Symbol"/>
                <a:cs typeface="Symbol"/>
              </a:rPr>
              <a:t></a:t>
            </a:r>
            <a:r>
              <a:rPr sz="3950" spc="-625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9190" y="4043573"/>
            <a:ext cx="365967" cy="124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767">
              <a:lnSpc>
                <a:spcPts val="4140"/>
              </a:lnSpc>
              <a:spcBef>
                <a:spcPts val="206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  <a:p>
            <a:pPr marL="45368">
              <a:lnSpc>
                <a:spcPct val="95825"/>
              </a:lnSpc>
              <a:spcBef>
                <a:spcPts val="925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280" y="2470326"/>
            <a:ext cx="224426" cy="0"/>
          </a:xfrm>
          <a:custGeom>
            <a:avLst/>
            <a:gdLst/>
            <a:ahLst/>
            <a:cxnLst/>
            <a:rect l="l" t="t" r="r" b="b"/>
            <a:pathLst>
              <a:path w="224426">
                <a:moveTo>
                  <a:pt x="0" y="0"/>
                </a:moveTo>
                <a:lnTo>
                  <a:pt x="224426" y="0"/>
                </a:lnTo>
              </a:path>
            </a:pathLst>
          </a:custGeom>
          <a:ln w="201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2191" y="4773852"/>
            <a:ext cx="225455" cy="0"/>
          </a:xfrm>
          <a:custGeom>
            <a:avLst/>
            <a:gdLst/>
            <a:ahLst/>
            <a:cxnLst/>
            <a:rect l="l" t="t" r="r" b="b"/>
            <a:pathLst>
              <a:path w="225455">
                <a:moveTo>
                  <a:pt x="0" y="0"/>
                </a:moveTo>
                <a:lnTo>
                  <a:pt x="225455" y="0"/>
                </a:lnTo>
              </a:path>
            </a:pathLst>
          </a:custGeom>
          <a:ln w="211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2329" y="270791"/>
            <a:ext cx="152650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Boolean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4042" y="270791"/>
            <a:ext cx="99522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Laws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4740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29" y="1126789"/>
            <a:ext cx="101276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4" baseline="2174" dirty="0" smtClean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474" y="1669646"/>
            <a:ext cx="529155" cy="1365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817">
              <a:lnSpc>
                <a:spcPts val="4150"/>
              </a:lnSpc>
              <a:spcBef>
                <a:spcPts val="207"/>
              </a:spcBef>
            </a:pPr>
            <a:r>
              <a:rPr sz="3900" i="1" dirty="0" smtClean="0">
                <a:latin typeface="Times New Roman"/>
                <a:cs typeface="Times New Roman"/>
              </a:rPr>
              <a:t>x</a:t>
            </a:r>
            <a:r>
              <a:rPr sz="3900" i="1" spc="-514" dirty="0" smtClean="0">
                <a:latin typeface="Times New Roman"/>
                <a:cs typeface="Times New Roman"/>
              </a:rPr>
              <a:t> </a:t>
            </a:r>
            <a:r>
              <a:rPr sz="3900" spc="0" dirty="0" smtClean="0">
                <a:latin typeface="Symbol"/>
                <a:cs typeface="Symbol"/>
              </a:rPr>
              <a:t></a:t>
            </a:r>
            <a:endParaRPr sz="3900">
              <a:latin typeface="Symbol"/>
              <a:cs typeface="Symbol"/>
            </a:endParaRPr>
          </a:p>
          <a:p>
            <a:pPr marL="31657">
              <a:lnSpc>
                <a:spcPct val="102091"/>
              </a:lnSpc>
              <a:spcBef>
                <a:spcPts val="1671"/>
              </a:spcBef>
            </a:pPr>
            <a:r>
              <a:rPr sz="3850" i="1" dirty="0" smtClean="0">
                <a:latin typeface="Times New Roman"/>
                <a:cs typeface="Times New Roman"/>
              </a:rPr>
              <a:t>x</a:t>
            </a:r>
            <a:r>
              <a:rPr sz="3850" i="1" spc="-425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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270" y="1669646"/>
            <a:ext cx="388282" cy="1358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92">
              <a:lnSpc>
                <a:spcPts val="4150"/>
              </a:lnSpc>
              <a:spcBef>
                <a:spcPts val="207"/>
              </a:spcBef>
            </a:pPr>
            <a:r>
              <a:rPr sz="3900" spc="0" dirty="0" smtClean="0">
                <a:latin typeface="Symbol"/>
                <a:cs typeface="Symbol"/>
              </a:rPr>
              <a:t></a:t>
            </a:r>
            <a:endParaRPr sz="3900">
              <a:latin typeface="Symbol"/>
              <a:cs typeface="Symbol"/>
            </a:endParaRPr>
          </a:p>
          <a:p>
            <a:pPr marL="31853">
              <a:lnSpc>
                <a:spcPts val="4660"/>
              </a:lnSpc>
              <a:spcBef>
                <a:spcPts val="1904"/>
              </a:spcBef>
            </a:pPr>
            <a:r>
              <a:rPr sz="5775" spc="0" baseline="-2120" dirty="0" smtClean="0">
                <a:latin typeface="Symbol"/>
                <a:cs typeface="Symbol"/>
              </a:rPr>
              <a:t>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2286" y="1677542"/>
            <a:ext cx="327325" cy="519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75"/>
              </a:lnSpc>
              <a:spcBef>
                <a:spcPts val="203"/>
              </a:spcBef>
            </a:pPr>
            <a:r>
              <a:rPr sz="3900" i="1" spc="0" dirty="0" smtClean="0">
                <a:latin typeface="Times New Roman"/>
                <a:cs typeface="Times New Roman"/>
              </a:rPr>
              <a:t>x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533" y="1677542"/>
            <a:ext cx="345006" cy="1357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227" marR="5153">
              <a:lnSpc>
                <a:spcPts val="4075"/>
              </a:lnSpc>
              <a:spcBef>
                <a:spcPts val="203"/>
              </a:spcBef>
            </a:pPr>
            <a:r>
              <a:rPr sz="3900" i="1" spc="0" dirty="0" smtClean="0">
                <a:latin typeface="Times New Roman"/>
                <a:cs typeface="Times New Roman"/>
              </a:rPr>
              <a:t>x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65"/>
              </a:spcBef>
            </a:pPr>
            <a:r>
              <a:rPr sz="3850" spc="0" dirty="0" smtClean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0779" y="2520358"/>
            <a:ext cx="317439" cy="515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35"/>
              </a:lnSpc>
              <a:spcBef>
                <a:spcPts val="201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3541440"/>
            <a:ext cx="78203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098" y="3992966"/>
            <a:ext cx="1040147" cy="539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40"/>
              </a:lnSpc>
              <a:spcBef>
                <a:spcPts val="212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r>
              <a:rPr sz="3950" i="1" spc="-299" dirty="0" smtClean="0">
                <a:latin typeface="Times New Roman"/>
                <a:cs typeface="Times New Roman"/>
              </a:rPr>
              <a:t> </a:t>
            </a:r>
            <a:r>
              <a:rPr sz="3950" spc="0" dirty="0" smtClean="0">
                <a:latin typeface="Symbol"/>
                <a:cs typeface="Symbol"/>
              </a:rPr>
              <a:t></a:t>
            </a:r>
            <a:r>
              <a:rPr sz="3950" spc="-105" dirty="0" smtClean="0">
                <a:latin typeface="Times New Roman"/>
                <a:cs typeface="Times New Roman"/>
              </a:rPr>
              <a:t> </a:t>
            </a: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6902" y="3992966"/>
            <a:ext cx="428876" cy="133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059">
              <a:lnSpc>
                <a:spcPts val="4240"/>
              </a:lnSpc>
              <a:spcBef>
                <a:spcPts val="212"/>
              </a:spcBef>
            </a:pPr>
            <a:r>
              <a:rPr sz="3950" spc="0" dirty="0" smtClean="0">
                <a:latin typeface="Symbol"/>
                <a:cs typeface="Symbol"/>
              </a:rPr>
              <a:t></a:t>
            </a:r>
            <a:endParaRPr sz="3950">
              <a:latin typeface="Symbol"/>
              <a:cs typeface="Symbol"/>
            </a:endParaRPr>
          </a:p>
          <a:p>
            <a:pPr marL="73608">
              <a:lnSpc>
                <a:spcPts val="4660"/>
              </a:lnSpc>
              <a:spcBef>
                <a:spcPts val="1656"/>
              </a:spcBef>
            </a:pPr>
            <a:r>
              <a:rPr sz="5775" spc="0" baseline="-2120" dirty="0" smtClean="0">
                <a:latin typeface="Symbol"/>
                <a:cs typeface="Symbol"/>
              </a:rPr>
              <a:t>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2984" y="4001054"/>
            <a:ext cx="354840" cy="133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50">
              <a:lnSpc>
                <a:spcPts val="4165"/>
              </a:lnSpc>
              <a:spcBef>
                <a:spcPts val="208"/>
              </a:spcBef>
            </a:pPr>
            <a:r>
              <a:rPr sz="3950" i="1" spc="0" dirty="0" smtClean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  <a:p>
            <a:pPr marL="12700" marR="10890">
              <a:lnSpc>
                <a:spcPct val="95825"/>
              </a:lnSpc>
              <a:spcBef>
                <a:spcPts val="1716"/>
              </a:spcBef>
            </a:pPr>
            <a:r>
              <a:rPr sz="3850" spc="0" dirty="0" smtClean="0">
                <a:latin typeface="Times New Roman"/>
                <a:cs typeface="Times New Roman"/>
              </a:rPr>
              <a:t>1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039" y="4816061"/>
            <a:ext cx="1018217" cy="522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10"/>
              </a:lnSpc>
              <a:spcBef>
                <a:spcPts val="205"/>
              </a:spcBef>
            </a:pPr>
            <a:r>
              <a:rPr sz="3850" i="1" spc="0" dirty="0" smtClean="0">
                <a:latin typeface="Times New Roman"/>
                <a:cs typeface="Times New Roman"/>
              </a:rPr>
              <a:t>x</a:t>
            </a:r>
            <a:r>
              <a:rPr sz="3850" i="1" spc="-225" dirty="0" smtClean="0">
                <a:latin typeface="Times New Roman"/>
                <a:cs typeface="Times New Roman"/>
              </a:rPr>
              <a:t> </a:t>
            </a:r>
            <a:r>
              <a:rPr sz="3850" spc="0" dirty="0" smtClean="0">
                <a:latin typeface="Symbol"/>
                <a:cs typeface="Symbol"/>
              </a:rPr>
              <a:t></a:t>
            </a:r>
            <a:r>
              <a:rPr sz="3850" spc="-14" dirty="0" smtClean="0">
                <a:latin typeface="Times New Roman"/>
                <a:cs typeface="Times New Roman"/>
              </a:rPr>
              <a:t> </a:t>
            </a:r>
            <a:r>
              <a:rPr sz="3850" i="1" spc="0" dirty="0" smtClean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694</Words>
  <Application>Microsoft Office PowerPoint</Application>
  <PresentationFormat>On-screen Show (4:3)</PresentationFormat>
  <Paragraphs>503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HAJRA KHAN</cp:lastModifiedBy>
  <cp:revision>3</cp:revision>
  <dcterms:modified xsi:type="dcterms:W3CDTF">2017-11-18T14:03:22Z</dcterms:modified>
</cp:coreProperties>
</file>