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214437" y="1857375"/>
            <a:ext cx="333375" cy="3571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53260" y="2022502"/>
            <a:ext cx="191077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 b="1">
                <a:solidFill>
                  <a:srgbClr val="008000"/>
                </a:solidFill>
                <a:latin typeface="Comic Sans MS"/>
                <a:cs typeface="Comic Sans MS"/>
              </a:rPr>
              <a:t>Co</a:t>
            </a:r>
            <a:r>
              <a:rPr dirty="0" smtClean="0" baseline="1494" sz="4800" spc="-9" b="1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1494" sz="4800" spc="0" b="1">
                <a:solidFill>
                  <a:srgbClr val="008000"/>
                </a:solidFill>
                <a:latin typeface="Comic Sans MS"/>
                <a:cs typeface="Comic Sans MS"/>
              </a:rPr>
              <a:t>puter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4026" y="2022502"/>
            <a:ext cx="270590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-9" b="1">
                <a:solidFill>
                  <a:srgbClr val="008000"/>
                </a:solidFill>
                <a:latin typeface="Comic Sans MS"/>
                <a:cs typeface="Comic Sans MS"/>
              </a:rPr>
              <a:t>F</a:t>
            </a:r>
            <a:r>
              <a:rPr dirty="0" smtClean="0" baseline="1494" sz="4800" spc="0" b="1">
                <a:solidFill>
                  <a:srgbClr val="008000"/>
                </a:solidFill>
                <a:latin typeface="Comic Sans MS"/>
                <a:cs typeface="Comic Sans MS"/>
              </a:rPr>
              <a:t>undamentals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0692" y="3876974"/>
            <a:ext cx="311341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Dr.</a:t>
            </a:r>
            <a:r>
              <a:rPr dirty="0" smtClean="0" baseline="2174" sz="3300" spc="-2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Safdar</a:t>
            </a:r>
            <a:r>
              <a:rPr dirty="0" smtClean="0" baseline="2174" sz="3300" spc="-72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N</a:t>
            </a:r>
            <a:r>
              <a:rPr dirty="0" smtClean="0" baseline="2174" sz="3300" spc="4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waz</a:t>
            </a:r>
            <a:r>
              <a:rPr dirty="0" smtClean="0" baseline="2174" sz="3300" spc="-5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Kh</a:t>
            </a:r>
            <a:r>
              <a:rPr dirty="0" smtClean="0" baseline="2174" sz="3300" spc="9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0696" y="3876974"/>
            <a:ext cx="105603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M</a:t>
            </a:r>
            <a:r>
              <a:rPr dirty="0" smtClean="0" baseline="2174" sz="3300" spc="9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rwat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0692" y="4279323"/>
            <a:ext cx="153613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4">
                <a:latin typeface="Comic Sans MS"/>
                <a:cs typeface="Comic Sans MS"/>
              </a:rPr>
              <a:t>C</a:t>
            </a:r>
            <a:r>
              <a:rPr dirty="0" smtClean="0" baseline="2174" sz="3300" spc="0">
                <a:latin typeface="Comic Sans MS"/>
                <a:cs typeface="Comic Sans MS"/>
              </a:rPr>
              <a:t>SE,</a:t>
            </a:r>
            <a:r>
              <a:rPr dirty="0" smtClean="0" baseline="2174" sz="3300" spc="14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UET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4701" y="4279323"/>
            <a:ext cx="127241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P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shawar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0692" y="5084236"/>
            <a:ext cx="133433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Lecture</a:t>
            </a:r>
            <a:r>
              <a:rPr dirty="0" smtClean="0" baseline="2174" sz="3300" spc="-79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436108" y="2708910"/>
            <a:ext cx="390905" cy="236347"/>
          </a:xfrm>
          <a:custGeom>
            <a:avLst/>
            <a:gdLst/>
            <a:ahLst/>
            <a:cxnLst/>
            <a:rect l="l" t="t" r="r" b="b"/>
            <a:pathLst>
              <a:path w="390905" h="236347">
                <a:moveTo>
                  <a:pt x="0" y="236347"/>
                </a:moveTo>
                <a:lnTo>
                  <a:pt x="798" y="218730"/>
                </a:lnTo>
                <a:lnTo>
                  <a:pt x="3115" y="201928"/>
                </a:lnTo>
                <a:lnTo>
                  <a:pt x="6837" y="186128"/>
                </a:lnTo>
                <a:lnTo>
                  <a:pt x="11848" y="171518"/>
                </a:lnTo>
                <a:lnTo>
                  <a:pt x="18032" y="158284"/>
                </a:lnTo>
                <a:lnTo>
                  <a:pt x="25275" y="146613"/>
                </a:lnTo>
                <a:lnTo>
                  <a:pt x="33461" y="136692"/>
                </a:lnTo>
                <a:lnTo>
                  <a:pt x="42476" y="128708"/>
                </a:lnTo>
                <a:lnTo>
                  <a:pt x="52202" y="122848"/>
                </a:lnTo>
                <a:lnTo>
                  <a:pt x="62527" y="119300"/>
                </a:lnTo>
                <a:lnTo>
                  <a:pt x="72262" y="118237"/>
                </a:lnTo>
                <a:lnTo>
                  <a:pt x="123189" y="118237"/>
                </a:lnTo>
                <a:lnTo>
                  <a:pt x="133946" y="116933"/>
                </a:lnTo>
                <a:lnTo>
                  <a:pt x="144210" y="113149"/>
                </a:lnTo>
                <a:lnTo>
                  <a:pt x="153866" y="107071"/>
                </a:lnTo>
                <a:lnTo>
                  <a:pt x="162800" y="98887"/>
                </a:lnTo>
                <a:lnTo>
                  <a:pt x="170896" y="88784"/>
                </a:lnTo>
                <a:lnTo>
                  <a:pt x="178040" y="76952"/>
                </a:lnTo>
                <a:lnTo>
                  <a:pt x="184116" y="63576"/>
                </a:lnTo>
                <a:lnTo>
                  <a:pt x="189009" y="48846"/>
                </a:lnTo>
                <a:lnTo>
                  <a:pt x="192606" y="32948"/>
                </a:lnTo>
                <a:lnTo>
                  <a:pt x="194790" y="16071"/>
                </a:lnTo>
                <a:lnTo>
                  <a:pt x="195452" y="0"/>
                </a:lnTo>
                <a:lnTo>
                  <a:pt x="196247" y="17606"/>
                </a:lnTo>
                <a:lnTo>
                  <a:pt x="198553" y="34404"/>
                </a:lnTo>
                <a:lnTo>
                  <a:pt x="202259" y="50205"/>
                </a:lnTo>
                <a:lnTo>
                  <a:pt x="207251" y="64823"/>
                </a:lnTo>
                <a:lnTo>
                  <a:pt x="213416" y="78069"/>
                </a:lnTo>
                <a:lnTo>
                  <a:pt x="220640" y="89755"/>
                </a:lnTo>
                <a:lnTo>
                  <a:pt x="228811" y="99695"/>
                </a:lnTo>
                <a:lnTo>
                  <a:pt x="237815" y="107699"/>
                </a:lnTo>
                <a:lnTo>
                  <a:pt x="247539" y="113581"/>
                </a:lnTo>
                <a:lnTo>
                  <a:pt x="257870" y="117152"/>
                </a:lnTo>
                <a:lnTo>
                  <a:pt x="267715" y="118237"/>
                </a:lnTo>
                <a:lnTo>
                  <a:pt x="318642" y="118237"/>
                </a:lnTo>
                <a:lnTo>
                  <a:pt x="329407" y="119539"/>
                </a:lnTo>
                <a:lnTo>
                  <a:pt x="339678" y="123321"/>
                </a:lnTo>
                <a:lnTo>
                  <a:pt x="349341" y="129396"/>
                </a:lnTo>
                <a:lnTo>
                  <a:pt x="358279" y="137576"/>
                </a:lnTo>
                <a:lnTo>
                  <a:pt x="366379" y="147676"/>
                </a:lnTo>
                <a:lnTo>
                  <a:pt x="373524" y="159508"/>
                </a:lnTo>
                <a:lnTo>
                  <a:pt x="379599" y="172884"/>
                </a:lnTo>
                <a:lnTo>
                  <a:pt x="384489" y="187618"/>
                </a:lnTo>
                <a:lnTo>
                  <a:pt x="388079" y="203524"/>
                </a:lnTo>
                <a:lnTo>
                  <a:pt x="390254" y="220413"/>
                </a:lnTo>
                <a:lnTo>
                  <a:pt x="390905" y="236347"/>
                </a:lnTo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758059" y="3467480"/>
            <a:ext cx="171450" cy="609600"/>
          </a:xfrm>
          <a:custGeom>
            <a:avLst/>
            <a:gdLst/>
            <a:ahLst/>
            <a:cxnLst/>
            <a:rect l="l" t="t" r="r" b="b"/>
            <a:pathLst>
              <a:path w="171450" h="609600">
                <a:moveTo>
                  <a:pt x="57150" y="609600"/>
                </a:moveTo>
                <a:lnTo>
                  <a:pt x="114300" y="609600"/>
                </a:lnTo>
                <a:lnTo>
                  <a:pt x="114300" y="142875"/>
                </a:lnTo>
                <a:lnTo>
                  <a:pt x="171450" y="171450"/>
                </a:lnTo>
                <a:lnTo>
                  <a:pt x="85725" y="0"/>
                </a:lnTo>
                <a:lnTo>
                  <a:pt x="57150" y="142875"/>
                </a:lnTo>
                <a:lnTo>
                  <a:pt x="57150" y="609600"/>
                </a:lnTo>
                <a:close/>
              </a:path>
              <a:path w="171450" h="609600">
                <a:moveTo>
                  <a:pt x="57150" y="142875"/>
                </a:moveTo>
                <a:lnTo>
                  <a:pt x="85725" y="0"/>
                </a:lnTo>
                <a:lnTo>
                  <a:pt x="0" y="171450"/>
                </a:lnTo>
                <a:lnTo>
                  <a:pt x="57150" y="171449"/>
                </a:lnTo>
                <a:lnTo>
                  <a:pt x="57150" y="142875"/>
                </a:lnTo>
                <a:close/>
              </a:path>
              <a:path w="171450" h="609600">
                <a:moveTo>
                  <a:pt x="171450" y="171450"/>
                </a:moveTo>
                <a:lnTo>
                  <a:pt x="114300" y="142875"/>
                </a:lnTo>
                <a:lnTo>
                  <a:pt x="114300" y="171449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206365" y="3467480"/>
            <a:ext cx="171450" cy="609600"/>
          </a:xfrm>
          <a:custGeom>
            <a:avLst/>
            <a:gdLst/>
            <a:ahLst/>
            <a:cxnLst/>
            <a:rect l="l" t="t" r="r" b="b"/>
            <a:pathLst>
              <a:path w="171450" h="609600">
                <a:moveTo>
                  <a:pt x="57150" y="609600"/>
                </a:moveTo>
                <a:lnTo>
                  <a:pt x="114300" y="609600"/>
                </a:lnTo>
                <a:lnTo>
                  <a:pt x="114300" y="142875"/>
                </a:lnTo>
                <a:lnTo>
                  <a:pt x="171450" y="171450"/>
                </a:lnTo>
                <a:lnTo>
                  <a:pt x="85725" y="0"/>
                </a:lnTo>
                <a:lnTo>
                  <a:pt x="57150" y="142875"/>
                </a:lnTo>
                <a:lnTo>
                  <a:pt x="57150" y="609600"/>
                </a:lnTo>
                <a:close/>
              </a:path>
              <a:path w="171450" h="609600">
                <a:moveTo>
                  <a:pt x="57150" y="142875"/>
                </a:moveTo>
                <a:lnTo>
                  <a:pt x="85725" y="0"/>
                </a:lnTo>
                <a:lnTo>
                  <a:pt x="0" y="171450"/>
                </a:lnTo>
                <a:lnTo>
                  <a:pt x="57150" y="171449"/>
                </a:lnTo>
                <a:lnTo>
                  <a:pt x="57150" y="142875"/>
                </a:lnTo>
                <a:close/>
              </a:path>
              <a:path w="171450" h="609600">
                <a:moveTo>
                  <a:pt x="171450" y="171450"/>
                </a:moveTo>
                <a:lnTo>
                  <a:pt x="114300" y="142875"/>
                </a:lnTo>
                <a:lnTo>
                  <a:pt x="114300" y="171449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843784" y="4043553"/>
            <a:ext cx="2448306" cy="0"/>
          </a:xfrm>
          <a:custGeom>
            <a:avLst/>
            <a:gdLst/>
            <a:ahLst/>
            <a:cxnLst/>
            <a:rect l="l" t="t" r="r" b="b"/>
            <a:pathLst>
              <a:path w="2448306" h="0">
                <a:moveTo>
                  <a:pt x="0" y="0"/>
                </a:moveTo>
                <a:lnTo>
                  <a:pt x="2448306" y="0"/>
                </a:lnTo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2329" y="270791"/>
            <a:ext cx="138968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Base-3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4654" y="270791"/>
            <a:ext cx="286049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Sys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em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(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729" y="1126789"/>
            <a:ext cx="203088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C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nstit</a:t>
            </a:r>
            <a:r>
              <a:rPr dirty="0" smtClean="0" baseline="2174" sz="3300" spc="-9">
                <a:latin typeface="Comic Sans MS"/>
                <a:cs typeface="Comic Sans MS"/>
              </a:rPr>
              <a:t>u</a:t>
            </a:r>
            <a:r>
              <a:rPr dirty="0" smtClean="0" baseline="2174" sz="3300" spc="0">
                <a:latin typeface="Comic Sans MS"/>
                <a:cs typeface="Comic Sans MS"/>
              </a:rPr>
              <a:t>ents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5545" y="1126789"/>
            <a:ext cx="58171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of</a:t>
            </a:r>
            <a:r>
              <a:rPr dirty="0" smtClean="0" baseline="2174" sz="3300" spc="-22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4326" y="1126789"/>
            <a:ext cx="208443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cimal</a:t>
            </a:r>
            <a:r>
              <a:rPr dirty="0" smtClean="0" baseline="2174" sz="3300" spc="-6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number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7896" y="2356035"/>
            <a:ext cx="23768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9065" y="3133374"/>
            <a:ext cx="1793408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=</a:t>
            </a:r>
            <a:r>
              <a:rPr dirty="0" smtClean="0" baseline="1087" sz="3300" spc="-1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1x3</a:t>
            </a:r>
            <a:r>
              <a:rPr dirty="0" smtClean="0" baseline="23094" sz="2175" spc="0">
                <a:latin typeface="Comic Sans MS"/>
                <a:cs typeface="Comic Sans MS"/>
              </a:rPr>
              <a:t>3</a:t>
            </a:r>
            <a:r>
              <a:rPr dirty="0" smtClean="0" baseline="23094" sz="2175" spc="20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2x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2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6810" y="3133374"/>
            <a:ext cx="877907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00AF50"/>
                </a:solidFill>
                <a:latin typeface="Comic Sans MS"/>
                <a:cs typeface="Comic Sans MS"/>
              </a:rPr>
              <a:t>0x</a:t>
            </a:r>
            <a:r>
              <a:rPr dirty="0" smtClean="0" baseline="1087" sz="3300" spc="4">
                <a:solidFill>
                  <a:srgbClr val="00AF50"/>
                </a:solidFill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solidFill>
                  <a:srgbClr val="00AF50"/>
                </a:solidFill>
                <a:latin typeface="Comic Sans MS"/>
                <a:cs typeface="Comic Sans MS"/>
              </a:rPr>
              <a:t>1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9874" y="3133374"/>
            <a:ext cx="907938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2x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907" y="3143676"/>
            <a:ext cx="70405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-4">
                <a:latin typeface="Comic Sans MS"/>
                <a:cs typeface="Comic Sans MS"/>
              </a:rPr>
              <a:t>1</a:t>
            </a:r>
            <a:r>
              <a:rPr dirty="0" smtClean="0" baseline="2174" sz="3300" spc="4">
                <a:latin typeface="Comic Sans MS"/>
                <a:cs typeface="Comic Sans MS"/>
              </a:rPr>
              <a:t>2</a:t>
            </a:r>
            <a:r>
              <a:rPr dirty="0" smtClean="0" baseline="2174" sz="3300" spc="4">
                <a:solidFill>
                  <a:srgbClr val="00AF50"/>
                </a:solidFill>
                <a:latin typeface="Comic Sans MS"/>
                <a:cs typeface="Comic Sans MS"/>
              </a:rPr>
              <a:t>0</a:t>
            </a:r>
            <a:r>
              <a:rPr dirty="0" smtClean="0" baseline="2174" sz="3300" spc="0">
                <a:latin typeface="Comic Sans MS"/>
                <a:cs typeface="Comic Sans MS"/>
              </a:rPr>
              <a:t>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1162" y="4227494"/>
            <a:ext cx="42337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3’s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1598" y="4227494"/>
            <a:ext cx="130313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mul</a:t>
            </a:r>
            <a:r>
              <a:rPr dirty="0" smtClean="0" baseline="2174" sz="3300" spc="-9"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latin typeface="Comic Sans MS"/>
                <a:cs typeface="Comic Sans MS"/>
              </a:rPr>
              <a:t>ipli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0" y="2708910"/>
            <a:ext cx="390905" cy="236347"/>
          </a:xfrm>
          <a:custGeom>
            <a:avLst/>
            <a:gdLst/>
            <a:ahLst/>
            <a:cxnLst/>
            <a:rect l="l" t="t" r="r" b="b"/>
            <a:pathLst>
              <a:path w="390905" h="236347">
                <a:moveTo>
                  <a:pt x="0" y="236347"/>
                </a:moveTo>
                <a:lnTo>
                  <a:pt x="798" y="218730"/>
                </a:lnTo>
                <a:lnTo>
                  <a:pt x="3115" y="201928"/>
                </a:lnTo>
                <a:lnTo>
                  <a:pt x="6837" y="186128"/>
                </a:lnTo>
                <a:lnTo>
                  <a:pt x="11848" y="171518"/>
                </a:lnTo>
                <a:lnTo>
                  <a:pt x="18032" y="158284"/>
                </a:lnTo>
                <a:lnTo>
                  <a:pt x="25275" y="146613"/>
                </a:lnTo>
                <a:lnTo>
                  <a:pt x="33461" y="136692"/>
                </a:lnTo>
                <a:lnTo>
                  <a:pt x="42476" y="128708"/>
                </a:lnTo>
                <a:lnTo>
                  <a:pt x="52202" y="122848"/>
                </a:lnTo>
                <a:lnTo>
                  <a:pt x="62527" y="119300"/>
                </a:lnTo>
                <a:lnTo>
                  <a:pt x="72262" y="118237"/>
                </a:lnTo>
                <a:lnTo>
                  <a:pt x="123189" y="118237"/>
                </a:lnTo>
                <a:lnTo>
                  <a:pt x="133946" y="116933"/>
                </a:lnTo>
                <a:lnTo>
                  <a:pt x="144210" y="113149"/>
                </a:lnTo>
                <a:lnTo>
                  <a:pt x="153866" y="107071"/>
                </a:lnTo>
                <a:lnTo>
                  <a:pt x="162800" y="98887"/>
                </a:lnTo>
                <a:lnTo>
                  <a:pt x="170896" y="88784"/>
                </a:lnTo>
                <a:lnTo>
                  <a:pt x="178040" y="76952"/>
                </a:lnTo>
                <a:lnTo>
                  <a:pt x="184116" y="63576"/>
                </a:lnTo>
                <a:lnTo>
                  <a:pt x="189009" y="48846"/>
                </a:lnTo>
                <a:lnTo>
                  <a:pt x="192606" y="32948"/>
                </a:lnTo>
                <a:lnTo>
                  <a:pt x="194790" y="16071"/>
                </a:lnTo>
                <a:lnTo>
                  <a:pt x="195452" y="0"/>
                </a:lnTo>
                <a:lnTo>
                  <a:pt x="196249" y="17606"/>
                </a:lnTo>
                <a:lnTo>
                  <a:pt x="198563" y="34404"/>
                </a:lnTo>
                <a:lnTo>
                  <a:pt x="202280" y="50205"/>
                </a:lnTo>
                <a:lnTo>
                  <a:pt x="207283" y="64823"/>
                </a:lnTo>
                <a:lnTo>
                  <a:pt x="213459" y="78069"/>
                </a:lnTo>
                <a:lnTo>
                  <a:pt x="220692" y="89755"/>
                </a:lnTo>
                <a:lnTo>
                  <a:pt x="228867" y="99695"/>
                </a:lnTo>
                <a:lnTo>
                  <a:pt x="237870" y="107699"/>
                </a:lnTo>
                <a:lnTo>
                  <a:pt x="247585" y="113581"/>
                </a:lnTo>
                <a:lnTo>
                  <a:pt x="257897" y="117152"/>
                </a:lnTo>
                <a:lnTo>
                  <a:pt x="267715" y="118237"/>
                </a:lnTo>
                <a:lnTo>
                  <a:pt x="318642" y="118237"/>
                </a:lnTo>
                <a:lnTo>
                  <a:pt x="329407" y="119539"/>
                </a:lnTo>
                <a:lnTo>
                  <a:pt x="339678" y="123321"/>
                </a:lnTo>
                <a:lnTo>
                  <a:pt x="349341" y="129396"/>
                </a:lnTo>
                <a:lnTo>
                  <a:pt x="358279" y="137576"/>
                </a:lnTo>
                <a:lnTo>
                  <a:pt x="366379" y="147676"/>
                </a:lnTo>
                <a:lnTo>
                  <a:pt x="373524" y="159508"/>
                </a:lnTo>
                <a:lnTo>
                  <a:pt x="379599" y="172884"/>
                </a:lnTo>
                <a:lnTo>
                  <a:pt x="384489" y="187618"/>
                </a:lnTo>
                <a:lnTo>
                  <a:pt x="388079" y="203524"/>
                </a:lnTo>
                <a:lnTo>
                  <a:pt x="390254" y="220413"/>
                </a:lnTo>
                <a:lnTo>
                  <a:pt x="390905" y="236347"/>
                </a:lnTo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542032" y="3467480"/>
            <a:ext cx="171450" cy="609600"/>
          </a:xfrm>
          <a:custGeom>
            <a:avLst/>
            <a:gdLst/>
            <a:ahLst/>
            <a:cxnLst/>
            <a:rect l="l" t="t" r="r" b="b"/>
            <a:pathLst>
              <a:path w="171450" h="609600">
                <a:moveTo>
                  <a:pt x="57150" y="609600"/>
                </a:moveTo>
                <a:lnTo>
                  <a:pt x="114300" y="609600"/>
                </a:lnTo>
                <a:lnTo>
                  <a:pt x="114300" y="142875"/>
                </a:lnTo>
                <a:lnTo>
                  <a:pt x="171450" y="171450"/>
                </a:lnTo>
                <a:lnTo>
                  <a:pt x="85725" y="0"/>
                </a:lnTo>
                <a:lnTo>
                  <a:pt x="57150" y="142875"/>
                </a:lnTo>
                <a:lnTo>
                  <a:pt x="57150" y="609600"/>
                </a:lnTo>
                <a:close/>
              </a:path>
              <a:path w="171450" h="609600">
                <a:moveTo>
                  <a:pt x="57150" y="142875"/>
                </a:moveTo>
                <a:lnTo>
                  <a:pt x="85725" y="0"/>
                </a:lnTo>
                <a:lnTo>
                  <a:pt x="0" y="171450"/>
                </a:lnTo>
                <a:lnTo>
                  <a:pt x="57150" y="171449"/>
                </a:lnTo>
                <a:lnTo>
                  <a:pt x="57150" y="142875"/>
                </a:lnTo>
                <a:close/>
              </a:path>
              <a:path w="171450" h="609600">
                <a:moveTo>
                  <a:pt x="171450" y="171450"/>
                </a:moveTo>
                <a:lnTo>
                  <a:pt x="114300" y="142875"/>
                </a:lnTo>
                <a:lnTo>
                  <a:pt x="114300" y="171449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70248" y="3467480"/>
            <a:ext cx="171450" cy="609600"/>
          </a:xfrm>
          <a:custGeom>
            <a:avLst/>
            <a:gdLst/>
            <a:ahLst/>
            <a:cxnLst/>
            <a:rect l="l" t="t" r="r" b="b"/>
            <a:pathLst>
              <a:path w="171450" h="609600">
                <a:moveTo>
                  <a:pt x="57150" y="609600"/>
                </a:moveTo>
                <a:lnTo>
                  <a:pt x="114300" y="609600"/>
                </a:lnTo>
                <a:lnTo>
                  <a:pt x="114300" y="142875"/>
                </a:lnTo>
                <a:lnTo>
                  <a:pt x="171450" y="171450"/>
                </a:lnTo>
                <a:lnTo>
                  <a:pt x="85725" y="0"/>
                </a:lnTo>
                <a:lnTo>
                  <a:pt x="57150" y="142875"/>
                </a:lnTo>
                <a:lnTo>
                  <a:pt x="57150" y="609600"/>
                </a:lnTo>
                <a:close/>
              </a:path>
              <a:path w="171450" h="609600">
                <a:moveTo>
                  <a:pt x="57150" y="142875"/>
                </a:moveTo>
                <a:lnTo>
                  <a:pt x="85725" y="0"/>
                </a:lnTo>
                <a:lnTo>
                  <a:pt x="0" y="171450"/>
                </a:lnTo>
                <a:lnTo>
                  <a:pt x="57150" y="171449"/>
                </a:lnTo>
                <a:lnTo>
                  <a:pt x="57150" y="142875"/>
                </a:lnTo>
                <a:close/>
              </a:path>
              <a:path w="171450" h="609600">
                <a:moveTo>
                  <a:pt x="171450" y="171450"/>
                </a:moveTo>
                <a:lnTo>
                  <a:pt x="114300" y="142875"/>
                </a:lnTo>
                <a:lnTo>
                  <a:pt x="114300" y="171449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627757" y="4043553"/>
            <a:ext cx="1728216" cy="0"/>
          </a:xfrm>
          <a:custGeom>
            <a:avLst/>
            <a:gdLst/>
            <a:ahLst/>
            <a:cxnLst/>
            <a:rect l="l" t="t" r="r" b="b"/>
            <a:pathLst>
              <a:path w="1728216" h="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2329" y="270791"/>
            <a:ext cx="138968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Base-3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4654" y="270791"/>
            <a:ext cx="286049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Sys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em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(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729" y="1126789"/>
            <a:ext cx="203088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C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nstit</a:t>
            </a:r>
            <a:r>
              <a:rPr dirty="0" smtClean="0" baseline="2174" sz="3300" spc="-9">
                <a:latin typeface="Comic Sans MS"/>
                <a:cs typeface="Comic Sans MS"/>
              </a:rPr>
              <a:t>u</a:t>
            </a:r>
            <a:r>
              <a:rPr dirty="0" smtClean="0" baseline="2174" sz="3300" spc="0">
                <a:latin typeface="Comic Sans MS"/>
                <a:cs typeface="Comic Sans MS"/>
              </a:rPr>
              <a:t>ents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5545" y="1126789"/>
            <a:ext cx="58171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of</a:t>
            </a:r>
            <a:r>
              <a:rPr dirty="0" smtClean="0" baseline="2174" sz="3300" spc="-22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4326" y="1126789"/>
            <a:ext cx="208443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cimal</a:t>
            </a:r>
            <a:r>
              <a:rPr dirty="0" smtClean="0" baseline="2174" sz="3300" spc="-6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number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3788" y="2356035"/>
            <a:ext cx="23768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9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0907" y="3133374"/>
            <a:ext cx="2511567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-4">
                <a:latin typeface="Comic Sans MS"/>
                <a:cs typeface="Comic Sans MS"/>
              </a:rPr>
              <a:t>1</a:t>
            </a:r>
            <a:r>
              <a:rPr dirty="0" smtClean="0" baseline="1087" sz="3300" spc="4">
                <a:solidFill>
                  <a:srgbClr val="00AF50"/>
                </a:solidFill>
                <a:latin typeface="Comic Sans MS"/>
                <a:cs typeface="Comic Sans MS"/>
              </a:rPr>
              <a:t>2</a:t>
            </a:r>
            <a:r>
              <a:rPr dirty="0" smtClean="0" baseline="1087" sz="3300" spc="0">
                <a:latin typeface="Comic Sans MS"/>
                <a:cs typeface="Comic Sans MS"/>
              </a:rPr>
              <a:t>02</a:t>
            </a:r>
            <a:r>
              <a:rPr dirty="0" smtClean="0" baseline="1087" sz="3300" spc="-65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=</a:t>
            </a:r>
            <a:r>
              <a:rPr dirty="0" smtClean="0" baseline="1087" sz="3300" spc="3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1x3</a:t>
            </a:r>
            <a:r>
              <a:rPr dirty="0" smtClean="0" baseline="23094" sz="2175" spc="0">
                <a:latin typeface="Comic Sans MS"/>
                <a:cs typeface="Comic Sans MS"/>
              </a:rPr>
              <a:t>3</a:t>
            </a:r>
            <a:r>
              <a:rPr dirty="0" smtClean="0" baseline="23094" sz="2175" spc="20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00AF50"/>
                </a:solidFill>
                <a:latin typeface="Comic Sans MS"/>
                <a:cs typeface="Comic Sans MS"/>
              </a:rPr>
              <a:t>2x</a:t>
            </a:r>
            <a:r>
              <a:rPr dirty="0" smtClean="0" baseline="1087" sz="3300" spc="9">
                <a:solidFill>
                  <a:srgbClr val="00AF50"/>
                </a:solidFill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solidFill>
                  <a:srgbClr val="00AF50"/>
                </a:solidFill>
                <a:latin typeface="Comic Sans MS"/>
                <a:cs typeface="Comic Sans MS"/>
              </a:rPr>
              <a:t>2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810" y="3133374"/>
            <a:ext cx="877907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0x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1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9874" y="3133374"/>
            <a:ext cx="907938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2x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4709" y="4227494"/>
            <a:ext cx="42393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4">
                <a:latin typeface="Comic Sans MS"/>
                <a:cs typeface="Comic Sans MS"/>
              </a:rPr>
              <a:t>9</a:t>
            </a:r>
            <a:r>
              <a:rPr dirty="0" smtClean="0" baseline="2174" sz="3300" spc="0">
                <a:latin typeface="Comic Sans MS"/>
                <a:cs typeface="Comic Sans MS"/>
              </a:rPr>
              <a:t>’s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5526" y="4227494"/>
            <a:ext cx="130536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multiplier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1375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35883" y="2708910"/>
            <a:ext cx="390905" cy="236347"/>
          </a:xfrm>
          <a:custGeom>
            <a:avLst/>
            <a:gdLst/>
            <a:ahLst/>
            <a:cxnLst/>
            <a:rect l="l" t="t" r="r" b="b"/>
            <a:pathLst>
              <a:path w="390905" h="236347">
                <a:moveTo>
                  <a:pt x="0" y="236347"/>
                </a:moveTo>
                <a:lnTo>
                  <a:pt x="798" y="218730"/>
                </a:lnTo>
                <a:lnTo>
                  <a:pt x="3115" y="201928"/>
                </a:lnTo>
                <a:lnTo>
                  <a:pt x="6837" y="186128"/>
                </a:lnTo>
                <a:lnTo>
                  <a:pt x="11848" y="171518"/>
                </a:lnTo>
                <a:lnTo>
                  <a:pt x="18032" y="158284"/>
                </a:lnTo>
                <a:lnTo>
                  <a:pt x="25275" y="146613"/>
                </a:lnTo>
                <a:lnTo>
                  <a:pt x="33461" y="136692"/>
                </a:lnTo>
                <a:lnTo>
                  <a:pt x="42476" y="128708"/>
                </a:lnTo>
                <a:lnTo>
                  <a:pt x="52202" y="122848"/>
                </a:lnTo>
                <a:lnTo>
                  <a:pt x="62527" y="119300"/>
                </a:lnTo>
                <a:lnTo>
                  <a:pt x="72262" y="118237"/>
                </a:lnTo>
                <a:lnTo>
                  <a:pt x="123189" y="118237"/>
                </a:lnTo>
                <a:lnTo>
                  <a:pt x="133946" y="116933"/>
                </a:lnTo>
                <a:lnTo>
                  <a:pt x="144210" y="113149"/>
                </a:lnTo>
                <a:lnTo>
                  <a:pt x="153866" y="107071"/>
                </a:lnTo>
                <a:lnTo>
                  <a:pt x="162800" y="98887"/>
                </a:lnTo>
                <a:lnTo>
                  <a:pt x="170896" y="88784"/>
                </a:lnTo>
                <a:lnTo>
                  <a:pt x="178040" y="76952"/>
                </a:lnTo>
                <a:lnTo>
                  <a:pt x="184116" y="63576"/>
                </a:lnTo>
                <a:lnTo>
                  <a:pt x="189009" y="48846"/>
                </a:lnTo>
                <a:lnTo>
                  <a:pt x="192606" y="32948"/>
                </a:lnTo>
                <a:lnTo>
                  <a:pt x="194790" y="16071"/>
                </a:lnTo>
                <a:lnTo>
                  <a:pt x="195452" y="0"/>
                </a:lnTo>
                <a:lnTo>
                  <a:pt x="196249" y="17606"/>
                </a:lnTo>
                <a:lnTo>
                  <a:pt x="198563" y="34404"/>
                </a:lnTo>
                <a:lnTo>
                  <a:pt x="202280" y="50205"/>
                </a:lnTo>
                <a:lnTo>
                  <a:pt x="207283" y="64823"/>
                </a:lnTo>
                <a:lnTo>
                  <a:pt x="213459" y="78069"/>
                </a:lnTo>
                <a:lnTo>
                  <a:pt x="220692" y="89755"/>
                </a:lnTo>
                <a:lnTo>
                  <a:pt x="228867" y="99695"/>
                </a:lnTo>
                <a:lnTo>
                  <a:pt x="237870" y="107699"/>
                </a:lnTo>
                <a:lnTo>
                  <a:pt x="247585" y="113581"/>
                </a:lnTo>
                <a:lnTo>
                  <a:pt x="257897" y="117152"/>
                </a:lnTo>
                <a:lnTo>
                  <a:pt x="267715" y="118237"/>
                </a:lnTo>
                <a:lnTo>
                  <a:pt x="318642" y="118237"/>
                </a:lnTo>
                <a:lnTo>
                  <a:pt x="329407" y="119539"/>
                </a:lnTo>
                <a:lnTo>
                  <a:pt x="339678" y="123321"/>
                </a:lnTo>
                <a:lnTo>
                  <a:pt x="349341" y="129396"/>
                </a:lnTo>
                <a:lnTo>
                  <a:pt x="358279" y="137576"/>
                </a:lnTo>
                <a:lnTo>
                  <a:pt x="366379" y="147676"/>
                </a:lnTo>
                <a:lnTo>
                  <a:pt x="373524" y="159508"/>
                </a:lnTo>
                <a:lnTo>
                  <a:pt x="379599" y="172884"/>
                </a:lnTo>
                <a:lnTo>
                  <a:pt x="384489" y="187618"/>
                </a:lnTo>
                <a:lnTo>
                  <a:pt x="388079" y="203524"/>
                </a:lnTo>
                <a:lnTo>
                  <a:pt x="390254" y="220413"/>
                </a:lnTo>
                <a:lnTo>
                  <a:pt x="390905" y="236347"/>
                </a:lnTo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398014" y="3467480"/>
            <a:ext cx="171450" cy="609600"/>
          </a:xfrm>
          <a:custGeom>
            <a:avLst/>
            <a:gdLst/>
            <a:ahLst/>
            <a:cxnLst/>
            <a:rect l="l" t="t" r="r" b="b"/>
            <a:pathLst>
              <a:path w="171450" h="609600">
                <a:moveTo>
                  <a:pt x="57150" y="609600"/>
                </a:moveTo>
                <a:lnTo>
                  <a:pt x="114300" y="609600"/>
                </a:lnTo>
                <a:lnTo>
                  <a:pt x="114300" y="142875"/>
                </a:lnTo>
                <a:lnTo>
                  <a:pt x="171450" y="171450"/>
                </a:lnTo>
                <a:lnTo>
                  <a:pt x="85725" y="0"/>
                </a:lnTo>
                <a:lnTo>
                  <a:pt x="57150" y="142875"/>
                </a:lnTo>
                <a:lnTo>
                  <a:pt x="57150" y="609600"/>
                </a:lnTo>
                <a:close/>
              </a:path>
              <a:path w="171450" h="609600">
                <a:moveTo>
                  <a:pt x="57150" y="142875"/>
                </a:moveTo>
                <a:lnTo>
                  <a:pt x="85725" y="0"/>
                </a:lnTo>
                <a:lnTo>
                  <a:pt x="0" y="171450"/>
                </a:lnTo>
                <a:lnTo>
                  <a:pt x="57150" y="171449"/>
                </a:lnTo>
                <a:lnTo>
                  <a:pt x="57150" y="142875"/>
                </a:lnTo>
                <a:close/>
              </a:path>
              <a:path w="171450" h="609600">
                <a:moveTo>
                  <a:pt x="171450" y="171450"/>
                </a:moveTo>
                <a:lnTo>
                  <a:pt x="114300" y="142875"/>
                </a:lnTo>
                <a:lnTo>
                  <a:pt x="114300" y="171449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334130" y="3467480"/>
            <a:ext cx="171450" cy="609600"/>
          </a:xfrm>
          <a:custGeom>
            <a:avLst/>
            <a:gdLst/>
            <a:ahLst/>
            <a:cxnLst/>
            <a:rect l="l" t="t" r="r" b="b"/>
            <a:pathLst>
              <a:path w="171450" h="609600">
                <a:moveTo>
                  <a:pt x="57150" y="609600"/>
                </a:moveTo>
                <a:lnTo>
                  <a:pt x="114300" y="609600"/>
                </a:lnTo>
                <a:lnTo>
                  <a:pt x="114300" y="142875"/>
                </a:lnTo>
                <a:lnTo>
                  <a:pt x="171450" y="171450"/>
                </a:lnTo>
                <a:lnTo>
                  <a:pt x="85725" y="0"/>
                </a:lnTo>
                <a:lnTo>
                  <a:pt x="57150" y="142875"/>
                </a:lnTo>
                <a:lnTo>
                  <a:pt x="57150" y="609600"/>
                </a:lnTo>
                <a:close/>
              </a:path>
              <a:path w="171450" h="609600">
                <a:moveTo>
                  <a:pt x="57150" y="142875"/>
                </a:moveTo>
                <a:lnTo>
                  <a:pt x="85725" y="0"/>
                </a:lnTo>
                <a:lnTo>
                  <a:pt x="0" y="171450"/>
                </a:lnTo>
                <a:lnTo>
                  <a:pt x="57150" y="171449"/>
                </a:lnTo>
                <a:lnTo>
                  <a:pt x="57150" y="142875"/>
                </a:lnTo>
                <a:close/>
              </a:path>
              <a:path w="171450" h="609600">
                <a:moveTo>
                  <a:pt x="171450" y="171450"/>
                </a:moveTo>
                <a:lnTo>
                  <a:pt x="114300" y="142875"/>
                </a:lnTo>
                <a:lnTo>
                  <a:pt x="114300" y="171449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483739" y="4043553"/>
            <a:ext cx="936116" cy="0"/>
          </a:xfrm>
          <a:custGeom>
            <a:avLst/>
            <a:gdLst/>
            <a:ahLst/>
            <a:cxnLst/>
            <a:rect l="l" t="t" r="r" b="b"/>
            <a:pathLst>
              <a:path w="936116" h="0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2329" y="270791"/>
            <a:ext cx="138968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Base-3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4654" y="270791"/>
            <a:ext cx="286049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Sys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em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(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729" y="1126789"/>
            <a:ext cx="203088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C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nstit</a:t>
            </a:r>
            <a:r>
              <a:rPr dirty="0" smtClean="0" baseline="2174" sz="3300" spc="-9">
                <a:latin typeface="Comic Sans MS"/>
                <a:cs typeface="Comic Sans MS"/>
              </a:rPr>
              <a:t>u</a:t>
            </a:r>
            <a:r>
              <a:rPr dirty="0" smtClean="0" baseline="2174" sz="3300" spc="0">
                <a:latin typeface="Comic Sans MS"/>
                <a:cs typeface="Comic Sans MS"/>
              </a:rPr>
              <a:t>ents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5545" y="1126789"/>
            <a:ext cx="58171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of</a:t>
            </a:r>
            <a:r>
              <a:rPr dirty="0" smtClean="0" baseline="2174" sz="3300" spc="-22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4326" y="1126789"/>
            <a:ext cx="208443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cimal</a:t>
            </a:r>
            <a:r>
              <a:rPr dirty="0" smtClean="0" baseline="2174" sz="3300" spc="-6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number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8395" y="2356035"/>
            <a:ext cx="40885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4">
                <a:latin typeface="Comic Sans MS"/>
                <a:cs typeface="Comic Sans MS"/>
              </a:rPr>
              <a:t>27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0907" y="3133374"/>
            <a:ext cx="1587642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-4">
                <a:solidFill>
                  <a:srgbClr val="00AF50"/>
                </a:solidFill>
                <a:latin typeface="Comic Sans MS"/>
                <a:cs typeface="Comic Sans MS"/>
              </a:rPr>
              <a:t>1</a:t>
            </a:r>
            <a:r>
              <a:rPr dirty="0" smtClean="0" baseline="1087" sz="3300" spc="0">
                <a:latin typeface="Comic Sans MS"/>
                <a:cs typeface="Comic Sans MS"/>
              </a:rPr>
              <a:t>2</a:t>
            </a:r>
            <a:r>
              <a:rPr dirty="0" smtClean="0" baseline="1087" sz="3300" spc="4">
                <a:latin typeface="Comic Sans MS"/>
                <a:cs typeface="Comic Sans MS"/>
              </a:rPr>
              <a:t>0</a:t>
            </a:r>
            <a:r>
              <a:rPr dirty="0" smtClean="0" baseline="1087" sz="3300" spc="0">
                <a:latin typeface="Comic Sans MS"/>
                <a:cs typeface="Comic Sans MS"/>
              </a:rPr>
              <a:t>2</a:t>
            </a:r>
            <a:r>
              <a:rPr dirty="0" smtClean="0" baseline="1087" sz="3300" spc="-65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=</a:t>
            </a:r>
            <a:r>
              <a:rPr dirty="0" smtClean="0" baseline="1087" sz="3300" spc="3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00AF50"/>
                </a:solidFill>
                <a:latin typeface="Comic Sans MS"/>
                <a:cs typeface="Comic Sans MS"/>
              </a:rPr>
              <a:t>1x3</a:t>
            </a:r>
            <a:r>
              <a:rPr dirty="0" smtClean="0" baseline="23094" sz="2175" spc="0">
                <a:solidFill>
                  <a:srgbClr val="00AF50"/>
                </a:solidFill>
                <a:latin typeface="Comic Sans MS"/>
                <a:cs typeface="Comic Sans MS"/>
              </a:rPr>
              <a:t>3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4409" y="3133374"/>
            <a:ext cx="908065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2x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2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810" y="3133374"/>
            <a:ext cx="877907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0x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1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9874" y="3133374"/>
            <a:ext cx="907938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2x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788" y="4227494"/>
            <a:ext cx="59433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2</a:t>
            </a:r>
            <a:r>
              <a:rPr dirty="0" smtClean="0" baseline="2174" sz="3300" spc="4">
                <a:latin typeface="Comic Sans MS"/>
                <a:cs typeface="Comic Sans MS"/>
              </a:rPr>
              <a:t>7</a:t>
            </a:r>
            <a:r>
              <a:rPr dirty="0" smtClean="0" baseline="2174" sz="3300" spc="0">
                <a:latin typeface="Comic Sans MS"/>
                <a:cs typeface="Comic Sans MS"/>
              </a:rPr>
              <a:t>’s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6388" y="4227494"/>
            <a:ext cx="130313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mul</a:t>
            </a:r>
            <a:r>
              <a:rPr dirty="0" smtClean="0" baseline="2174" sz="3300" spc="-9"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latin typeface="Comic Sans MS"/>
                <a:cs typeface="Comic Sans MS"/>
              </a:rPr>
              <a:t>ipli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584066" y="15651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584066" y="15651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907667" y="15651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907667" y="15651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584066" y="20985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584066" y="20985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260467" y="20985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260467" y="20985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907667" y="20985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907667" y="20985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584066" y="26319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584066" y="26319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260467" y="26319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260467" y="26319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907667" y="26319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907667" y="26319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584066" y="31653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584066" y="31653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260467" y="31653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260467" y="31653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907667" y="31653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907667" y="31653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584066" y="36987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584066" y="36987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260467" y="36987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260467" y="3698748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93467" y="5949289"/>
            <a:ext cx="3581400" cy="460171"/>
          </a:xfrm>
          <a:custGeom>
            <a:avLst/>
            <a:gdLst/>
            <a:ahLst/>
            <a:cxnLst/>
            <a:rect l="l" t="t" r="r" b="b"/>
            <a:pathLst>
              <a:path w="3581400" h="460171">
                <a:moveTo>
                  <a:pt x="0" y="460171"/>
                </a:moveTo>
                <a:lnTo>
                  <a:pt x="3581400" y="460171"/>
                </a:lnTo>
                <a:lnTo>
                  <a:pt x="3581400" y="0"/>
                </a:lnTo>
                <a:lnTo>
                  <a:pt x="0" y="0"/>
                </a:lnTo>
                <a:lnTo>
                  <a:pt x="0" y="460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593467" y="5949289"/>
            <a:ext cx="3581400" cy="460171"/>
          </a:xfrm>
          <a:custGeom>
            <a:avLst/>
            <a:gdLst/>
            <a:ahLst/>
            <a:cxnLst/>
            <a:rect l="l" t="t" r="r" b="b"/>
            <a:pathLst>
              <a:path w="3581400" h="460171">
                <a:moveTo>
                  <a:pt x="0" y="460171"/>
                </a:moveTo>
                <a:lnTo>
                  <a:pt x="3581400" y="460171"/>
                </a:lnTo>
                <a:lnTo>
                  <a:pt x="3581400" y="0"/>
                </a:lnTo>
                <a:lnTo>
                  <a:pt x="0" y="0"/>
                </a:lnTo>
                <a:lnTo>
                  <a:pt x="0" y="4601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33997" y="1950339"/>
            <a:ext cx="228600" cy="2126742"/>
          </a:xfrm>
          <a:custGeom>
            <a:avLst/>
            <a:gdLst/>
            <a:ahLst/>
            <a:cxnLst/>
            <a:rect l="l" t="t" r="r" b="b"/>
            <a:pathLst>
              <a:path w="228600" h="2126741">
                <a:moveTo>
                  <a:pt x="76200" y="2126742"/>
                </a:moveTo>
                <a:lnTo>
                  <a:pt x="152400" y="2126742"/>
                </a:lnTo>
                <a:lnTo>
                  <a:pt x="152400" y="190500"/>
                </a:lnTo>
                <a:lnTo>
                  <a:pt x="228600" y="228600"/>
                </a:lnTo>
                <a:lnTo>
                  <a:pt x="114300" y="0"/>
                </a:lnTo>
                <a:lnTo>
                  <a:pt x="76200" y="190500"/>
                </a:lnTo>
                <a:lnTo>
                  <a:pt x="76200" y="2126742"/>
                </a:lnTo>
                <a:close/>
              </a:path>
              <a:path w="228600" h="2126741">
                <a:moveTo>
                  <a:pt x="76200" y="190500"/>
                </a:moveTo>
                <a:lnTo>
                  <a:pt x="114300" y="0"/>
                </a:lnTo>
                <a:lnTo>
                  <a:pt x="0" y="228600"/>
                </a:lnTo>
                <a:lnTo>
                  <a:pt x="76200" y="228599"/>
                </a:lnTo>
                <a:lnTo>
                  <a:pt x="76200" y="190500"/>
                </a:lnTo>
                <a:close/>
              </a:path>
              <a:path w="228600" h="2126741">
                <a:moveTo>
                  <a:pt x="228600" y="228600"/>
                </a:moveTo>
                <a:lnTo>
                  <a:pt x="152400" y="190500"/>
                </a:lnTo>
                <a:lnTo>
                  <a:pt x="152400" y="228599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284343" y="1577873"/>
            <a:ext cx="1519936" cy="430885"/>
          </a:xfrm>
          <a:custGeom>
            <a:avLst/>
            <a:gdLst/>
            <a:ahLst/>
            <a:cxnLst/>
            <a:rect l="l" t="t" r="r" b="b"/>
            <a:pathLst>
              <a:path w="1519936" h="430885">
                <a:moveTo>
                  <a:pt x="0" y="430885"/>
                </a:moveTo>
                <a:lnTo>
                  <a:pt x="1519936" y="430885"/>
                </a:lnTo>
                <a:lnTo>
                  <a:pt x="1519936" y="0"/>
                </a:lnTo>
                <a:lnTo>
                  <a:pt x="0" y="0"/>
                </a:lnTo>
                <a:lnTo>
                  <a:pt x="0" y="430885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284343" y="1577873"/>
            <a:ext cx="1519936" cy="430885"/>
          </a:xfrm>
          <a:custGeom>
            <a:avLst/>
            <a:gdLst/>
            <a:ahLst/>
            <a:cxnLst/>
            <a:rect l="l" t="t" r="r" b="b"/>
            <a:pathLst>
              <a:path w="1519936" h="430885">
                <a:moveTo>
                  <a:pt x="0" y="430885"/>
                </a:moveTo>
                <a:lnTo>
                  <a:pt x="1519936" y="430885"/>
                </a:lnTo>
                <a:lnTo>
                  <a:pt x="1519936" y="0"/>
                </a:lnTo>
                <a:lnTo>
                  <a:pt x="0" y="0"/>
                </a:lnTo>
                <a:lnTo>
                  <a:pt x="0" y="4308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62329" y="270791"/>
            <a:ext cx="539012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Base</a:t>
            </a:r>
            <a:r>
              <a:rPr dirty="0" smtClean="0" baseline="1494" sz="4800" spc="-9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3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–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Decimal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onver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729" y="1126789"/>
            <a:ext cx="139807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C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nvert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9950" y="1126789"/>
            <a:ext cx="40767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75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93308" y="1126789"/>
            <a:ext cx="70631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from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18427" y="1126789"/>
            <a:ext cx="103985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cimal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75707" y="1126789"/>
            <a:ext cx="34530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to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8266" y="1126789"/>
            <a:ext cx="66480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b</a:t>
            </a:r>
            <a:r>
              <a:rPr dirty="0" smtClean="0" baseline="2174" sz="3300" spc="4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9321" y="1126789"/>
            <a:ext cx="23745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3467" y="5949289"/>
            <a:ext cx="3581400" cy="460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8290" marR="1438912" algn="ctr">
              <a:lnSpc>
                <a:spcPct val="116129"/>
              </a:lnSpc>
              <a:spcBef>
                <a:spcPts val="165"/>
              </a:spcBef>
            </a:pPr>
            <a:r>
              <a:rPr dirty="0" smtClean="0" sz="2200" spc="0">
                <a:solidFill>
                  <a:srgbClr val="FFFFFF"/>
                </a:solidFill>
                <a:latin typeface="Comic Sans MS"/>
                <a:cs typeface="Comic Sans MS"/>
              </a:rPr>
              <a:t>2210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4066" y="36987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785" marR="643758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0467" y="36987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3166" marR="643377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667" y="31653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531" marR="644012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4066" y="31653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785" marR="643758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0467" y="31653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3166" marR="643377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667" y="26319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531" marR="644012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4066" y="26319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785" marR="643758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0467" y="26319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6026" marR="665184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667" y="20985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508" marR="643804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4066" y="20985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7418" marR="557728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4">
                <a:latin typeface="Comic Sans MS"/>
                <a:cs typeface="Comic Sans MS"/>
              </a:rPr>
              <a:t>25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467" y="20985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3143" marR="643169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4343" y="1577873"/>
            <a:ext cx="1519936" cy="430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9">
              <a:lnSpc>
                <a:spcPct val="116129"/>
              </a:lnSpc>
              <a:spcBef>
                <a:spcPts val="25"/>
              </a:spcBef>
            </a:pPr>
            <a:r>
              <a:rPr dirty="0" smtClean="0" sz="2200" spc="0">
                <a:solidFill>
                  <a:srgbClr val="FFFFFF"/>
                </a:solidFill>
                <a:latin typeface="Comic Sans MS"/>
                <a:cs typeface="Comic Sans MS"/>
              </a:rPr>
              <a:t>remaind</a:t>
            </a:r>
            <a:r>
              <a:rPr dirty="0" smtClean="0" sz="2200" spc="-9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2200" spc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667" y="15651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531" marR="644012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84066" y="1565148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7441" marR="557753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4">
                <a:latin typeface="Comic Sans MS"/>
                <a:cs typeface="Comic Sans MS"/>
              </a:rPr>
              <a:t>75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62329" y="270791"/>
            <a:ext cx="539012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Base</a:t>
            </a:r>
            <a:r>
              <a:rPr dirty="0" smtClean="0" baseline="1494" sz="4800" spc="-9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3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–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Decimal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onver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87445" y="270791"/>
            <a:ext cx="131505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(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189" y="1126789"/>
            <a:ext cx="139807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C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nvert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0410" y="1126789"/>
            <a:ext cx="378164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2</a:t>
            </a:r>
            <a:r>
              <a:rPr dirty="0" smtClean="0" baseline="2174" sz="3300" spc="4">
                <a:latin typeface="Comic Sans MS"/>
                <a:cs typeface="Comic Sans MS"/>
              </a:rPr>
              <a:t>2</a:t>
            </a:r>
            <a:r>
              <a:rPr dirty="0" smtClean="0" baseline="2174" sz="3300" spc="0">
                <a:latin typeface="Comic Sans MS"/>
                <a:cs typeface="Comic Sans MS"/>
              </a:rPr>
              <a:t>10</a:t>
            </a:r>
            <a:r>
              <a:rPr dirty="0" smtClean="0" baseline="2174" sz="3300" spc="-60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from</a:t>
            </a:r>
            <a:r>
              <a:rPr dirty="0" smtClean="0" baseline="2174" sz="3300" spc="-30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b</a:t>
            </a:r>
            <a:r>
              <a:rPr dirty="0" smtClean="0" baseline="2174" sz="3300" spc="4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se</a:t>
            </a:r>
            <a:r>
              <a:rPr dirty="0" smtClean="0" baseline="2174" sz="3300" spc="-4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3</a:t>
            </a:r>
            <a:r>
              <a:rPr dirty="0" smtClean="0" baseline="2174" sz="3300" spc="-13">
                <a:latin typeface="Comic Sans MS"/>
                <a:cs typeface="Comic Sans MS"/>
              </a:rPr>
              <a:t> </a:t>
            </a:r>
            <a:r>
              <a:rPr dirty="0" smtClean="0" baseline="2174" sz="3300" spc="-9"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latin typeface="Comic Sans MS"/>
                <a:cs typeface="Comic Sans MS"/>
              </a:rPr>
              <a:t>o</a:t>
            </a:r>
            <a:r>
              <a:rPr dirty="0" smtClean="0" baseline="2174" sz="3300" spc="3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cimal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8717" y="1921413"/>
            <a:ext cx="907247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2x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3</a:t>
            </a:r>
            <a:r>
              <a:rPr dirty="0" smtClean="0" baseline="23094" sz="2175" spc="201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11117" y="1921413"/>
            <a:ext cx="688228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2x</a:t>
            </a:r>
            <a:r>
              <a:rPr dirty="0" smtClean="0" baseline="1087" sz="3300" spc="4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2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4662" y="1921413"/>
            <a:ext cx="612985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1x3</a:t>
            </a:r>
            <a:r>
              <a:rPr dirty="0" smtClean="0" baseline="23094" sz="2175" spc="0">
                <a:latin typeface="Comic Sans MS"/>
                <a:cs typeface="Comic Sans MS"/>
              </a:rPr>
              <a:t>1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2804" y="1921413"/>
            <a:ext cx="907684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0x</a:t>
            </a:r>
            <a:r>
              <a:rPr dirty="0" smtClean="0" baseline="1087" sz="3300" spc="4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181" y="1931715"/>
            <a:ext cx="70409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2</a:t>
            </a:r>
            <a:r>
              <a:rPr dirty="0" smtClean="0" baseline="2174" sz="3300" spc="4">
                <a:latin typeface="Comic Sans MS"/>
                <a:cs typeface="Comic Sans MS"/>
              </a:rPr>
              <a:t>2</a:t>
            </a:r>
            <a:r>
              <a:rPr dirty="0" smtClean="0" baseline="2174" sz="3300" spc="0">
                <a:latin typeface="Comic Sans MS"/>
                <a:cs typeface="Comic Sans MS"/>
              </a:rPr>
              <a:t>10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9345" y="1931715"/>
            <a:ext cx="20953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5206" y="1931715"/>
            <a:ext cx="20123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9345" y="2736387"/>
            <a:ext cx="20953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0157" y="2736387"/>
            <a:ext cx="40767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54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1850" y="2736387"/>
            <a:ext cx="20123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58946" y="2736387"/>
            <a:ext cx="36301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18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6062" y="2736387"/>
            <a:ext cx="20123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3158" y="2736387"/>
            <a:ext cx="23745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0904" y="2736387"/>
            <a:ext cx="20123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1820" y="2736387"/>
            <a:ext cx="23745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9345" y="3541440"/>
            <a:ext cx="20953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0157" y="3541440"/>
            <a:ext cx="40880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4">
                <a:latin typeface="Comic Sans MS"/>
                <a:cs typeface="Comic Sans MS"/>
              </a:rPr>
              <a:t>75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090549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936495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782443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777992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73164" y="242087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73164" y="287743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73164" y="333400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73164" y="379056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73164" y="4247133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73164" y="470369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73164" y="516026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173164" y="561685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79514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8964549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173164" y="1844802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73164" y="607341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062329" y="270791"/>
            <a:ext cx="548628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Logic</a:t>
            </a:r>
            <a:r>
              <a:rPr dirty="0" smtClean="0" baseline="1494" sz="4800" spc="14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Oper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tio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evis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ted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2729" y="1126789"/>
            <a:ext cx="240665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Tru</a:t>
            </a:r>
            <a:r>
              <a:rPr dirty="0" smtClean="0" baseline="2174" sz="3300" spc="-4"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latin typeface="Comic Sans MS"/>
                <a:cs typeface="Comic Sans MS"/>
              </a:rPr>
              <a:t>h</a:t>
            </a:r>
            <a:r>
              <a:rPr dirty="0" smtClean="0" baseline="2174" sz="3300" spc="-29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ta</a:t>
            </a:r>
            <a:r>
              <a:rPr dirty="0" smtClean="0" baseline="2174" sz="3300" spc="4">
                <a:latin typeface="Comic Sans MS"/>
                <a:cs typeface="Comic Sans MS"/>
              </a:rPr>
              <a:t>b</a:t>
            </a:r>
            <a:r>
              <a:rPr dirty="0" smtClean="0" baseline="2174" sz="3300" spc="0">
                <a:latin typeface="Comic Sans MS"/>
                <a:cs typeface="Comic Sans MS"/>
              </a:rPr>
              <a:t>le</a:t>
            </a:r>
            <a:r>
              <a:rPr dirty="0" smtClean="0" baseline="2174" sz="3300" spc="-34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57372" y="1126789"/>
            <a:ext cx="1185264" cy="635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077">
              <a:lnSpc>
                <a:spcPts val="2480"/>
              </a:lnSpc>
              <a:spcBef>
                <a:spcPts val="124"/>
              </a:spcBef>
            </a:pPr>
            <a:r>
              <a:rPr dirty="0" smtClean="0" baseline="3261" sz="3300" spc="0">
                <a:latin typeface="Comic Sans MS"/>
                <a:cs typeface="Comic Sans MS"/>
              </a:rPr>
              <a:t>three</a:t>
            </a:r>
            <a:r>
              <a:rPr dirty="0" smtClean="0" baseline="3261" sz="3300" spc="-37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or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460"/>
              </a:lnSpc>
              <a:spcBef>
                <a:spcPts val="64"/>
              </a:spcBef>
            </a:pPr>
            <a:r>
              <a:rPr dirty="0" smtClean="0" sz="1800" spc="0">
                <a:latin typeface="Comic Sans MS"/>
                <a:cs typeface="Comic Sans MS"/>
              </a:rPr>
              <a:t>approach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60089" y="1126789"/>
            <a:ext cx="7173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more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97479" y="1126789"/>
            <a:ext cx="71693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input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31802" y="1126789"/>
            <a:ext cx="123128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vari</a:t>
            </a:r>
            <a:r>
              <a:rPr dirty="0" smtClean="0" baseline="2174" sz="3300" spc="4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bles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4877" y="1503820"/>
            <a:ext cx="984794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Follow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65477" y="1508191"/>
            <a:ext cx="98313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stepwise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9514" y="1844802"/>
            <a:ext cx="911034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5468">
              <a:lnSpc>
                <a:spcPct val="95825"/>
              </a:lnSpc>
              <a:spcBef>
                <a:spcPts val="260"/>
              </a:spcBef>
            </a:pPr>
            <a:r>
              <a:rPr dirty="0" smtClean="0" sz="3300" spc="0" i="1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0549" y="1844802"/>
            <a:ext cx="845946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4210" marR="254344" algn="ctr">
              <a:lnSpc>
                <a:spcPct val="95825"/>
              </a:lnSpc>
              <a:spcBef>
                <a:spcPts val="240"/>
              </a:spcBef>
            </a:pPr>
            <a:r>
              <a:rPr dirty="0" smtClean="0" sz="3300" spc="0" i="1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36495" y="1844802"/>
            <a:ext cx="845947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7770">
              <a:lnSpc>
                <a:spcPct val="95825"/>
              </a:lnSpc>
              <a:spcBef>
                <a:spcPts val="245"/>
              </a:spcBef>
            </a:pPr>
            <a:r>
              <a:rPr dirty="0" smtClean="0" sz="3400" spc="0" i="1">
                <a:latin typeface="Times New Roman"/>
                <a:cs typeface="Times New Roman"/>
              </a:rPr>
              <a:t>z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82443" y="1844802"/>
            <a:ext cx="2995548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8037">
              <a:lnSpc>
                <a:spcPct val="102091"/>
              </a:lnSpc>
              <a:spcBef>
                <a:spcPts val="415"/>
              </a:spcBef>
            </a:pPr>
            <a:r>
              <a:rPr dirty="0" smtClean="0" sz="3300" spc="0" i="1">
                <a:latin typeface="Times New Roman"/>
                <a:cs typeface="Times New Roman"/>
              </a:rPr>
              <a:t>x</a:t>
            </a:r>
            <a:r>
              <a:rPr dirty="0" smtClean="0" sz="3300" spc="-380" i="1">
                <a:latin typeface="Times New Roman"/>
                <a:cs typeface="Times New Roman"/>
              </a:rPr>
              <a:t> </a:t>
            </a:r>
            <a:r>
              <a:rPr dirty="0" smtClean="0" sz="3300" spc="0">
                <a:latin typeface="Symbol"/>
                <a:cs typeface="Symbol"/>
              </a:rPr>
              <a:t></a:t>
            </a:r>
            <a:r>
              <a:rPr dirty="0" smtClean="0" sz="3300" spc="8">
                <a:latin typeface="Times New Roman"/>
                <a:cs typeface="Times New Roman"/>
              </a:rPr>
              <a:t> </a:t>
            </a:r>
            <a:r>
              <a:rPr dirty="0" smtClean="0" sz="3300" spc="0" i="1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77992" y="1844802"/>
            <a:ext cx="3186557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775">
              <a:lnSpc>
                <a:spcPts val="4205"/>
              </a:lnSpc>
              <a:spcBef>
                <a:spcPts val="210"/>
              </a:spcBef>
            </a:pPr>
            <a:r>
              <a:rPr dirty="0" smtClean="0" baseline="1265" sz="6450" spc="151">
                <a:latin typeface="Symbol"/>
                <a:cs typeface="Symbol"/>
              </a:rPr>
              <a:t></a:t>
            </a:r>
            <a:r>
              <a:rPr dirty="0" smtClean="0" baseline="1783" sz="4875" spc="0" i="1">
                <a:latin typeface="Times New Roman"/>
                <a:cs typeface="Times New Roman"/>
              </a:rPr>
              <a:t>x</a:t>
            </a:r>
            <a:r>
              <a:rPr dirty="0" smtClean="0" baseline="1783" sz="4875" spc="-275" i="1">
                <a:latin typeface="Times New Roman"/>
                <a:cs typeface="Times New Roman"/>
              </a:rPr>
              <a:t> </a:t>
            </a:r>
            <a:r>
              <a:rPr dirty="0" smtClean="0" baseline="1674" sz="4875" spc="0">
                <a:latin typeface="Symbol"/>
                <a:cs typeface="Symbol"/>
              </a:rPr>
              <a:t></a:t>
            </a:r>
            <a:r>
              <a:rPr dirty="0" smtClean="0" baseline="1783" sz="4875" spc="551">
                <a:latin typeface="Times New Roman"/>
                <a:cs typeface="Times New Roman"/>
              </a:rPr>
              <a:t> </a:t>
            </a:r>
            <a:r>
              <a:rPr dirty="0" smtClean="0" baseline="1783" sz="4875" spc="0" i="1">
                <a:latin typeface="Times New Roman"/>
                <a:cs typeface="Times New Roman"/>
              </a:rPr>
              <a:t>y</a:t>
            </a:r>
            <a:r>
              <a:rPr dirty="0" smtClean="0" baseline="1783" sz="4875" spc="-500" i="1">
                <a:latin typeface="Times New Roman"/>
                <a:cs typeface="Times New Roman"/>
              </a:rPr>
              <a:t> </a:t>
            </a:r>
            <a:r>
              <a:rPr dirty="0" smtClean="0" baseline="1265" sz="6450" spc="257">
                <a:latin typeface="Symbol"/>
                <a:cs typeface="Symbol"/>
              </a:rPr>
              <a:t></a:t>
            </a:r>
            <a:r>
              <a:rPr dirty="0" smtClean="0" baseline="1783" sz="4875" spc="0">
                <a:latin typeface="Times New Roman"/>
                <a:cs typeface="Times New Roman"/>
              </a:rPr>
              <a:t>.</a:t>
            </a:r>
            <a:r>
              <a:rPr dirty="0" smtClean="0" baseline="1783" sz="4875" spc="-69">
                <a:latin typeface="Times New Roman"/>
                <a:cs typeface="Times New Roman"/>
              </a:rPr>
              <a:t> </a:t>
            </a:r>
            <a:r>
              <a:rPr dirty="0" smtClean="0" baseline="1783" sz="4875" spc="0" i="1">
                <a:latin typeface="Times New Roman"/>
                <a:cs typeface="Times New Roman"/>
              </a:rPr>
              <a:t>z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514" y="2420874"/>
            <a:ext cx="91103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813" marR="33776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0549" y="2420874"/>
            <a:ext cx="845946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822" marR="30466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36495" y="2420874"/>
            <a:ext cx="84594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949" marR="30454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82443" y="2420874"/>
            <a:ext cx="299554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8623" marR="1379469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77992" y="2420874"/>
            <a:ext cx="318655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4889" marR="147421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9514" y="2877439"/>
            <a:ext cx="91103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813" marR="33776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0549" y="2877439"/>
            <a:ext cx="845946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822" marR="30466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36495" y="2877439"/>
            <a:ext cx="84594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809" marR="32634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82443" y="2877439"/>
            <a:ext cx="299554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8623" marR="1379469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77992" y="2877439"/>
            <a:ext cx="318655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4889" marR="147421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514" y="3334004"/>
            <a:ext cx="911034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813" marR="33776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0549" y="3334004"/>
            <a:ext cx="845946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682" marR="32647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36495" y="3334004"/>
            <a:ext cx="845947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949" marR="30454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2443" y="3334004"/>
            <a:ext cx="2995548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1483" marR="1401276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77992" y="3334004"/>
            <a:ext cx="3186557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4889" marR="147421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514" y="3790569"/>
            <a:ext cx="91103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813" marR="33776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0549" y="3790569"/>
            <a:ext cx="845946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682" marR="32647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6495" y="3790569"/>
            <a:ext cx="84594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809" marR="32634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2443" y="3790569"/>
            <a:ext cx="299554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1483" marR="1401276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77992" y="3790569"/>
            <a:ext cx="318655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7749" marR="149601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514" y="4247133"/>
            <a:ext cx="911034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8673" marR="35957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0549" y="4247133"/>
            <a:ext cx="845946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822" marR="30466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36495" y="4247133"/>
            <a:ext cx="845947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949" marR="30454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2443" y="4247133"/>
            <a:ext cx="2995548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1483" marR="1401276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7992" y="4247133"/>
            <a:ext cx="3186557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4889" marR="147421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514" y="4703699"/>
            <a:ext cx="91103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8673" marR="35957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0549" y="4703699"/>
            <a:ext cx="845946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822" marR="30466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6495" y="4703699"/>
            <a:ext cx="84594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809" marR="32634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443" y="4703699"/>
            <a:ext cx="299554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1483" marR="1401276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7992" y="4703699"/>
            <a:ext cx="318655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7749" marR="149601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514" y="5160264"/>
            <a:ext cx="911034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8650" marR="359411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0549" y="5160264"/>
            <a:ext cx="845946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659" marR="326315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6495" y="5160264"/>
            <a:ext cx="845947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926" marR="304333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2443" y="5160264"/>
            <a:ext cx="2995548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8600" marR="1379261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7992" y="5160264"/>
            <a:ext cx="3186557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4866" marR="1474003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514" y="5616854"/>
            <a:ext cx="91103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8673" marR="359571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0549" y="5616854"/>
            <a:ext cx="845946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682" marR="326475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6495" y="5616854"/>
            <a:ext cx="84594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809" marR="326348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2443" y="5616854"/>
            <a:ext cx="299554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8623" marR="1379469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77992" y="5616854"/>
            <a:ext cx="318655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4889" marR="1474211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79514" y="2276855"/>
            <a:ext cx="2276475" cy="647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139946" y="1844802"/>
            <a:ext cx="3295650" cy="1466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0" y="4221099"/>
            <a:ext cx="3648075" cy="1343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23532" y="3933063"/>
            <a:ext cx="3409950" cy="146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214227" y="1992923"/>
            <a:ext cx="246733" cy="0"/>
          </a:xfrm>
          <a:custGeom>
            <a:avLst/>
            <a:gdLst/>
            <a:ahLst/>
            <a:cxnLst/>
            <a:rect l="l" t="t" r="r" b="b"/>
            <a:pathLst>
              <a:path w="246733" h="0">
                <a:moveTo>
                  <a:pt x="0" y="0"/>
                </a:moveTo>
                <a:lnTo>
                  <a:pt x="246733" y="0"/>
                </a:lnTo>
              </a:path>
            </a:pathLst>
          </a:custGeom>
          <a:ln w="19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2329" y="270791"/>
            <a:ext cx="568410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Di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gr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mmatic</a:t>
            </a:r>
            <a:r>
              <a:rPr dirty="0" smtClean="0" baseline="1494" sz="4800" spc="-9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Rep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esen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729" y="1126789"/>
            <a:ext cx="16012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Graphical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0473" y="1126789"/>
            <a:ext cx="163019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depic</a:t>
            </a:r>
            <a:r>
              <a:rPr dirty="0" smtClean="0" baseline="2174" sz="3300" spc="-4"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latin typeface="Comic Sans MS"/>
                <a:cs typeface="Comic Sans MS"/>
              </a:rPr>
              <a:t>ion</a:t>
            </a:r>
            <a:r>
              <a:rPr dirty="0" smtClean="0" baseline="2174" sz="3300" spc="-73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of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6773" y="1126789"/>
            <a:ext cx="104390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boolean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8794" y="1126789"/>
            <a:ext cx="146178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express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5243" y="1957782"/>
            <a:ext cx="395662" cy="45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60"/>
              </a:lnSpc>
              <a:spcBef>
                <a:spcPts val="178"/>
              </a:spcBef>
            </a:pPr>
            <a:r>
              <a:rPr dirty="0" smtClean="0" sz="3350" spc="0">
                <a:latin typeface="Symbol"/>
                <a:cs typeface="Symbol"/>
              </a:rPr>
              <a:t>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8968" y="1964602"/>
            <a:ext cx="337097" cy="45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29"/>
              </a:lnSpc>
              <a:spcBef>
                <a:spcPts val="176"/>
              </a:spcBef>
            </a:pPr>
            <a:r>
              <a:rPr dirty="0" smtClean="0" sz="3350" spc="0" i="1">
                <a:latin typeface="Times New Roman"/>
                <a:cs typeface="Times New Roman"/>
              </a:rPr>
              <a:t>x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8101" y="1964602"/>
            <a:ext cx="337097" cy="45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29"/>
              </a:lnSpc>
              <a:spcBef>
                <a:spcPts val="176"/>
              </a:spcBef>
            </a:pPr>
            <a:r>
              <a:rPr dirty="0" smtClean="0" sz="3350" spc="0" i="1">
                <a:latin typeface="Times New Roman"/>
                <a:cs typeface="Times New Roman"/>
              </a:rPr>
              <a:t>y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8439" y="2032655"/>
            <a:ext cx="303304" cy="441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dirty="0" smtClean="0" sz="3250" spc="0" i="1">
                <a:latin typeface="Times New Roman"/>
                <a:cs typeface="Times New Roman"/>
              </a:rPr>
              <a:t>x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6247" y="4052467"/>
            <a:ext cx="321071" cy="443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dirty="0" smtClean="0" sz="3300" spc="0" i="1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2657" y="4052467"/>
            <a:ext cx="219312" cy="443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dirty="0" smtClean="0" sz="3300" spc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0181" y="4052467"/>
            <a:ext cx="321071" cy="443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dirty="0" smtClean="0" sz="3300" spc="0" i="1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6876" y="4248844"/>
            <a:ext cx="1203479" cy="457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85"/>
              </a:lnSpc>
              <a:spcBef>
                <a:spcPts val="179"/>
              </a:spcBef>
            </a:pPr>
            <a:r>
              <a:rPr dirty="0" smtClean="0" sz="3350" spc="0" i="1">
                <a:latin typeface="Times New Roman"/>
                <a:cs typeface="Times New Roman"/>
              </a:rPr>
              <a:t>x</a:t>
            </a:r>
            <a:r>
              <a:rPr dirty="0" smtClean="0" sz="3350" spc="-382" i="1">
                <a:latin typeface="Times New Roman"/>
                <a:cs typeface="Times New Roman"/>
              </a:rPr>
              <a:t> </a:t>
            </a:r>
            <a:r>
              <a:rPr dirty="0" smtClean="0" sz="3350" spc="0">
                <a:latin typeface="Symbol"/>
                <a:cs typeface="Symbol"/>
              </a:rPr>
              <a:t></a:t>
            </a:r>
            <a:r>
              <a:rPr dirty="0" smtClean="0" sz="3350" spc="12">
                <a:latin typeface="Times New Roman"/>
                <a:cs typeface="Times New Roman"/>
              </a:rPr>
              <a:t> </a:t>
            </a:r>
            <a:r>
              <a:rPr dirty="0" smtClean="0" sz="3350" spc="0" i="1">
                <a:latin typeface="Times New Roman"/>
                <a:cs typeface="Times New Roman"/>
              </a:rPr>
              <a:t>y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128712" y="2958426"/>
            <a:ext cx="6886575" cy="2990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2329" y="270791"/>
            <a:ext cx="703326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Di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gr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mmatic</a:t>
            </a:r>
            <a:r>
              <a:rPr dirty="0" smtClean="0" baseline="1494" sz="4800" spc="-9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Rep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esen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ion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729" y="1126789"/>
            <a:ext cx="105299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Draw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1893" y="1126789"/>
            <a:ext cx="109333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diagram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3277" y="1126789"/>
            <a:ext cx="4896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0582" y="1126789"/>
            <a:ext cx="199999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repres</a:t>
            </a:r>
            <a:r>
              <a:rPr dirty="0" smtClean="0" baseline="2174" sz="3300" spc="-4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ntation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1155" y="1126789"/>
            <a:ext cx="35565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of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4312" y="1126789"/>
            <a:ext cx="104390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boolean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6333" y="1126789"/>
            <a:ext cx="146178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express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3023" y="1579049"/>
            <a:ext cx="529603" cy="573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dirty="0" smtClean="0" sz="4300" spc="134">
                <a:latin typeface="Symbol"/>
                <a:cs typeface="Symbol"/>
              </a:rPr>
              <a:t></a:t>
            </a:r>
            <a:r>
              <a:rPr dirty="0" smtClean="0" sz="3250" spc="0" i="1">
                <a:latin typeface="Times New Roman"/>
                <a:cs typeface="Times New Roman"/>
              </a:rPr>
              <a:t>x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3084" y="1579049"/>
            <a:ext cx="1257604" cy="573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dirty="0" smtClean="0" sz="3250" spc="0">
                <a:latin typeface="Symbol"/>
                <a:cs typeface="Symbol"/>
              </a:rPr>
              <a:t></a:t>
            </a:r>
            <a:r>
              <a:rPr dirty="0" smtClean="0" sz="3250" spc="88">
                <a:latin typeface="Times New Roman"/>
                <a:cs typeface="Times New Roman"/>
              </a:rPr>
              <a:t> </a:t>
            </a:r>
            <a:r>
              <a:rPr dirty="0" smtClean="0" sz="3250" spc="0" i="1">
                <a:latin typeface="Times New Roman"/>
                <a:cs typeface="Times New Roman"/>
              </a:rPr>
              <a:t>y</a:t>
            </a:r>
            <a:r>
              <a:rPr dirty="0" smtClean="0" sz="3250" spc="-500" i="1">
                <a:latin typeface="Times New Roman"/>
                <a:cs typeface="Times New Roman"/>
              </a:rPr>
              <a:t> </a:t>
            </a:r>
            <a:r>
              <a:rPr dirty="0" smtClean="0" sz="4300" spc="244">
                <a:latin typeface="Symbol"/>
                <a:cs typeface="Symbol"/>
              </a:rPr>
              <a:t></a:t>
            </a:r>
            <a:r>
              <a:rPr dirty="0" smtClean="0" sz="3250" spc="0">
                <a:latin typeface="Times New Roman"/>
                <a:cs typeface="Times New Roman"/>
              </a:rPr>
              <a:t>.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2424" y="1696415"/>
            <a:ext cx="291462" cy="440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29"/>
              </a:lnSpc>
              <a:spcBef>
                <a:spcPts val="171"/>
              </a:spcBef>
            </a:pPr>
            <a:r>
              <a:rPr dirty="0" smtClean="0" sz="3250" spc="0" i="1">
                <a:latin typeface="Times New Roman"/>
                <a:cs typeface="Times New Roman"/>
              </a:rPr>
              <a:t>z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17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090549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936495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782443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777992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73164" y="242087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73164" y="287743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73164" y="333400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73164" y="379056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73164" y="4247133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73164" y="470369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73164" y="516026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173164" y="561685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79514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8964549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173164" y="1844802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73164" y="607341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062329" y="270791"/>
            <a:ext cx="174455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ercise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18047" y="1010897"/>
            <a:ext cx="392651" cy="423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29"/>
              </a:lnSpc>
              <a:spcBef>
                <a:spcPts val="166"/>
              </a:spcBef>
            </a:pPr>
            <a:r>
              <a:rPr dirty="0" smtClean="0" sz="3100" spc="104">
                <a:latin typeface="Symbol"/>
                <a:cs typeface="Symbol"/>
              </a:rPr>
              <a:t></a:t>
            </a:r>
            <a:r>
              <a:rPr dirty="0" smtClean="0" sz="2350" spc="0" i="1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96657" y="1010897"/>
            <a:ext cx="1061338" cy="423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29"/>
              </a:lnSpc>
              <a:spcBef>
                <a:spcPts val="166"/>
              </a:spcBef>
            </a:pPr>
            <a:r>
              <a:rPr dirty="0" smtClean="0" sz="2350" spc="0">
                <a:latin typeface="Symbol"/>
                <a:cs typeface="Symbol"/>
              </a:rPr>
              <a:t></a:t>
            </a:r>
            <a:r>
              <a:rPr dirty="0" smtClean="0" sz="2350" spc="121">
                <a:latin typeface="Times New Roman"/>
                <a:cs typeface="Times New Roman"/>
              </a:rPr>
              <a:t> </a:t>
            </a:r>
            <a:r>
              <a:rPr dirty="0" smtClean="0" sz="2350" spc="0" i="1">
                <a:latin typeface="Times New Roman"/>
                <a:cs typeface="Times New Roman"/>
              </a:rPr>
              <a:t>y</a:t>
            </a:r>
            <a:r>
              <a:rPr dirty="0" smtClean="0" sz="2350" spc="-359" i="1">
                <a:latin typeface="Times New Roman"/>
                <a:cs typeface="Times New Roman"/>
              </a:rPr>
              <a:t> </a:t>
            </a:r>
            <a:r>
              <a:rPr dirty="0" smtClean="0" sz="3100" spc="0">
                <a:latin typeface="Symbol"/>
                <a:cs typeface="Symbol"/>
              </a:rPr>
              <a:t></a:t>
            </a:r>
            <a:r>
              <a:rPr dirty="0" smtClean="0" sz="3100" spc="-450">
                <a:latin typeface="Times New Roman"/>
                <a:cs typeface="Times New Roman"/>
              </a:rPr>
              <a:t> </a:t>
            </a:r>
            <a:r>
              <a:rPr dirty="0" smtClean="0" sz="2350" spc="0">
                <a:latin typeface="Symbol"/>
                <a:cs typeface="Symbol"/>
              </a:rPr>
              <a:t>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70724" y="1096113"/>
            <a:ext cx="218763" cy="326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dirty="0" smtClean="0" sz="2350" spc="0" i="1">
                <a:latin typeface="Times New Roman"/>
                <a:cs typeface="Times New Roman"/>
              </a:rPr>
              <a:t>z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2729" y="1126789"/>
            <a:ext cx="123887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Derive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08193" y="1126789"/>
            <a:ext cx="77018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truth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97457" y="1126789"/>
            <a:ext cx="73651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ta</a:t>
            </a:r>
            <a:r>
              <a:rPr dirty="0" smtClean="0" baseline="2174" sz="3300" spc="4">
                <a:latin typeface="Comic Sans MS"/>
                <a:cs typeface="Comic Sans MS"/>
              </a:rPr>
              <a:t>b</a:t>
            </a:r>
            <a:r>
              <a:rPr dirty="0" smtClean="0" baseline="2174" sz="3300" spc="0">
                <a:latin typeface="Comic Sans MS"/>
                <a:cs typeface="Comic Sans MS"/>
              </a:rPr>
              <a:t>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50187" y="1126789"/>
            <a:ext cx="4896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18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9514" y="1844802"/>
            <a:ext cx="911034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5468">
              <a:lnSpc>
                <a:spcPct val="95825"/>
              </a:lnSpc>
              <a:spcBef>
                <a:spcPts val="260"/>
              </a:spcBef>
            </a:pPr>
            <a:r>
              <a:rPr dirty="0" smtClean="0" sz="3300" spc="0" i="1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0549" y="1844802"/>
            <a:ext cx="845946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4210" marR="254344" algn="ctr">
              <a:lnSpc>
                <a:spcPct val="95825"/>
              </a:lnSpc>
              <a:spcBef>
                <a:spcPts val="240"/>
              </a:spcBef>
            </a:pPr>
            <a:r>
              <a:rPr dirty="0" smtClean="0" sz="3300" spc="0" i="1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36495" y="1844802"/>
            <a:ext cx="845947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7770">
              <a:lnSpc>
                <a:spcPct val="95825"/>
              </a:lnSpc>
              <a:spcBef>
                <a:spcPts val="245"/>
              </a:spcBef>
            </a:pPr>
            <a:r>
              <a:rPr dirty="0" smtClean="0" sz="3400" spc="0" i="1">
                <a:latin typeface="Times New Roman"/>
                <a:cs typeface="Times New Roman"/>
              </a:rPr>
              <a:t>z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82443" y="1844802"/>
            <a:ext cx="2995548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5777992" y="1844802"/>
            <a:ext cx="3186557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179514" y="2420874"/>
            <a:ext cx="91103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813" marR="33776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0549" y="2420874"/>
            <a:ext cx="845946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822" marR="30466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36495" y="2420874"/>
            <a:ext cx="84594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949" marR="30454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82443" y="2420874"/>
            <a:ext cx="299554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5777992" y="2420874"/>
            <a:ext cx="318655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179514" y="2877439"/>
            <a:ext cx="91103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813" marR="33776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0549" y="2877439"/>
            <a:ext cx="845946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822" marR="30466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36495" y="2877439"/>
            <a:ext cx="84594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809" marR="32634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82443" y="2877439"/>
            <a:ext cx="299554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5777992" y="2877439"/>
            <a:ext cx="318655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179514" y="3334004"/>
            <a:ext cx="911034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813" marR="33776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0549" y="3334004"/>
            <a:ext cx="845946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682" marR="32647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36495" y="3334004"/>
            <a:ext cx="845947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949" marR="30454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2443" y="3334004"/>
            <a:ext cx="2995548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5777992" y="3334004"/>
            <a:ext cx="3186557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179514" y="3790569"/>
            <a:ext cx="91103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813" marR="33776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0549" y="3790569"/>
            <a:ext cx="845946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682" marR="32647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6495" y="3790569"/>
            <a:ext cx="84594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809" marR="32634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2443" y="3790569"/>
            <a:ext cx="299554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5777992" y="3790569"/>
            <a:ext cx="318655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79514" y="4247133"/>
            <a:ext cx="911034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8673" marR="35957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0549" y="4247133"/>
            <a:ext cx="845946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822" marR="30466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36495" y="4247133"/>
            <a:ext cx="845947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949" marR="30454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2443" y="4247133"/>
            <a:ext cx="2995548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777992" y="4247133"/>
            <a:ext cx="3186557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79514" y="4703699"/>
            <a:ext cx="91103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8673" marR="359571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0549" y="4703699"/>
            <a:ext cx="845946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822" marR="30466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6495" y="4703699"/>
            <a:ext cx="84594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809" marR="326348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443" y="4703699"/>
            <a:ext cx="299554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777992" y="4703699"/>
            <a:ext cx="318655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79514" y="5160264"/>
            <a:ext cx="911034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8650" marR="359411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0549" y="5160264"/>
            <a:ext cx="845946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659" marR="326315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6495" y="5160264"/>
            <a:ext cx="845947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926" marR="304333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2443" y="5160264"/>
            <a:ext cx="2995548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777992" y="5160264"/>
            <a:ext cx="3186557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79514" y="5616854"/>
            <a:ext cx="91103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8673" marR="359571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0549" y="5616854"/>
            <a:ext cx="845946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682" marR="326475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6495" y="5616854"/>
            <a:ext cx="84594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809" marR="326348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2443" y="5616854"/>
            <a:ext cx="299554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777992" y="5616854"/>
            <a:ext cx="3186557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2329" y="270791"/>
            <a:ext cx="309333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ercise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105299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Draw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1893" y="1126789"/>
            <a:ext cx="109333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diagram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3277" y="1126789"/>
            <a:ext cx="35565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of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6435" y="1126789"/>
            <a:ext cx="252380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boolean</a:t>
            </a:r>
            <a:r>
              <a:rPr dirty="0" smtClean="0" baseline="2174" sz="3300" spc="-61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express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5643" y="1579049"/>
            <a:ext cx="530035" cy="573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dirty="0" smtClean="0" sz="4300" spc="129">
                <a:latin typeface="Symbol"/>
                <a:cs typeface="Symbol"/>
              </a:rPr>
              <a:t></a:t>
            </a:r>
            <a:r>
              <a:rPr dirty="0" smtClean="0" sz="3250" spc="0" i="1">
                <a:latin typeface="Times New Roman"/>
                <a:cs typeface="Times New Roman"/>
              </a:rPr>
              <a:t>x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2941" y="1579049"/>
            <a:ext cx="1428293" cy="573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10"/>
              </a:lnSpc>
              <a:spcBef>
                <a:spcPts val="225"/>
              </a:spcBef>
            </a:pPr>
            <a:r>
              <a:rPr dirty="0" smtClean="0" sz="3250" spc="0">
                <a:latin typeface="Symbol"/>
                <a:cs typeface="Symbol"/>
              </a:rPr>
              <a:t></a:t>
            </a:r>
            <a:r>
              <a:rPr dirty="0" smtClean="0" sz="3250" spc="120">
                <a:latin typeface="Times New Roman"/>
                <a:cs typeface="Times New Roman"/>
              </a:rPr>
              <a:t> </a:t>
            </a:r>
            <a:r>
              <a:rPr dirty="0" smtClean="0" sz="3250" spc="0" i="1">
                <a:latin typeface="Times New Roman"/>
                <a:cs typeface="Times New Roman"/>
              </a:rPr>
              <a:t>y</a:t>
            </a:r>
            <a:r>
              <a:rPr dirty="0" smtClean="0" sz="3250" spc="-514" i="1">
                <a:latin typeface="Times New Roman"/>
                <a:cs typeface="Times New Roman"/>
              </a:rPr>
              <a:t> </a:t>
            </a:r>
            <a:r>
              <a:rPr dirty="0" smtClean="0" sz="4300" spc="0">
                <a:latin typeface="Symbol"/>
                <a:cs typeface="Symbol"/>
              </a:rPr>
              <a:t></a:t>
            </a:r>
            <a:r>
              <a:rPr dirty="0" smtClean="0" sz="4300" spc="-775">
                <a:latin typeface="Times New Roman"/>
                <a:cs typeface="Times New Roman"/>
              </a:rPr>
              <a:t> </a:t>
            </a:r>
            <a:r>
              <a:rPr dirty="0" smtClean="0" sz="3250" spc="0">
                <a:latin typeface="Symbol"/>
                <a:cs typeface="Symbol"/>
              </a:rPr>
              <a:t>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7057" y="1696415"/>
            <a:ext cx="292191" cy="440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29"/>
              </a:lnSpc>
              <a:spcBef>
                <a:spcPts val="171"/>
              </a:spcBef>
            </a:pPr>
            <a:r>
              <a:rPr dirty="0" smtClean="0" sz="3250" spc="0" i="1">
                <a:latin typeface="Times New Roman"/>
                <a:cs typeface="Times New Roman"/>
              </a:rPr>
              <a:t>z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19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2329" y="270791"/>
            <a:ext cx="529311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Number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System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4658219" cy="1293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33783" algn="ctr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Dire</a:t>
            </a:r>
            <a:r>
              <a:rPr dirty="0" smtClean="0" baseline="3261" sz="3300" spc="-4">
                <a:latin typeface="Comic Sans MS"/>
                <a:cs typeface="Comic Sans MS"/>
              </a:rPr>
              <a:t>c</a:t>
            </a:r>
            <a:r>
              <a:rPr dirty="0" smtClean="0" baseline="3261" sz="3300" spc="0">
                <a:latin typeface="Comic Sans MS"/>
                <a:cs typeface="Comic Sans MS"/>
              </a:rPr>
              <a:t>t</a:t>
            </a:r>
            <a:r>
              <a:rPr dirty="0" smtClean="0" baseline="3261" sz="3300" spc="-66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conversi</a:t>
            </a:r>
            <a:r>
              <a:rPr dirty="0" smtClean="0" baseline="3261" sz="3300" spc="-9"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latin typeface="Comic Sans MS"/>
                <a:cs typeface="Comic Sans MS"/>
              </a:rPr>
              <a:t>ns</a:t>
            </a:r>
            <a:r>
              <a:rPr dirty="0" smtClean="0" baseline="3261" sz="3300" spc="-68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poss</a:t>
            </a:r>
            <a:r>
              <a:rPr dirty="0" smtClean="0" baseline="3261" sz="3300" spc="-9">
                <a:latin typeface="Comic Sans MS"/>
                <a:cs typeface="Comic Sans MS"/>
              </a:rPr>
              <a:t>i</a:t>
            </a:r>
            <a:r>
              <a:rPr dirty="0" smtClean="0" baseline="3261" sz="3300" spc="0">
                <a:latin typeface="Comic Sans MS"/>
                <a:cs typeface="Comic Sans MS"/>
              </a:rPr>
              <a:t>ble</a:t>
            </a:r>
            <a:r>
              <a:rPr dirty="0" smtClean="0" baseline="3261" sz="3300" spc="-56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B</a:t>
            </a:r>
            <a:r>
              <a:rPr dirty="0" smtClean="0" sz="1800" spc="0">
                <a:latin typeface="Comic Sans MS"/>
                <a:cs typeface="Comic Sans MS"/>
              </a:rPr>
              <a:t>i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ary</a:t>
            </a:r>
            <a:r>
              <a:rPr dirty="0" smtClean="0" sz="1800" spc="-2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oc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al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9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vice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versa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B</a:t>
            </a:r>
            <a:r>
              <a:rPr dirty="0" smtClean="0" sz="1800" spc="0">
                <a:latin typeface="Comic Sans MS"/>
                <a:cs typeface="Comic Sans MS"/>
              </a:rPr>
              <a:t>i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ary</a:t>
            </a:r>
            <a:r>
              <a:rPr dirty="0" smtClean="0" sz="1800" spc="-2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h</a:t>
            </a:r>
            <a:r>
              <a:rPr dirty="0" smtClean="0" sz="1800" spc="0">
                <a:latin typeface="Comic Sans MS"/>
                <a:cs typeface="Comic Sans MS"/>
              </a:rPr>
              <a:t>ex</a:t>
            </a:r>
            <a:r>
              <a:rPr dirty="0" smtClean="0" sz="1800" spc="4">
                <a:latin typeface="Comic Sans MS"/>
                <a:cs typeface="Comic Sans MS"/>
              </a:rPr>
              <a:t>a</a:t>
            </a:r>
            <a:r>
              <a:rPr dirty="0" smtClean="0" sz="1800" spc="0">
                <a:latin typeface="Comic Sans MS"/>
                <a:cs typeface="Comic Sans MS"/>
              </a:rPr>
              <a:t>decimal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vice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versa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-4">
                <a:latin typeface="Comic Sans MS"/>
                <a:cs typeface="Comic Sans MS"/>
              </a:rPr>
              <a:t>e</a:t>
            </a:r>
            <a:r>
              <a:rPr dirty="0" smtClean="0" sz="1800" spc="0">
                <a:latin typeface="Comic Sans MS"/>
                <a:cs typeface="Comic Sans MS"/>
              </a:rPr>
              <a:t>cim</a:t>
            </a:r>
            <a:r>
              <a:rPr dirty="0" smtClean="0" sz="1800" spc="4">
                <a:latin typeface="Comic Sans MS"/>
                <a:cs typeface="Comic Sans MS"/>
              </a:rPr>
              <a:t>a</a:t>
            </a:r>
            <a:r>
              <a:rPr dirty="0" smtClean="0" sz="1800" spc="0">
                <a:latin typeface="Comic Sans MS"/>
                <a:cs typeface="Comic Sans MS"/>
              </a:rPr>
              <a:t>l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oct</a:t>
            </a:r>
            <a:r>
              <a:rPr dirty="0" smtClean="0" sz="1800" spc="4">
                <a:latin typeface="Comic Sans MS"/>
                <a:cs typeface="Comic Sans MS"/>
              </a:rPr>
              <a:t>a</a:t>
            </a:r>
            <a:r>
              <a:rPr dirty="0" smtClean="0" sz="1800" spc="0">
                <a:latin typeface="Comic Sans MS"/>
                <a:cs typeface="Comic Sans MS"/>
              </a:rPr>
              <a:t>l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vice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versa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2491372"/>
            <a:ext cx="3749140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D</a:t>
            </a:r>
            <a:r>
              <a:rPr dirty="0" smtClean="0" baseline="1328" sz="2700" spc="-4">
                <a:latin typeface="Comic Sans MS"/>
                <a:cs typeface="Comic Sans MS"/>
              </a:rPr>
              <a:t>e</a:t>
            </a:r>
            <a:r>
              <a:rPr dirty="0" smtClean="0" baseline="1328" sz="2700" spc="0">
                <a:latin typeface="Comic Sans MS"/>
                <a:cs typeface="Comic Sans MS"/>
              </a:rPr>
              <a:t>cim</a:t>
            </a:r>
            <a:r>
              <a:rPr dirty="0" smtClean="0" baseline="1328" sz="2700" spc="4">
                <a:latin typeface="Comic Sans MS"/>
                <a:cs typeface="Comic Sans MS"/>
              </a:rPr>
              <a:t>a</a:t>
            </a:r>
            <a:r>
              <a:rPr dirty="0" smtClean="0" baseline="1328" sz="2700" spc="0">
                <a:latin typeface="Comic Sans MS"/>
                <a:cs typeface="Comic Sans MS"/>
              </a:rPr>
              <a:t>l</a:t>
            </a:r>
            <a:r>
              <a:rPr dirty="0" smtClean="0" baseline="1328" sz="2700" spc="-9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to</a:t>
            </a:r>
            <a:r>
              <a:rPr dirty="0" smtClean="0" baseline="1328" sz="2700" spc="-4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he</a:t>
            </a:r>
            <a:r>
              <a:rPr dirty="0" smtClean="0" baseline="1328" sz="2700" spc="4">
                <a:latin typeface="Comic Sans MS"/>
                <a:cs typeface="Comic Sans MS"/>
              </a:rPr>
              <a:t>x</a:t>
            </a:r>
            <a:r>
              <a:rPr dirty="0" smtClean="0" baseline="1328" sz="2700" spc="0">
                <a:latin typeface="Comic Sans MS"/>
                <a:cs typeface="Comic Sans MS"/>
              </a:rPr>
              <a:t>adecim</a:t>
            </a:r>
            <a:r>
              <a:rPr dirty="0" smtClean="0" baseline="1328" sz="2700" spc="4">
                <a:latin typeface="Comic Sans MS"/>
                <a:cs typeface="Comic Sans MS"/>
              </a:rPr>
              <a:t>a</a:t>
            </a:r>
            <a:r>
              <a:rPr dirty="0" smtClean="0" baseline="1328" sz="2700" spc="0">
                <a:latin typeface="Comic Sans MS"/>
                <a:cs typeface="Comic Sans MS"/>
              </a:rPr>
              <a:t>l</a:t>
            </a:r>
            <a:r>
              <a:rPr dirty="0" smtClean="0" baseline="1328" sz="2700" spc="-9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a</a:t>
            </a:r>
            <a:r>
              <a:rPr dirty="0" smtClean="0" baseline="1328" sz="2700" spc="4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d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vice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1994" y="2495743"/>
            <a:ext cx="6342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versa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29" y="2846255"/>
            <a:ext cx="1556730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860" sz="31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760" sz="3150" spc="29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Nu</a:t>
            </a:r>
            <a:r>
              <a:rPr dirty="0" smtClean="0" baseline="2174" sz="3300" spc="-4">
                <a:latin typeface="Comic Sans MS"/>
                <a:cs typeface="Comic Sans MS"/>
              </a:rPr>
              <a:t>m</a:t>
            </a:r>
            <a:r>
              <a:rPr dirty="0" smtClean="0" baseline="2174" sz="3300" spc="0">
                <a:latin typeface="Comic Sans MS"/>
                <a:cs typeface="Comic Sans MS"/>
              </a:rPr>
              <a:t>bers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6944" y="2846255"/>
            <a:ext cx="62841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w</a:t>
            </a:r>
            <a:r>
              <a:rPr dirty="0" smtClean="0" baseline="2174" sz="3300" spc="-4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th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3006" y="2846255"/>
            <a:ext cx="792900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o</a:t>
            </a:r>
            <a:r>
              <a:rPr dirty="0" smtClean="0" baseline="2174" sz="3300" spc="-9"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latin typeface="Comic Sans MS"/>
                <a:cs typeface="Comic Sans MS"/>
              </a:rPr>
              <a:t>her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4910" y="2846255"/>
            <a:ext cx="800399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b</a:t>
            </a:r>
            <a:r>
              <a:rPr dirty="0" smtClean="0" baseline="2174" sz="3300" spc="4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s</a:t>
            </a:r>
            <a:r>
              <a:rPr dirty="0" smtClean="0" baseline="2174" sz="3300" spc="-4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bject 98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714248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210792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707388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3465576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5223764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7094093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73164" y="242087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173164" y="287743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173164" y="333400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173164" y="379056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173164" y="4247133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173164" y="470369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173164" y="516026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73164" y="5616854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79514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8964549" y="1838452"/>
            <a:ext cx="0" cy="4241317"/>
          </a:xfrm>
          <a:custGeom>
            <a:avLst/>
            <a:gdLst/>
            <a:ahLst/>
            <a:cxnLst/>
            <a:rect l="l" t="t" r="r" b="b"/>
            <a:pathLst>
              <a:path w="0" h="4241317">
                <a:moveTo>
                  <a:pt x="0" y="0"/>
                </a:moveTo>
                <a:lnTo>
                  <a:pt x="0" y="42413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173164" y="1844802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173164" y="6073419"/>
            <a:ext cx="8797734" cy="0"/>
          </a:xfrm>
          <a:custGeom>
            <a:avLst/>
            <a:gdLst/>
            <a:ahLst/>
            <a:cxnLst/>
            <a:rect l="l" t="t" r="r" b="b"/>
            <a:pathLst>
              <a:path w="8797734" h="0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844049" y="1098278"/>
            <a:ext cx="963758" cy="0"/>
          </a:xfrm>
          <a:custGeom>
            <a:avLst/>
            <a:gdLst/>
            <a:ahLst/>
            <a:cxnLst/>
            <a:rect l="l" t="t" r="r" b="b"/>
            <a:pathLst>
              <a:path w="963758" h="0">
                <a:moveTo>
                  <a:pt x="0" y="0"/>
                </a:moveTo>
                <a:lnTo>
                  <a:pt x="963758" y="0"/>
                </a:lnTo>
              </a:path>
            </a:pathLst>
          </a:custGeom>
          <a:ln w="120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5270904" y="1098278"/>
            <a:ext cx="161943" cy="0"/>
          </a:xfrm>
          <a:custGeom>
            <a:avLst/>
            <a:gdLst/>
            <a:ahLst/>
            <a:cxnLst/>
            <a:rect l="l" t="t" r="r" b="b"/>
            <a:pathLst>
              <a:path w="161943" h="0">
                <a:moveTo>
                  <a:pt x="0" y="0"/>
                </a:moveTo>
                <a:lnTo>
                  <a:pt x="161943" y="0"/>
                </a:lnTo>
              </a:path>
            </a:pathLst>
          </a:custGeom>
          <a:ln w="120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062329" y="270791"/>
            <a:ext cx="309333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ercise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18047" y="1036550"/>
            <a:ext cx="1695897" cy="435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29"/>
              </a:lnSpc>
              <a:spcBef>
                <a:spcPts val="171"/>
              </a:spcBef>
            </a:pPr>
            <a:r>
              <a:rPr dirty="0" smtClean="0" sz="3200" spc="52">
                <a:latin typeface="Symbol"/>
                <a:cs typeface="Symbol"/>
              </a:rPr>
              <a:t></a:t>
            </a:r>
            <a:r>
              <a:rPr dirty="0" smtClean="0" sz="2450" spc="0" i="1">
                <a:latin typeface="Times New Roman"/>
                <a:cs typeface="Times New Roman"/>
              </a:rPr>
              <a:t>x</a:t>
            </a:r>
            <a:r>
              <a:rPr dirty="0" smtClean="0" sz="2450" spc="-308" i="1">
                <a:latin typeface="Times New Roman"/>
                <a:cs typeface="Times New Roman"/>
              </a:rPr>
              <a:t> </a:t>
            </a:r>
            <a:r>
              <a:rPr dirty="0" smtClean="0" sz="2450" spc="0">
                <a:latin typeface="Symbol"/>
                <a:cs typeface="Symbol"/>
              </a:rPr>
              <a:t></a:t>
            </a:r>
            <a:r>
              <a:rPr dirty="0" smtClean="0" sz="2450" spc="206">
                <a:latin typeface="Times New Roman"/>
                <a:cs typeface="Times New Roman"/>
              </a:rPr>
              <a:t> </a:t>
            </a:r>
            <a:r>
              <a:rPr dirty="0" smtClean="0" sz="2450" spc="144" i="1">
                <a:latin typeface="Times New Roman"/>
                <a:cs typeface="Times New Roman"/>
              </a:rPr>
              <a:t>y</a:t>
            </a:r>
            <a:r>
              <a:rPr dirty="0" smtClean="0" sz="3200" spc="0">
                <a:latin typeface="Symbol"/>
                <a:cs typeface="Symbol"/>
              </a:rPr>
              <a:t></a:t>
            </a:r>
            <a:r>
              <a:rPr dirty="0" smtClean="0" sz="3200" spc="-534">
                <a:latin typeface="Times New Roman"/>
                <a:cs typeface="Times New Roman"/>
              </a:rPr>
              <a:t> </a:t>
            </a:r>
            <a:r>
              <a:rPr dirty="0" smtClean="0" sz="2450" spc="0">
                <a:latin typeface="Symbol"/>
                <a:cs typeface="Symbol"/>
              </a:rPr>
              <a:t></a:t>
            </a:r>
            <a:r>
              <a:rPr dirty="0" smtClean="0" sz="2450" spc="-157">
                <a:latin typeface="Times New Roman"/>
                <a:cs typeface="Times New Roman"/>
              </a:rPr>
              <a:t> </a:t>
            </a:r>
            <a:r>
              <a:rPr dirty="0" smtClean="0" sz="2450" spc="0" i="1">
                <a:latin typeface="Times New Roman"/>
                <a:cs typeface="Times New Roman"/>
              </a:rPr>
              <a:t>z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2729" y="1126789"/>
            <a:ext cx="123887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Derive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08193" y="1126789"/>
            <a:ext cx="77018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truth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97457" y="1126789"/>
            <a:ext cx="73651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ta</a:t>
            </a:r>
            <a:r>
              <a:rPr dirty="0" smtClean="0" baseline="2174" sz="3300" spc="4">
                <a:latin typeface="Comic Sans MS"/>
                <a:cs typeface="Comic Sans MS"/>
              </a:rPr>
              <a:t>b</a:t>
            </a:r>
            <a:r>
              <a:rPr dirty="0" smtClean="0" baseline="2174" sz="3300" spc="0">
                <a:latin typeface="Comic Sans MS"/>
                <a:cs typeface="Comic Sans MS"/>
              </a:rPr>
              <a:t>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50187" y="1126789"/>
            <a:ext cx="4896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20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9514" y="1844802"/>
            <a:ext cx="534733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9454">
              <a:lnSpc>
                <a:spcPct val="95825"/>
              </a:lnSpc>
              <a:spcBef>
                <a:spcPts val="260"/>
              </a:spcBef>
            </a:pPr>
            <a:r>
              <a:rPr dirty="0" smtClean="0" sz="3300" spc="0" i="1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4248" y="1844802"/>
            <a:ext cx="496544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650">
              <a:lnSpc>
                <a:spcPct val="95825"/>
              </a:lnSpc>
              <a:spcBef>
                <a:spcPts val="240"/>
              </a:spcBef>
            </a:pPr>
            <a:r>
              <a:rPr dirty="0" smtClean="0" sz="3300" spc="0" i="1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10792" y="1844802"/>
            <a:ext cx="496595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678">
              <a:lnSpc>
                <a:spcPct val="95825"/>
              </a:lnSpc>
              <a:spcBef>
                <a:spcPts val="245"/>
              </a:spcBef>
            </a:pPr>
            <a:r>
              <a:rPr dirty="0" smtClean="0" sz="3400" spc="0" i="1">
                <a:latin typeface="Times New Roman"/>
                <a:cs typeface="Times New Roman"/>
              </a:rPr>
              <a:t>z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07388" y="1844802"/>
            <a:ext cx="1758188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3465576" y="1844802"/>
            <a:ext cx="1758188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5223764" y="1844802"/>
            <a:ext cx="1870329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7094093" y="1844802"/>
            <a:ext cx="1870455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179514" y="2420874"/>
            <a:ext cx="534733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056" marR="149220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4248" y="2420874"/>
            <a:ext cx="49654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051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10792" y="2420874"/>
            <a:ext cx="496595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077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07388" y="2420874"/>
            <a:ext cx="175818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3465576" y="2420874"/>
            <a:ext cx="175818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5223764" y="2420874"/>
            <a:ext cx="1870329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7094093" y="2420874"/>
            <a:ext cx="1870455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179514" y="2877439"/>
            <a:ext cx="534733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056" marR="149220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4248" y="2877439"/>
            <a:ext cx="49654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051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10792" y="2877439"/>
            <a:ext cx="496595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320" marR="15248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07388" y="2877439"/>
            <a:ext cx="175818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465576" y="2877439"/>
            <a:ext cx="175818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5223764" y="2877439"/>
            <a:ext cx="1870329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7094093" y="2877439"/>
            <a:ext cx="1870455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179514" y="3334004"/>
            <a:ext cx="534733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056" marR="149220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4248" y="3334004"/>
            <a:ext cx="496544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295" marR="152459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10792" y="3334004"/>
            <a:ext cx="496595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077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07388" y="3334004"/>
            <a:ext cx="1758188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3465576" y="3334004"/>
            <a:ext cx="1758188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5223764" y="3334004"/>
            <a:ext cx="1870329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7094093" y="3334004"/>
            <a:ext cx="1870455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179514" y="3790569"/>
            <a:ext cx="534733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056" marR="149220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4248" y="3790569"/>
            <a:ext cx="49654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295" marR="152459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10792" y="3790569"/>
            <a:ext cx="496595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320" marR="15248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07388" y="3790569"/>
            <a:ext cx="175818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3465576" y="3790569"/>
            <a:ext cx="175818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5223764" y="3790569"/>
            <a:ext cx="1870329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7094093" y="3790569"/>
            <a:ext cx="1870455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179514" y="4247133"/>
            <a:ext cx="534733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916" marR="171027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4248" y="4247133"/>
            <a:ext cx="496544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051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0792" y="4247133"/>
            <a:ext cx="496595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077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07388" y="4247133"/>
            <a:ext cx="1758188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465576" y="4247133"/>
            <a:ext cx="1758188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5223764" y="4247133"/>
            <a:ext cx="1870329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7094093" y="4247133"/>
            <a:ext cx="1870455" cy="45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179514" y="4703699"/>
            <a:ext cx="534733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916" marR="171027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4248" y="4703699"/>
            <a:ext cx="49654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051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0792" y="4703699"/>
            <a:ext cx="496595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320" marR="152485" algn="ctr">
              <a:lnSpc>
                <a:spcPct val="116129"/>
              </a:lnSpc>
              <a:spcBef>
                <a:spcPts val="145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7388" y="4703699"/>
            <a:ext cx="175818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465576" y="4703699"/>
            <a:ext cx="175818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223764" y="4703699"/>
            <a:ext cx="1870329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094093" y="4703699"/>
            <a:ext cx="1870455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79514" y="5160264"/>
            <a:ext cx="534733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893" marR="170867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248" y="5160264"/>
            <a:ext cx="496544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272" marR="152299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0792" y="5160264"/>
            <a:ext cx="496595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077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7388" y="5160264"/>
            <a:ext cx="1758188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465576" y="5160264"/>
            <a:ext cx="1758188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223764" y="5160264"/>
            <a:ext cx="1870329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094093" y="5160264"/>
            <a:ext cx="1870455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79514" y="5616854"/>
            <a:ext cx="534733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916" marR="171027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248" y="5616854"/>
            <a:ext cx="496544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295" marR="152459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0792" y="5616854"/>
            <a:ext cx="496595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320" marR="152485" algn="ctr">
              <a:lnSpc>
                <a:spcPct val="116129"/>
              </a:lnSpc>
              <a:spcBef>
                <a:spcPts val="150"/>
              </a:spcBef>
            </a:pPr>
            <a:r>
              <a:rPr dirty="0" smtClean="0" sz="22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7388" y="5616854"/>
            <a:ext cx="175818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465576" y="5616854"/>
            <a:ext cx="1758188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223764" y="5616854"/>
            <a:ext cx="1870329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94093" y="5616854"/>
            <a:ext cx="1870455" cy="4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844049" y="958578"/>
            <a:ext cx="9637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270904" y="958578"/>
            <a:ext cx="1619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065623" y="1693941"/>
            <a:ext cx="1318577" cy="0"/>
          </a:xfrm>
          <a:custGeom>
            <a:avLst/>
            <a:gdLst/>
            <a:ahLst/>
            <a:cxnLst/>
            <a:rect l="l" t="t" r="r" b="b"/>
            <a:pathLst>
              <a:path w="1318577" h="0">
                <a:moveTo>
                  <a:pt x="0" y="0"/>
                </a:moveTo>
                <a:lnTo>
                  <a:pt x="1318577" y="0"/>
                </a:lnTo>
              </a:path>
            </a:pathLst>
          </a:custGeom>
          <a:ln w="16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983564" y="1693941"/>
            <a:ext cx="221378" cy="0"/>
          </a:xfrm>
          <a:custGeom>
            <a:avLst/>
            <a:gdLst/>
            <a:ahLst/>
            <a:cxnLst/>
            <a:rect l="l" t="t" r="r" b="b"/>
            <a:pathLst>
              <a:path w="221378" h="0">
                <a:moveTo>
                  <a:pt x="0" y="0"/>
                </a:moveTo>
                <a:lnTo>
                  <a:pt x="221378" y="0"/>
                </a:lnTo>
              </a:path>
            </a:pathLst>
          </a:custGeom>
          <a:ln w="16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2329" y="270791"/>
            <a:ext cx="309333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ercise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729" y="1126789"/>
            <a:ext cx="105299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Draw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1893" y="1126789"/>
            <a:ext cx="109333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diagram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3277" y="1126789"/>
            <a:ext cx="288353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for</a:t>
            </a:r>
            <a:r>
              <a:rPr dirty="0" smtClean="0" baseline="2174" sz="3300" spc="-18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repres</a:t>
            </a:r>
            <a:r>
              <a:rPr dirty="0" smtClean="0" baseline="2174" sz="3300" spc="-4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ntation</a:t>
            </a:r>
            <a:r>
              <a:rPr dirty="0" smtClean="0" baseline="2174" sz="3300" spc="-117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of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4312" y="1126789"/>
            <a:ext cx="104390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boolean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6333" y="1126789"/>
            <a:ext cx="146178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express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643" y="1613865"/>
            <a:ext cx="547181" cy="59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55"/>
              </a:lnSpc>
              <a:spcBef>
                <a:spcPts val="232"/>
              </a:spcBef>
            </a:pPr>
            <a:r>
              <a:rPr dirty="0" smtClean="0" sz="4450" spc="44">
                <a:latin typeface="Symbol"/>
                <a:cs typeface="Symbol"/>
              </a:rPr>
              <a:t></a:t>
            </a:r>
            <a:r>
              <a:rPr dirty="0" smtClean="0" sz="3350" spc="0" i="1">
                <a:latin typeface="Times New Roman"/>
                <a:cs typeface="Times New Roman"/>
              </a:rPr>
              <a:t>x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2941" y="1613865"/>
            <a:ext cx="1455947" cy="59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55"/>
              </a:lnSpc>
              <a:spcBef>
                <a:spcPts val="232"/>
              </a:spcBef>
            </a:pPr>
            <a:r>
              <a:rPr dirty="0" smtClean="0" sz="3350" spc="0">
                <a:latin typeface="Symbol"/>
                <a:cs typeface="Symbol"/>
              </a:rPr>
              <a:t></a:t>
            </a:r>
            <a:r>
              <a:rPr dirty="0" smtClean="0" sz="3350" spc="-84">
                <a:latin typeface="Times New Roman"/>
                <a:cs typeface="Times New Roman"/>
              </a:rPr>
              <a:t> </a:t>
            </a:r>
            <a:r>
              <a:rPr dirty="0" smtClean="0" sz="3350" spc="179" i="1">
                <a:latin typeface="Times New Roman"/>
                <a:cs typeface="Times New Roman"/>
              </a:rPr>
              <a:t>y</a:t>
            </a:r>
            <a:r>
              <a:rPr dirty="0" smtClean="0" sz="4450" spc="214">
                <a:latin typeface="Symbol"/>
                <a:cs typeface="Symbol"/>
              </a:rPr>
              <a:t></a:t>
            </a:r>
            <a:r>
              <a:rPr dirty="0" smtClean="0" sz="3350" spc="0">
                <a:latin typeface="Symbol"/>
                <a:cs typeface="Symbol"/>
              </a:rPr>
              <a:t>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7057" y="1735238"/>
            <a:ext cx="306853" cy="453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40"/>
              </a:lnSpc>
              <a:spcBef>
                <a:spcPts val="177"/>
              </a:spcBef>
            </a:pPr>
            <a:r>
              <a:rPr dirty="0" smtClean="0" sz="3350" spc="0" i="1">
                <a:latin typeface="Times New Roman"/>
                <a:cs typeface="Times New Roman"/>
              </a:rPr>
              <a:t>z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032" y="6567740"/>
            <a:ext cx="24012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21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5623" y="1554241"/>
            <a:ext cx="131857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983564" y="1554241"/>
            <a:ext cx="22137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09637" y="2415921"/>
            <a:ext cx="7324725" cy="2381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309333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ercise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729" y="1126789"/>
            <a:ext cx="734979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De</a:t>
            </a:r>
            <a:r>
              <a:rPr dirty="0" smtClean="0" baseline="2174" sz="3300" spc="-4"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latin typeface="Comic Sans MS"/>
                <a:cs typeface="Comic Sans MS"/>
              </a:rPr>
              <a:t>erm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ne</a:t>
            </a:r>
            <a:r>
              <a:rPr dirty="0" smtClean="0" baseline="2174" sz="3300" spc="-92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truth</a:t>
            </a:r>
            <a:r>
              <a:rPr dirty="0" smtClean="0" baseline="2174" sz="3300" spc="-20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ta</a:t>
            </a:r>
            <a:r>
              <a:rPr dirty="0" smtClean="0" baseline="2174" sz="3300" spc="4">
                <a:latin typeface="Comic Sans MS"/>
                <a:cs typeface="Comic Sans MS"/>
              </a:rPr>
              <a:t>b</a:t>
            </a:r>
            <a:r>
              <a:rPr dirty="0" smtClean="0" baseline="2174" sz="3300" spc="0">
                <a:latin typeface="Comic Sans MS"/>
                <a:cs typeface="Comic Sans MS"/>
              </a:rPr>
              <a:t>le</a:t>
            </a:r>
            <a:r>
              <a:rPr dirty="0" smtClean="0" baseline="2174" sz="3300" spc="-34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for</a:t>
            </a:r>
            <a:r>
              <a:rPr dirty="0" smtClean="0" baseline="2174" sz="3300" spc="-23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the</a:t>
            </a:r>
            <a:r>
              <a:rPr dirty="0" smtClean="0" baseline="2174" sz="3300" spc="-20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foll</a:t>
            </a:r>
            <a:r>
              <a:rPr dirty="0" smtClean="0" baseline="2174" sz="3300" spc="-9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wing</a:t>
            </a:r>
            <a:r>
              <a:rPr dirty="0" smtClean="0" baseline="2174" sz="3300" spc="-34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lo</a:t>
            </a:r>
            <a:r>
              <a:rPr dirty="0" smtClean="0" baseline="2174" sz="3300" spc="-4">
                <a:latin typeface="Comic Sans MS"/>
                <a:cs typeface="Comic Sans MS"/>
              </a:rPr>
              <a:t>g</a:t>
            </a:r>
            <a:r>
              <a:rPr dirty="0" smtClean="0" baseline="2174" sz="3300" spc="0">
                <a:latin typeface="Comic Sans MS"/>
                <a:cs typeface="Comic Sans MS"/>
              </a:rPr>
              <a:t>ic</a:t>
            </a:r>
            <a:r>
              <a:rPr dirty="0" smtClean="0" baseline="2174" sz="3300" spc="-7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agr</a:t>
            </a:r>
            <a:r>
              <a:rPr dirty="0" smtClean="0" baseline="2174" sz="3300" spc="4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m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529379"/>
            <a:ext cx="116954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Wri</a:t>
            </a:r>
            <a:r>
              <a:rPr dirty="0" smtClean="0" baseline="2174" sz="3300" spc="-9"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latin typeface="Comic Sans MS"/>
                <a:cs typeface="Comic Sans MS"/>
              </a:rPr>
              <a:t>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9585" y="1529379"/>
            <a:ext cx="51253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the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9759" y="1529379"/>
            <a:ext cx="104390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boolean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1780" y="1529379"/>
            <a:ext cx="146178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express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4370" y="1529379"/>
            <a:ext cx="4896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1674" y="1529379"/>
            <a:ext cx="57367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this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2646" y="1529379"/>
            <a:ext cx="109267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agr</a:t>
            </a:r>
            <a:r>
              <a:rPr dirty="0" smtClean="0" baseline="2174" sz="3300" spc="4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m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22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584066" y="17811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584066" y="17811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907667" y="17811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907667" y="17811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584066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584066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260467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260467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907667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907667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584066" y="28479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84066" y="28479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260467" y="28479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260467" y="28479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907667" y="28479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907667" y="28479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584066" y="33813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584066" y="33813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260467" y="33813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260467" y="33813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593467" y="5445226"/>
            <a:ext cx="3581400" cy="460171"/>
          </a:xfrm>
          <a:custGeom>
            <a:avLst/>
            <a:gdLst/>
            <a:ahLst/>
            <a:cxnLst/>
            <a:rect l="l" t="t" r="r" b="b"/>
            <a:pathLst>
              <a:path w="3581400" h="460171">
                <a:moveTo>
                  <a:pt x="0" y="460171"/>
                </a:moveTo>
                <a:lnTo>
                  <a:pt x="3581400" y="460171"/>
                </a:lnTo>
                <a:lnTo>
                  <a:pt x="3581400" y="0"/>
                </a:lnTo>
                <a:lnTo>
                  <a:pt x="0" y="0"/>
                </a:lnTo>
                <a:lnTo>
                  <a:pt x="0" y="460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593467" y="5445226"/>
            <a:ext cx="3581400" cy="460171"/>
          </a:xfrm>
          <a:custGeom>
            <a:avLst/>
            <a:gdLst/>
            <a:ahLst/>
            <a:cxnLst/>
            <a:rect l="l" t="t" r="r" b="b"/>
            <a:pathLst>
              <a:path w="3581400" h="460171">
                <a:moveTo>
                  <a:pt x="0" y="460171"/>
                </a:moveTo>
                <a:lnTo>
                  <a:pt x="3581400" y="460171"/>
                </a:lnTo>
                <a:lnTo>
                  <a:pt x="3581400" y="0"/>
                </a:lnTo>
                <a:lnTo>
                  <a:pt x="0" y="0"/>
                </a:lnTo>
                <a:lnTo>
                  <a:pt x="0" y="4601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833997" y="2166366"/>
            <a:ext cx="228600" cy="1622679"/>
          </a:xfrm>
          <a:custGeom>
            <a:avLst/>
            <a:gdLst/>
            <a:ahLst/>
            <a:cxnLst/>
            <a:rect l="l" t="t" r="r" b="b"/>
            <a:pathLst>
              <a:path w="228600" h="1622679">
                <a:moveTo>
                  <a:pt x="76200" y="1622679"/>
                </a:moveTo>
                <a:lnTo>
                  <a:pt x="152400" y="1622679"/>
                </a:lnTo>
                <a:lnTo>
                  <a:pt x="152400" y="190500"/>
                </a:lnTo>
                <a:lnTo>
                  <a:pt x="228600" y="228600"/>
                </a:lnTo>
                <a:lnTo>
                  <a:pt x="114300" y="0"/>
                </a:lnTo>
                <a:lnTo>
                  <a:pt x="76200" y="190500"/>
                </a:lnTo>
                <a:lnTo>
                  <a:pt x="76200" y="1622679"/>
                </a:lnTo>
                <a:close/>
              </a:path>
              <a:path w="228600" h="1622679">
                <a:moveTo>
                  <a:pt x="76200" y="190500"/>
                </a:moveTo>
                <a:lnTo>
                  <a:pt x="114300" y="0"/>
                </a:lnTo>
                <a:lnTo>
                  <a:pt x="0" y="228600"/>
                </a:lnTo>
                <a:lnTo>
                  <a:pt x="76200" y="228599"/>
                </a:lnTo>
                <a:lnTo>
                  <a:pt x="76200" y="190500"/>
                </a:lnTo>
                <a:close/>
              </a:path>
              <a:path w="228600" h="1622679">
                <a:moveTo>
                  <a:pt x="228600" y="228600"/>
                </a:moveTo>
                <a:lnTo>
                  <a:pt x="152400" y="190500"/>
                </a:lnTo>
                <a:lnTo>
                  <a:pt x="152400" y="228599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284343" y="1793900"/>
            <a:ext cx="1519936" cy="430885"/>
          </a:xfrm>
          <a:custGeom>
            <a:avLst/>
            <a:gdLst/>
            <a:ahLst/>
            <a:cxnLst/>
            <a:rect l="l" t="t" r="r" b="b"/>
            <a:pathLst>
              <a:path w="1519936" h="430885">
                <a:moveTo>
                  <a:pt x="0" y="430885"/>
                </a:moveTo>
                <a:lnTo>
                  <a:pt x="1519936" y="430885"/>
                </a:lnTo>
                <a:lnTo>
                  <a:pt x="1519936" y="0"/>
                </a:lnTo>
                <a:lnTo>
                  <a:pt x="0" y="0"/>
                </a:lnTo>
                <a:lnTo>
                  <a:pt x="0" y="430885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284343" y="1793900"/>
            <a:ext cx="1519936" cy="430885"/>
          </a:xfrm>
          <a:custGeom>
            <a:avLst/>
            <a:gdLst/>
            <a:ahLst/>
            <a:cxnLst/>
            <a:rect l="l" t="t" r="r" b="b"/>
            <a:pathLst>
              <a:path w="1519936" h="430885">
                <a:moveTo>
                  <a:pt x="0" y="430885"/>
                </a:moveTo>
                <a:lnTo>
                  <a:pt x="1519936" y="430885"/>
                </a:lnTo>
                <a:lnTo>
                  <a:pt x="1519936" y="0"/>
                </a:lnTo>
                <a:lnTo>
                  <a:pt x="0" y="0"/>
                </a:lnTo>
                <a:lnTo>
                  <a:pt x="0" y="4308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62329" y="270791"/>
            <a:ext cx="303063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Decimal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–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Oct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l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6594" y="270791"/>
            <a:ext cx="211516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729" y="1126789"/>
            <a:ext cx="139807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C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nvert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9950" y="1126789"/>
            <a:ext cx="818102" cy="35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dirty="0" smtClean="0" baseline="8698" sz="3300" spc="0">
                <a:latin typeface="Comic Sans MS"/>
                <a:cs typeface="Comic Sans MS"/>
              </a:rPr>
              <a:t>(7</a:t>
            </a:r>
            <a:r>
              <a:rPr dirty="0" smtClean="0" baseline="8698" sz="3300" spc="4">
                <a:latin typeface="Comic Sans MS"/>
                <a:cs typeface="Comic Sans MS"/>
              </a:rPr>
              <a:t>5</a:t>
            </a:r>
            <a:r>
              <a:rPr dirty="0" smtClean="0" baseline="8698" sz="3300" spc="4">
                <a:latin typeface="Comic Sans MS"/>
                <a:cs typeface="Comic Sans MS"/>
              </a:rPr>
              <a:t>)</a:t>
            </a:r>
            <a:r>
              <a:rPr dirty="0" smtClean="0" baseline="-4948" sz="2175" spc="0">
                <a:latin typeface="Comic Sans MS"/>
                <a:cs typeface="Comic Sans MS"/>
              </a:rPr>
              <a:t>10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96337" y="1126789"/>
            <a:ext cx="34530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to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8896" y="1126789"/>
            <a:ext cx="70767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octal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3467" y="5445226"/>
            <a:ext cx="3581400" cy="460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4313" marR="1384115" algn="ctr">
              <a:lnSpc>
                <a:spcPts val="3065"/>
              </a:lnSpc>
              <a:spcBef>
                <a:spcPts val="160"/>
              </a:spcBef>
            </a:pPr>
            <a:r>
              <a:rPr dirty="0" smtClean="0" sz="2200">
                <a:solidFill>
                  <a:srgbClr val="FFFFFF"/>
                </a:solidFill>
                <a:latin typeface="Comic Sans MS"/>
                <a:cs typeface="Comic Sans MS"/>
              </a:rPr>
              <a:t>(1</a:t>
            </a:r>
            <a:r>
              <a:rPr dirty="0" smtClean="0" sz="2200" spc="-9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r>
              <a:rPr dirty="0" smtClean="0" sz="2200" spc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r>
              <a:rPr dirty="0" smtClean="0" sz="2200" spc="4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r>
              <a:rPr dirty="0" smtClean="0" baseline="-18145" sz="2175" spc="0">
                <a:solidFill>
                  <a:srgbClr val="FFFFFF"/>
                </a:solidFill>
                <a:latin typeface="Comic Sans MS"/>
                <a:cs typeface="Comic Sans MS"/>
              </a:rPr>
              <a:t>8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4066" y="33813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785" marR="643758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0467" y="33813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6026" marR="665184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667" y="28479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531" marR="644012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4066" y="28479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5645" marR="665565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0467" y="28479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6026" marR="665184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667" y="23145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531" marR="644012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4066" y="23145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785" marR="643758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9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467" y="23145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3166" marR="643377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4343" y="1793900"/>
            <a:ext cx="1519936" cy="430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9">
              <a:lnSpc>
                <a:spcPct val="116129"/>
              </a:lnSpc>
              <a:spcBef>
                <a:spcPts val="25"/>
              </a:spcBef>
            </a:pPr>
            <a:r>
              <a:rPr dirty="0" smtClean="0" sz="2200" spc="0">
                <a:solidFill>
                  <a:srgbClr val="FFFFFF"/>
                </a:solidFill>
                <a:latin typeface="Comic Sans MS"/>
                <a:cs typeface="Comic Sans MS"/>
              </a:rPr>
              <a:t>remaind</a:t>
            </a:r>
            <a:r>
              <a:rPr dirty="0" smtClean="0" sz="2200" spc="-9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2200" spc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667" y="17811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531" marR="644012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84066" y="17811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7441" marR="557753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4">
                <a:latin typeface="Comic Sans MS"/>
                <a:cs typeface="Comic Sans MS"/>
              </a:rPr>
              <a:t>75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62329" y="270791"/>
            <a:ext cx="517943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Decimal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–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Oct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79137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189" y="1126789"/>
            <a:ext cx="139807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C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nvert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0410" y="1126789"/>
            <a:ext cx="48734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1</a:t>
            </a:r>
            <a:r>
              <a:rPr dirty="0" smtClean="0" baseline="2174" sz="3300" spc="-9">
                <a:latin typeface="Comic Sans MS"/>
                <a:cs typeface="Comic Sans MS"/>
              </a:rPr>
              <a:t>1</a:t>
            </a:r>
            <a:r>
              <a:rPr dirty="0" smtClean="0" baseline="2174" sz="3300" spc="0">
                <a:latin typeface="Comic Sans MS"/>
                <a:cs typeface="Comic Sans MS"/>
              </a:rPr>
              <a:t>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4647" y="1126789"/>
            <a:ext cx="28540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from</a:t>
            </a:r>
            <a:r>
              <a:rPr dirty="0" smtClean="0" baseline="2174" sz="3300" spc="-30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octal</a:t>
            </a:r>
            <a:r>
              <a:rPr dirty="0" smtClean="0" baseline="2174" sz="3300" spc="-40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to</a:t>
            </a:r>
            <a:r>
              <a:rPr dirty="0" smtClean="0" baseline="2174" sz="3300" spc="-1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cimal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8717" y="1921413"/>
            <a:ext cx="642889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1x8</a:t>
            </a:r>
            <a:r>
              <a:rPr dirty="0" smtClean="0" baseline="23094" sz="2175" spc="0">
                <a:latin typeface="Comic Sans MS"/>
                <a:cs typeface="Comic Sans MS"/>
              </a:rPr>
              <a:t>2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47466" y="1921413"/>
            <a:ext cx="832187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1x8</a:t>
            </a:r>
            <a:r>
              <a:rPr dirty="0" smtClean="0" baseline="23094" sz="2175" spc="0">
                <a:latin typeface="Comic Sans MS"/>
                <a:cs typeface="Comic Sans MS"/>
              </a:rPr>
              <a:t>1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6334" y="1921413"/>
            <a:ext cx="906414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r>
              <a:rPr dirty="0" smtClean="0" baseline="1087" sz="3300" spc="-1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3x</a:t>
            </a:r>
            <a:r>
              <a:rPr dirty="0" smtClean="0" baseline="1087" sz="3300" spc="9">
                <a:latin typeface="Comic Sans MS"/>
                <a:cs typeface="Comic Sans MS"/>
              </a:rPr>
              <a:t>8</a:t>
            </a:r>
            <a:r>
              <a:rPr dirty="0" smtClean="0" baseline="23094" sz="2175" spc="0">
                <a:latin typeface="Comic Sans MS"/>
                <a:cs typeface="Comic Sans MS"/>
              </a:rPr>
              <a:t>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189" y="1931715"/>
            <a:ext cx="813230" cy="353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dirty="0" smtClean="0" baseline="8698" sz="3300" spc="0">
                <a:latin typeface="Comic Sans MS"/>
                <a:cs typeface="Comic Sans MS"/>
              </a:rPr>
              <a:t>(1</a:t>
            </a:r>
            <a:r>
              <a:rPr dirty="0" smtClean="0" baseline="8698" sz="3300" spc="-9">
                <a:latin typeface="Comic Sans MS"/>
                <a:cs typeface="Comic Sans MS"/>
              </a:rPr>
              <a:t>1</a:t>
            </a:r>
            <a:r>
              <a:rPr dirty="0" smtClean="0" baseline="8698" sz="3300" spc="0">
                <a:latin typeface="Comic Sans MS"/>
                <a:cs typeface="Comic Sans MS"/>
              </a:rPr>
              <a:t>3</a:t>
            </a:r>
            <a:r>
              <a:rPr dirty="0" smtClean="0" baseline="8698" sz="3300" spc="4">
                <a:latin typeface="Comic Sans MS"/>
                <a:cs typeface="Comic Sans MS"/>
              </a:rPr>
              <a:t>)</a:t>
            </a:r>
            <a:r>
              <a:rPr dirty="0" smtClean="0" baseline="-4948" sz="2175" spc="0">
                <a:latin typeface="Comic Sans MS"/>
                <a:cs typeface="Comic Sans MS"/>
              </a:rPr>
              <a:t>8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9345" y="1931715"/>
            <a:ext cx="20953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9345" y="2736387"/>
            <a:ext cx="20953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0157" y="2736387"/>
            <a:ext cx="40767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64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1850" y="2736387"/>
            <a:ext cx="20123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8946" y="2736387"/>
            <a:ext cx="23745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4914" y="2736387"/>
            <a:ext cx="20123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2010" y="2736387"/>
            <a:ext cx="23745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9345" y="3541440"/>
            <a:ext cx="20953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0157" y="3541440"/>
            <a:ext cx="818067" cy="353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dirty="0" smtClean="0" baseline="8698" sz="3300" spc="0">
                <a:latin typeface="Comic Sans MS"/>
                <a:cs typeface="Comic Sans MS"/>
              </a:rPr>
              <a:t>(7</a:t>
            </a:r>
            <a:r>
              <a:rPr dirty="0" smtClean="0" baseline="8698" sz="3300" spc="4">
                <a:latin typeface="Comic Sans MS"/>
                <a:cs typeface="Comic Sans MS"/>
              </a:rPr>
              <a:t>5</a:t>
            </a:r>
            <a:r>
              <a:rPr dirty="0" smtClean="0" baseline="8698" sz="3300" spc="4">
                <a:latin typeface="Comic Sans MS"/>
                <a:cs typeface="Comic Sans MS"/>
              </a:rPr>
              <a:t>)</a:t>
            </a:r>
            <a:r>
              <a:rPr dirty="0" smtClean="0" baseline="-4948" sz="2175" spc="0">
                <a:latin typeface="Comic Sans MS"/>
                <a:cs typeface="Comic Sans MS"/>
              </a:rPr>
              <a:t>10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84066" y="17811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584066" y="17811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907667" y="17811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907667" y="17811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584066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584066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260467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260467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907667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907667" y="23145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584066" y="28479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584066" y="28479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260467" y="28479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260467" y="2847975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593467" y="5445226"/>
            <a:ext cx="3581400" cy="460171"/>
          </a:xfrm>
          <a:custGeom>
            <a:avLst/>
            <a:gdLst/>
            <a:ahLst/>
            <a:cxnLst/>
            <a:rect l="l" t="t" r="r" b="b"/>
            <a:pathLst>
              <a:path w="3581400" h="460171">
                <a:moveTo>
                  <a:pt x="0" y="460171"/>
                </a:moveTo>
                <a:lnTo>
                  <a:pt x="3581400" y="460171"/>
                </a:lnTo>
                <a:lnTo>
                  <a:pt x="3581400" y="0"/>
                </a:lnTo>
                <a:lnTo>
                  <a:pt x="0" y="0"/>
                </a:lnTo>
                <a:lnTo>
                  <a:pt x="0" y="460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593467" y="5445226"/>
            <a:ext cx="3581400" cy="460171"/>
          </a:xfrm>
          <a:custGeom>
            <a:avLst/>
            <a:gdLst/>
            <a:ahLst/>
            <a:cxnLst/>
            <a:rect l="l" t="t" r="r" b="b"/>
            <a:pathLst>
              <a:path w="3581400" h="460171">
                <a:moveTo>
                  <a:pt x="0" y="460171"/>
                </a:moveTo>
                <a:lnTo>
                  <a:pt x="3581400" y="460171"/>
                </a:lnTo>
                <a:lnTo>
                  <a:pt x="3581400" y="0"/>
                </a:lnTo>
                <a:lnTo>
                  <a:pt x="0" y="0"/>
                </a:lnTo>
                <a:lnTo>
                  <a:pt x="0" y="4601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33997" y="2238375"/>
            <a:ext cx="228600" cy="974598"/>
          </a:xfrm>
          <a:custGeom>
            <a:avLst/>
            <a:gdLst/>
            <a:ahLst/>
            <a:cxnLst/>
            <a:rect l="l" t="t" r="r" b="b"/>
            <a:pathLst>
              <a:path w="228600" h="974598">
                <a:moveTo>
                  <a:pt x="76200" y="974598"/>
                </a:moveTo>
                <a:lnTo>
                  <a:pt x="152400" y="974598"/>
                </a:lnTo>
                <a:lnTo>
                  <a:pt x="152400" y="190500"/>
                </a:lnTo>
                <a:lnTo>
                  <a:pt x="228600" y="228600"/>
                </a:lnTo>
                <a:lnTo>
                  <a:pt x="114300" y="0"/>
                </a:lnTo>
                <a:lnTo>
                  <a:pt x="76200" y="190500"/>
                </a:lnTo>
                <a:lnTo>
                  <a:pt x="76200" y="974598"/>
                </a:lnTo>
                <a:close/>
              </a:path>
              <a:path w="228600" h="974598">
                <a:moveTo>
                  <a:pt x="76200" y="190500"/>
                </a:moveTo>
                <a:lnTo>
                  <a:pt x="114300" y="0"/>
                </a:lnTo>
                <a:lnTo>
                  <a:pt x="0" y="228600"/>
                </a:lnTo>
                <a:lnTo>
                  <a:pt x="76200" y="228599"/>
                </a:lnTo>
                <a:lnTo>
                  <a:pt x="76200" y="190500"/>
                </a:lnTo>
                <a:close/>
              </a:path>
              <a:path w="228600" h="974598">
                <a:moveTo>
                  <a:pt x="228600" y="228600"/>
                </a:moveTo>
                <a:lnTo>
                  <a:pt x="152400" y="190500"/>
                </a:lnTo>
                <a:lnTo>
                  <a:pt x="152400" y="228599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284343" y="1793900"/>
            <a:ext cx="1519936" cy="430885"/>
          </a:xfrm>
          <a:custGeom>
            <a:avLst/>
            <a:gdLst/>
            <a:ahLst/>
            <a:cxnLst/>
            <a:rect l="l" t="t" r="r" b="b"/>
            <a:pathLst>
              <a:path w="1519936" h="430885">
                <a:moveTo>
                  <a:pt x="0" y="430885"/>
                </a:moveTo>
                <a:lnTo>
                  <a:pt x="1519936" y="430885"/>
                </a:lnTo>
                <a:lnTo>
                  <a:pt x="1519936" y="0"/>
                </a:lnTo>
                <a:lnTo>
                  <a:pt x="0" y="0"/>
                </a:lnTo>
                <a:lnTo>
                  <a:pt x="0" y="430885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284343" y="1793900"/>
            <a:ext cx="1519936" cy="430885"/>
          </a:xfrm>
          <a:custGeom>
            <a:avLst/>
            <a:gdLst/>
            <a:ahLst/>
            <a:cxnLst/>
            <a:rect l="l" t="t" r="r" b="b"/>
            <a:pathLst>
              <a:path w="1519936" h="430885">
                <a:moveTo>
                  <a:pt x="0" y="430885"/>
                </a:moveTo>
                <a:lnTo>
                  <a:pt x="1519936" y="430885"/>
                </a:lnTo>
                <a:lnTo>
                  <a:pt x="1519936" y="0"/>
                </a:lnTo>
                <a:lnTo>
                  <a:pt x="0" y="0"/>
                </a:lnTo>
                <a:lnTo>
                  <a:pt x="0" y="4308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62329" y="270791"/>
            <a:ext cx="439002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Decimal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–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Hex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decimal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6073" y="270791"/>
            <a:ext cx="211516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729" y="1126789"/>
            <a:ext cx="139807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C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nvert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9950" y="1126789"/>
            <a:ext cx="818102" cy="35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dirty="0" smtClean="0" baseline="8698" sz="3300" spc="0">
                <a:latin typeface="Comic Sans MS"/>
                <a:cs typeface="Comic Sans MS"/>
              </a:rPr>
              <a:t>(7</a:t>
            </a:r>
            <a:r>
              <a:rPr dirty="0" smtClean="0" baseline="8698" sz="3300" spc="4">
                <a:latin typeface="Comic Sans MS"/>
                <a:cs typeface="Comic Sans MS"/>
              </a:rPr>
              <a:t>5</a:t>
            </a:r>
            <a:r>
              <a:rPr dirty="0" smtClean="0" baseline="8698" sz="3300" spc="4">
                <a:latin typeface="Comic Sans MS"/>
                <a:cs typeface="Comic Sans MS"/>
              </a:rPr>
              <a:t>)</a:t>
            </a:r>
            <a:r>
              <a:rPr dirty="0" smtClean="0" baseline="-4948" sz="2175" spc="0">
                <a:latin typeface="Comic Sans MS"/>
                <a:cs typeface="Comic Sans MS"/>
              </a:rPr>
              <a:t>10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337" y="1126789"/>
            <a:ext cx="34530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to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8896" y="1126789"/>
            <a:ext cx="166124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hexadec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mal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467" y="5445226"/>
            <a:ext cx="3581400" cy="460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9741" marR="1379355" algn="ctr">
              <a:lnSpc>
                <a:spcPts val="3065"/>
              </a:lnSpc>
              <a:spcBef>
                <a:spcPts val="160"/>
              </a:spcBef>
            </a:pPr>
            <a:r>
              <a:rPr dirty="0" smtClean="0" sz="2200">
                <a:solidFill>
                  <a:srgbClr val="FFFFFF"/>
                </a:solidFill>
                <a:latin typeface="Comic Sans MS"/>
                <a:cs typeface="Comic Sans MS"/>
              </a:rPr>
              <a:t>(4B)</a:t>
            </a:r>
            <a:r>
              <a:rPr dirty="0" smtClean="0" baseline="-18145" sz="2175">
                <a:solidFill>
                  <a:srgbClr val="FFFFFF"/>
                </a:solidFill>
                <a:latin typeface="Comic Sans MS"/>
                <a:cs typeface="Comic Sans MS"/>
              </a:rPr>
              <a:t>16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4066" y="28479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785" marR="643758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0467" y="28479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3166" marR="643377" algn="ctr">
              <a:lnSpc>
                <a:spcPts val="2915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4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667" y="23145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0047" marR="582007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-4">
                <a:latin typeface="Comic Sans MS"/>
                <a:cs typeface="Comic Sans MS"/>
              </a:rPr>
              <a:t>16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4066" y="23145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785" marR="643758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4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467" y="23145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1642" marR="639318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4343" y="1793900"/>
            <a:ext cx="1519936" cy="430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9">
              <a:lnSpc>
                <a:spcPct val="116129"/>
              </a:lnSpc>
              <a:spcBef>
                <a:spcPts val="25"/>
              </a:spcBef>
            </a:pPr>
            <a:r>
              <a:rPr dirty="0" smtClean="0" sz="2200" spc="0">
                <a:solidFill>
                  <a:srgbClr val="FFFFFF"/>
                </a:solidFill>
                <a:latin typeface="Comic Sans MS"/>
                <a:cs typeface="Comic Sans MS"/>
              </a:rPr>
              <a:t>remaind</a:t>
            </a:r>
            <a:r>
              <a:rPr dirty="0" smtClean="0" sz="2200" spc="-9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2200" spc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667" y="17811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0047" marR="582007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-4">
                <a:latin typeface="Comic Sans MS"/>
                <a:cs typeface="Comic Sans MS"/>
              </a:rPr>
              <a:t>16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84066" y="1781175"/>
            <a:ext cx="1524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7441" marR="557753" algn="ctr">
              <a:lnSpc>
                <a:spcPts val="2910"/>
              </a:lnSpc>
              <a:spcBef>
                <a:spcPts val="145"/>
              </a:spcBef>
            </a:pPr>
            <a:r>
              <a:rPr dirty="0" smtClean="0" baseline="1087" sz="3300" spc="4">
                <a:latin typeface="Comic Sans MS"/>
                <a:cs typeface="Comic Sans MS"/>
              </a:rPr>
              <a:t>75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62329" y="270791"/>
            <a:ext cx="653891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Decimal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–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Hex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decimal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8617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3189" y="1126789"/>
            <a:ext cx="139807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C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nvert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0410" y="1126789"/>
            <a:ext cx="41326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4B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9625" y="1126789"/>
            <a:ext cx="274991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f</a:t>
            </a:r>
            <a:r>
              <a:rPr dirty="0" smtClean="0" baseline="2174" sz="3300" spc="4">
                <a:latin typeface="Comic Sans MS"/>
                <a:cs typeface="Comic Sans MS"/>
              </a:rPr>
              <a:t>r</a:t>
            </a:r>
            <a:r>
              <a:rPr dirty="0" smtClean="0" baseline="2174" sz="3300" spc="0">
                <a:latin typeface="Comic Sans MS"/>
                <a:cs typeface="Comic Sans MS"/>
              </a:rPr>
              <a:t>om</a:t>
            </a:r>
            <a:r>
              <a:rPr dirty="0" smtClean="0" baseline="2174" sz="3300" spc="-30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hexadec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mal</a:t>
            </a:r>
            <a:r>
              <a:rPr dirty="0" smtClean="0" baseline="2174" sz="3300" spc="-110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to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8186" y="1126789"/>
            <a:ext cx="103985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cimal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8717" y="1921413"/>
            <a:ext cx="1001735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4x1</a:t>
            </a:r>
            <a:r>
              <a:rPr dirty="0" smtClean="0" baseline="1087" sz="3300" spc="4">
                <a:latin typeface="Comic Sans MS"/>
                <a:cs typeface="Comic Sans MS"/>
              </a:rPr>
              <a:t>6</a:t>
            </a:r>
            <a:r>
              <a:rPr dirty="0" smtClean="0" baseline="23094" sz="2175" spc="0">
                <a:latin typeface="Comic Sans MS"/>
                <a:cs typeface="Comic Sans MS"/>
              </a:rPr>
              <a:t>1</a:t>
            </a:r>
            <a:r>
              <a:rPr dirty="0" smtClean="0" baseline="23094" sz="2175" spc="183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7129" y="1921413"/>
            <a:ext cx="892444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1</a:t>
            </a:r>
            <a:r>
              <a:rPr dirty="0" smtClean="0" baseline="1087" sz="3300" spc="-9">
                <a:latin typeface="Comic Sans MS"/>
                <a:cs typeface="Comic Sans MS"/>
              </a:rPr>
              <a:t>1</a:t>
            </a:r>
            <a:r>
              <a:rPr dirty="0" smtClean="0" baseline="1087" sz="3300" spc="0">
                <a:latin typeface="Comic Sans MS"/>
                <a:cs typeface="Comic Sans MS"/>
              </a:rPr>
              <a:t>x16</a:t>
            </a:r>
            <a:r>
              <a:rPr dirty="0" smtClean="0" baseline="23094" sz="2175" spc="0">
                <a:latin typeface="Comic Sans MS"/>
                <a:cs typeface="Comic Sans MS"/>
              </a:rPr>
              <a:t>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189" y="1931715"/>
            <a:ext cx="822562" cy="353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dirty="0" smtClean="0" baseline="8698" sz="3300" spc="0">
                <a:latin typeface="Comic Sans MS"/>
                <a:cs typeface="Comic Sans MS"/>
              </a:rPr>
              <a:t>(4B)</a:t>
            </a:r>
            <a:r>
              <a:rPr dirty="0" smtClean="0" baseline="-4948" sz="2175" spc="0">
                <a:latin typeface="Comic Sans MS"/>
                <a:cs typeface="Comic Sans MS"/>
              </a:rPr>
              <a:t>16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9345" y="1931715"/>
            <a:ext cx="20953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9345" y="2736387"/>
            <a:ext cx="20953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0157" y="2736387"/>
            <a:ext cx="40767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64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1850" y="2736387"/>
            <a:ext cx="20123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+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8946" y="2736387"/>
            <a:ext cx="31727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-4">
                <a:latin typeface="Comic Sans MS"/>
                <a:cs typeface="Comic Sans MS"/>
              </a:rPr>
              <a:t>11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9345" y="3541440"/>
            <a:ext cx="20953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0157" y="3541440"/>
            <a:ext cx="818067" cy="353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dirty="0" smtClean="0" baseline="8698" sz="3300" spc="0">
                <a:latin typeface="Comic Sans MS"/>
                <a:cs typeface="Comic Sans MS"/>
              </a:rPr>
              <a:t>(7</a:t>
            </a:r>
            <a:r>
              <a:rPr dirty="0" smtClean="0" baseline="8698" sz="3300" spc="4">
                <a:latin typeface="Comic Sans MS"/>
                <a:cs typeface="Comic Sans MS"/>
              </a:rPr>
              <a:t>5</a:t>
            </a:r>
            <a:r>
              <a:rPr dirty="0" smtClean="0" baseline="8698" sz="3300" spc="4">
                <a:latin typeface="Comic Sans MS"/>
                <a:cs typeface="Comic Sans MS"/>
              </a:rPr>
              <a:t>)</a:t>
            </a:r>
            <a:r>
              <a:rPr dirty="0" smtClean="0" baseline="-4948" sz="2175" spc="0">
                <a:latin typeface="Comic Sans MS"/>
                <a:cs typeface="Comic Sans MS"/>
              </a:rPr>
              <a:t>10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62329" y="270791"/>
            <a:ext cx="52360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Numbers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wi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h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Other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B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729" y="1126789"/>
            <a:ext cx="1792575" cy="1036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Numbering</a:t>
            </a:r>
            <a:endParaRPr sz="2200">
              <a:latin typeface="Comic Sans MS"/>
              <a:cs typeface="Comic Sans MS"/>
            </a:endParaRPr>
          </a:p>
          <a:p>
            <a:pPr marL="434848" marR="6938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B</a:t>
            </a:r>
            <a:r>
              <a:rPr dirty="0" smtClean="0" sz="1800" spc="0">
                <a:latin typeface="Comic Sans MS"/>
                <a:cs typeface="Comic Sans MS"/>
              </a:rPr>
              <a:t>ase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3</a:t>
            </a:r>
            <a:r>
              <a:rPr dirty="0" smtClean="0" sz="1800" spc="0">
                <a:latin typeface="Comic Sans MS"/>
                <a:cs typeface="Comic Sans MS"/>
              </a:rPr>
              <a:t>,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4,</a:t>
            </a:r>
            <a:endParaRPr sz="1800">
              <a:latin typeface="Comic Sans MS"/>
              <a:cs typeface="Comic Sans MS"/>
            </a:endParaRPr>
          </a:p>
          <a:p>
            <a:pPr marL="12700" marR="19330">
              <a:lnSpc>
                <a:spcPts val="2985"/>
              </a:lnSpc>
              <a:spcBef>
                <a:spcPts val="269"/>
              </a:spcBef>
            </a:pPr>
            <a:r>
              <a:rPr dirty="0" smtClean="0" baseline="-146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-1414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C</a:t>
            </a:r>
            <a:r>
              <a:rPr dirty="0" smtClean="0" baseline="-1087" sz="3300" spc="-4">
                <a:latin typeface="Comic Sans MS"/>
                <a:cs typeface="Comic Sans MS"/>
              </a:rPr>
              <a:t>o</a:t>
            </a:r>
            <a:r>
              <a:rPr dirty="0" smtClean="0" baseline="-1087" sz="3300" spc="0">
                <a:latin typeface="Comic Sans MS"/>
                <a:cs typeface="Comic Sans MS"/>
              </a:rPr>
              <a:t>nversion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45639" y="1126789"/>
            <a:ext cx="4541890" cy="635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296">
              <a:lnSpc>
                <a:spcPts val="2480"/>
              </a:lnSpc>
              <a:spcBef>
                <a:spcPts val="124"/>
              </a:spcBef>
            </a:pPr>
            <a:r>
              <a:rPr dirty="0" smtClean="0" baseline="3261" sz="3300" spc="0">
                <a:latin typeface="Comic Sans MS"/>
                <a:cs typeface="Comic Sans MS"/>
              </a:rPr>
              <a:t>syst</a:t>
            </a:r>
            <a:r>
              <a:rPr dirty="0" smtClean="0" baseline="3261" sz="3300" spc="-4"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latin typeface="Comic Sans MS"/>
                <a:cs typeface="Comic Sans MS"/>
              </a:rPr>
              <a:t>ms</a:t>
            </a:r>
            <a:r>
              <a:rPr dirty="0" smtClean="0" baseline="3261" sz="3300" spc="-32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poss</a:t>
            </a:r>
            <a:r>
              <a:rPr dirty="0" smtClean="0" baseline="3261" sz="3300" spc="-9">
                <a:latin typeface="Comic Sans MS"/>
                <a:cs typeface="Comic Sans MS"/>
              </a:rPr>
              <a:t>i</a:t>
            </a:r>
            <a:r>
              <a:rPr dirty="0" smtClean="0" baseline="3261" sz="3300" spc="0">
                <a:latin typeface="Comic Sans MS"/>
                <a:cs typeface="Comic Sans MS"/>
              </a:rPr>
              <a:t>ble</a:t>
            </a:r>
            <a:r>
              <a:rPr dirty="0" smtClean="0" baseline="3261" sz="3300" spc="-56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wi</a:t>
            </a:r>
            <a:r>
              <a:rPr dirty="0" smtClean="0" baseline="3261" sz="3300" spc="-9">
                <a:latin typeface="Comic Sans MS"/>
                <a:cs typeface="Comic Sans MS"/>
              </a:rPr>
              <a:t>t</a:t>
            </a:r>
            <a:r>
              <a:rPr dirty="0" smtClean="0" baseline="3261" sz="3300" spc="0">
                <a:latin typeface="Comic Sans MS"/>
                <a:cs typeface="Comic Sans MS"/>
              </a:rPr>
              <a:t>h</a:t>
            </a:r>
            <a:r>
              <a:rPr dirty="0" smtClean="0" baseline="3261" sz="3300" spc="-29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other</a:t>
            </a:r>
            <a:r>
              <a:rPr dirty="0" smtClean="0" baseline="3261" sz="3300" spc="-32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b</a:t>
            </a:r>
            <a:r>
              <a:rPr dirty="0" smtClean="0" baseline="3261" sz="3300" spc="4">
                <a:latin typeface="Comic Sans MS"/>
                <a:cs typeface="Comic Sans MS"/>
              </a:rPr>
              <a:t>a</a:t>
            </a:r>
            <a:r>
              <a:rPr dirty="0" smtClean="0" baseline="3261" sz="3300" spc="0">
                <a:latin typeface="Comic Sans MS"/>
                <a:cs typeface="Comic Sans MS"/>
              </a:rPr>
              <a:t>ses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460"/>
              </a:lnSpc>
              <a:spcBef>
                <a:spcPts val="64"/>
              </a:spcBef>
            </a:pPr>
            <a:r>
              <a:rPr dirty="0" smtClean="0" sz="1800" spc="0">
                <a:latin typeface="Comic Sans MS"/>
                <a:cs typeface="Comic Sans MS"/>
              </a:rPr>
              <a:t>5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etc.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6175" y="1858563"/>
            <a:ext cx="34530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to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8735" y="1858563"/>
            <a:ext cx="103985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cimal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6015" y="1858563"/>
            <a:ext cx="34789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3036" y="1858563"/>
            <a:ext cx="50161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a</a:t>
            </a:r>
            <a:r>
              <a:rPr dirty="0" smtClean="0" baseline="2174" sz="3300" spc="4">
                <a:latin typeface="Comic Sans MS"/>
                <a:cs typeface="Comic Sans MS"/>
              </a:rPr>
              <a:t>n</a:t>
            </a:r>
            <a:r>
              <a:rPr dirty="0" smtClean="0" baseline="2174" sz="3300" spc="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0939" y="1858563"/>
            <a:ext cx="79248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oth</a:t>
            </a:r>
            <a:r>
              <a:rPr dirty="0" smtClean="0" baseline="2174" sz="3300" spc="-4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4467" y="1858563"/>
            <a:ext cx="66480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b</a:t>
            </a:r>
            <a:r>
              <a:rPr dirty="0" smtClean="0" baseline="2174" sz="3300" spc="4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5521" y="1858563"/>
            <a:ext cx="110639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poss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ble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7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771775" y="1887474"/>
            <a:ext cx="6048756" cy="1250950"/>
          </a:xfrm>
          <a:custGeom>
            <a:avLst/>
            <a:gdLst/>
            <a:ahLst/>
            <a:cxnLst/>
            <a:rect l="l" t="t" r="r" b="b"/>
            <a:pathLst>
              <a:path w="6048756" h="1250950">
                <a:moveTo>
                  <a:pt x="0" y="0"/>
                </a:moveTo>
                <a:lnTo>
                  <a:pt x="0" y="533400"/>
                </a:lnTo>
                <a:lnTo>
                  <a:pt x="1008126" y="533400"/>
                </a:lnTo>
                <a:lnTo>
                  <a:pt x="253745" y="1250950"/>
                </a:lnTo>
                <a:lnTo>
                  <a:pt x="2520315" y="533400"/>
                </a:lnTo>
                <a:lnTo>
                  <a:pt x="6048756" y="533400"/>
                </a:lnTo>
                <a:lnTo>
                  <a:pt x="60487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524379" y="3392170"/>
            <a:ext cx="6008116" cy="1405000"/>
          </a:xfrm>
          <a:custGeom>
            <a:avLst/>
            <a:gdLst/>
            <a:ahLst/>
            <a:cxnLst/>
            <a:rect l="l" t="t" r="r" b="b"/>
            <a:pathLst>
              <a:path w="6008116" h="1405001">
                <a:moveTo>
                  <a:pt x="16890" y="871600"/>
                </a:moveTo>
                <a:lnTo>
                  <a:pt x="16890" y="1405000"/>
                </a:lnTo>
                <a:lnTo>
                  <a:pt x="6008116" y="1405000"/>
                </a:lnTo>
                <a:lnTo>
                  <a:pt x="6008116" y="871600"/>
                </a:lnTo>
                <a:lnTo>
                  <a:pt x="2513203" y="871600"/>
                </a:lnTo>
                <a:lnTo>
                  <a:pt x="0" y="0"/>
                </a:lnTo>
                <a:lnTo>
                  <a:pt x="1015365" y="871600"/>
                </a:lnTo>
                <a:lnTo>
                  <a:pt x="16890" y="8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2329" y="270791"/>
            <a:ext cx="293241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Base-3</a:t>
            </a:r>
            <a:r>
              <a:rPr dirty="0" smtClean="0" baseline="1494" sz="4800" spc="-14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Sys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729" y="1126789"/>
            <a:ext cx="99130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Base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0258" y="1126789"/>
            <a:ext cx="23745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3771" y="1126789"/>
            <a:ext cx="537148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9">
                <a:latin typeface="Comic Sans MS"/>
                <a:cs typeface="Comic Sans MS"/>
              </a:rPr>
              <a:t>n</a:t>
            </a:r>
            <a:r>
              <a:rPr dirty="0" smtClean="0" baseline="2174" sz="3300" spc="0">
                <a:latin typeface="Comic Sans MS"/>
                <a:cs typeface="Comic Sans MS"/>
              </a:rPr>
              <a:t>umbers</a:t>
            </a:r>
            <a:r>
              <a:rPr dirty="0" smtClean="0" baseline="2174" sz="3300" spc="-61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express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85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in</a:t>
            </a:r>
            <a:r>
              <a:rPr dirty="0" smtClean="0" baseline="2174" sz="3300" spc="-17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posit</a:t>
            </a:r>
            <a:r>
              <a:rPr dirty="0" smtClean="0" baseline="2174" sz="3300" spc="-4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onal</a:t>
            </a:r>
            <a:r>
              <a:rPr dirty="0" smtClean="0" baseline="2174" sz="3300" spc="-57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notation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4749" y="1965624"/>
            <a:ext cx="288570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The</a:t>
            </a:r>
            <a:r>
              <a:rPr dirty="0" smtClean="0" baseline="2174" sz="3300" spc="-3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righ</a:t>
            </a:r>
            <a:r>
              <a:rPr dirty="0" smtClean="0" baseline="2174" sz="3300" spc="-4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-mo</a:t>
            </a:r>
            <a:r>
              <a:rPr dirty="0" smtClean="0" baseline="2174" sz="3300" spc="-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2174" sz="3300" spc="-5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is</a:t>
            </a:r>
            <a:r>
              <a:rPr dirty="0" smtClean="0" baseline="2174" sz="3300" spc="-16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the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7816" y="1965624"/>
            <a:ext cx="215892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least</a:t>
            </a:r>
            <a:r>
              <a:rPr dirty="0" smtClean="0" baseline="2174" sz="3300" spc="-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signif</a:t>
            </a:r>
            <a:r>
              <a:rPr dirty="0" smtClean="0" baseline="2174" sz="3300" spc="-9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cant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3453" y="1965624"/>
            <a:ext cx="66552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git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0907" y="3133374"/>
            <a:ext cx="3403810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1202</a:t>
            </a:r>
            <a:r>
              <a:rPr dirty="0" smtClean="0" baseline="1087" sz="3300" spc="-65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=</a:t>
            </a:r>
            <a:r>
              <a:rPr dirty="0" smtClean="0" baseline="1087" sz="3300" spc="-1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1x</a:t>
            </a:r>
            <a:r>
              <a:rPr dirty="0" smtClean="0" baseline="1087" sz="3300" spc="4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3</a:t>
            </a:r>
            <a:r>
              <a:rPr dirty="0" smtClean="0" baseline="23094" sz="2175" spc="20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2x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2</a:t>
            </a:r>
            <a:r>
              <a:rPr dirty="0" smtClean="0" baseline="23094" sz="2175" spc="191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0x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1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9874" y="3133374"/>
            <a:ext cx="907938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2x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4282" y="4342188"/>
            <a:ext cx="57052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-4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he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1153" y="4342188"/>
            <a:ext cx="2145820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2174" sz="3300" spc="-9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r>
              <a:rPr dirty="0" smtClean="0" baseline="2174" sz="3300" spc="-4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2174" sz="3300" spc="-4">
                <a:solidFill>
                  <a:srgbClr val="FFFFFF"/>
                </a:solidFill>
                <a:latin typeface="Comic Sans MS"/>
                <a:cs typeface="Comic Sans MS"/>
              </a:rPr>
              <a:t>-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baseline="2174" sz="3300" spc="-9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st</a:t>
            </a:r>
            <a:r>
              <a:rPr dirty="0" smtClean="0" baseline="2174" sz="3300" spc="2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is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174" sz="3300" spc="-4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he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4433" y="4342188"/>
            <a:ext cx="69742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baseline="2174" sz="3300" spc="-9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st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1969" y="4342188"/>
            <a:ext cx="1435999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si</a:t>
            </a:r>
            <a:r>
              <a:rPr dirty="0" smtClean="0" baseline="2174" sz="3300" spc="-9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nifi</a:t>
            </a:r>
            <a:r>
              <a:rPr dirty="0" smtClean="0" baseline="2174" sz="3300" spc="-9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ant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4072" y="4342188"/>
            <a:ext cx="66628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di</a:t>
            </a:r>
            <a:r>
              <a:rPr dirty="0" smtClean="0" baseline="2174" sz="3300" spc="-9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2174" sz="3300" spc="0">
                <a:solidFill>
                  <a:srgbClr val="FFFFFF"/>
                </a:solidFill>
                <a:latin typeface="Comic Sans MS"/>
                <a:cs typeface="Comic Sans MS"/>
              </a:rPr>
              <a:t>it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8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372225" y="2708910"/>
            <a:ext cx="390905" cy="236347"/>
          </a:xfrm>
          <a:custGeom>
            <a:avLst/>
            <a:gdLst/>
            <a:ahLst/>
            <a:cxnLst/>
            <a:rect l="l" t="t" r="r" b="b"/>
            <a:pathLst>
              <a:path w="390905" h="236347">
                <a:moveTo>
                  <a:pt x="0" y="236347"/>
                </a:moveTo>
                <a:lnTo>
                  <a:pt x="795" y="218730"/>
                </a:lnTo>
                <a:lnTo>
                  <a:pt x="3105" y="201928"/>
                </a:lnTo>
                <a:lnTo>
                  <a:pt x="6816" y="186128"/>
                </a:lnTo>
                <a:lnTo>
                  <a:pt x="11815" y="171518"/>
                </a:lnTo>
                <a:lnTo>
                  <a:pt x="17989" y="158284"/>
                </a:lnTo>
                <a:lnTo>
                  <a:pt x="25223" y="146613"/>
                </a:lnTo>
                <a:lnTo>
                  <a:pt x="33405" y="136692"/>
                </a:lnTo>
                <a:lnTo>
                  <a:pt x="42421" y="128708"/>
                </a:lnTo>
                <a:lnTo>
                  <a:pt x="52157" y="122848"/>
                </a:lnTo>
                <a:lnTo>
                  <a:pt x="62500" y="119300"/>
                </a:lnTo>
                <a:lnTo>
                  <a:pt x="72262" y="118237"/>
                </a:lnTo>
                <a:lnTo>
                  <a:pt x="123189" y="118237"/>
                </a:lnTo>
                <a:lnTo>
                  <a:pt x="133946" y="116933"/>
                </a:lnTo>
                <a:lnTo>
                  <a:pt x="144210" y="113149"/>
                </a:lnTo>
                <a:lnTo>
                  <a:pt x="153866" y="107071"/>
                </a:lnTo>
                <a:lnTo>
                  <a:pt x="162800" y="98887"/>
                </a:lnTo>
                <a:lnTo>
                  <a:pt x="170896" y="88784"/>
                </a:lnTo>
                <a:lnTo>
                  <a:pt x="178040" y="76952"/>
                </a:lnTo>
                <a:lnTo>
                  <a:pt x="184116" y="63576"/>
                </a:lnTo>
                <a:lnTo>
                  <a:pt x="189009" y="48846"/>
                </a:lnTo>
                <a:lnTo>
                  <a:pt x="192606" y="32948"/>
                </a:lnTo>
                <a:lnTo>
                  <a:pt x="194790" y="16071"/>
                </a:lnTo>
                <a:lnTo>
                  <a:pt x="195452" y="0"/>
                </a:lnTo>
                <a:lnTo>
                  <a:pt x="196247" y="17614"/>
                </a:lnTo>
                <a:lnTo>
                  <a:pt x="198555" y="34419"/>
                </a:lnTo>
                <a:lnTo>
                  <a:pt x="202262" y="50227"/>
                </a:lnTo>
                <a:lnTo>
                  <a:pt x="207255" y="64850"/>
                </a:lnTo>
                <a:lnTo>
                  <a:pt x="213419" y="78099"/>
                </a:lnTo>
                <a:lnTo>
                  <a:pt x="220641" y="89786"/>
                </a:lnTo>
                <a:lnTo>
                  <a:pt x="228806" y="99725"/>
                </a:lnTo>
                <a:lnTo>
                  <a:pt x="237801" y="107726"/>
                </a:lnTo>
                <a:lnTo>
                  <a:pt x="247511" y="113601"/>
                </a:lnTo>
                <a:lnTo>
                  <a:pt x="257823" y="117164"/>
                </a:lnTo>
                <a:lnTo>
                  <a:pt x="267589" y="118237"/>
                </a:lnTo>
                <a:lnTo>
                  <a:pt x="318643" y="118237"/>
                </a:lnTo>
                <a:lnTo>
                  <a:pt x="329407" y="119539"/>
                </a:lnTo>
                <a:lnTo>
                  <a:pt x="339678" y="123321"/>
                </a:lnTo>
                <a:lnTo>
                  <a:pt x="349341" y="129396"/>
                </a:lnTo>
                <a:lnTo>
                  <a:pt x="358279" y="137576"/>
                </a:lnTo>
                <a:lnTo>
                  <a:pt x="366379" y="147676"/>
                </a:lnTo>
                <a:lnTo>
                  <a:pt x="373524" y="159508"/>
                </a:lnTo>
                <a:lnTo>
                  <a:pt x="379599" y="172884"/>
                </a:lnTo>
                <a:lnTo>
                  <a:pt x="384489" y="187618"/>
                </a:lnTo>
                <a:lnTo>
                  <a:pt x="388079" y="203524"/>
                </a:lnTo>
                <a:lnTo>
                  <a:pt x="390254" y="220413"/>
                </a:lnTo>
                <a:lnTo>
                  <a:pt x="390905" y="236347"/>
                </a:lnTo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902077" y="3467480"/>
            <a:ext cx="171450" cy="609600"/>
          </a:xfrm>
          <a:custGeom>
            <a:avLst/>
            <a:gdLst/>
            <a:ahLst/>
            <a:cxnLst/>
            <a:rect l="l" t="t" r="r" b="b"/>
            <a:pathLst>
              <a:path w="171450" h="609600">
                <a:moveTo>
                  <a:pt x="57150" y="609600"/>
                </a:moveTo>
                <a:lnTo>
                  <a:pt x="114300" y="609600"/>
                </a:lnTo>
                <a:lnTo>
                  <a:pt x="114300" y="142875"/>
                </a:lnTo>
                <a:lnTo>
                  <a:pt x="171450" y="171450"/>
                </a:lnTo>
                <a:lnTo>
                  <a:pt x="85725" y="0"/>
                </a:lnTo>
                <a:lnTo>
                  <a:pt x="57150" y="142875"/>
                </a:lnTo>
                <a:lnTo>
                  <a:pt x="57150" y="609600"/>
                </a:lnTo>
                <a:close/>
              </a:path>
              <a:path w="171450" h="609600">
                <a:moveTo>
                  <a:pt x="57150" y="142875"/>
                </a:moveTo>
                <a:lnTo>
                  <a:pt x="85725" y="0"/>
                </a:lnTo>
                <a:lnTo>
                  <a:pt x="0" y="171450"/>
                </a:lnTo>
                <a:lnTo>
                  <a:pt x="57150" y="171449"/>
                </a:lnTo>
                <a:lnTo>
                  <a:pt x="57150" y="142875"/>
                </a:lnTo>
                <a:close/>
              </a:path>
              <a:path w="171450" h="609600">
                <a:moveTo>
                  <a:pt x="171450" y="171450"/>
                </a:moveTo>
                <a:lnTo>
                  <a:pt x="114300" y="142875"/>
                </a:lnTo>
                <a:lnTo>
                  <a:pt x="114300" y="171449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070473" y="3467480"/>
            <a:ext cx="171450" cy="609600"/>
          </a:xfrm>
          <a:custGeom>
            <a:avLst/>
            <a:gdLst/>
            <a:ahLst/>
            <a:cxnLst/>
            <a:rect l="l" t="t" r="r" b="b"/>
            <a:pathLst>
              <a:path w="171450" h="609600">
                <a:moveTo>
                  <a:pt x="57150" y="609600"/>
                </a:moveTo>
                <a:lnTo>
                  <a:pt x="114300" y="609600"/>
                </a:lnTo>
                <a:lnTo>
                  <a:pt x="114300" y="142875"/>
                </a:lnTo>
                <a:lnTo>
                  <a:pt x="171450" y="171450"/>
                </a:lnTo>
                <a:lnTo>
                  <a:pt x="85725" y="0"/>
                </a:lnTo>
                <a:lnTo>
                  <a:pt x="57150" y="142875"/>
                </a:lnTo>
                <a:lnTo>
                  <a:pt x="57150" y="609600"/>
                </a:lnTo>
                <a:close/>
              </a:path>
              <a:path w="171450" h="609600">
                <a:moveTo>
                  <a:pt x="57150" y="142875"/>
                </a:moveTo>
                <a:lnTo>
                  <a:pt x="85725" y="0"/>
                </a:lnTo>
                <a:lnTo>
                  <a:pt x="0" y="171450"/>
                </a:lnTo>
                <a:lnTo>
                  <a:pt x="57150" y="171449"/>
                </a:lnTo>
                <a:lnTo>
                  <a:pt x="57150" y="142875"/>
                </a:lnTo>
                <a:close/>
              </a:path>
              <a:path w="171450" h="609600">
                <a:moveTo>
                  <a:pt x="171450" y="171450"/>
                </a:moveTo>
                <a:lnTo>
                  <a:pt x="114300" y="142875"/>
                </a:lnTo>
                <a:lnTo>
                  <a:pt x="114300" y="171449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987802" y="4043553"/>
            <a:ext cx="3168396" cy="0"/>
          </a:xfrm>
          <a:custGeom>
            <a:avLst/>
            <a:gdLst/>
            <a:ahLst/>
            <a:cxnLst/>
            <a:rect l="l" t="t" r="r" b="b"/>
            <a:pathLst>
              <a:path w="3168396" h="0">
                <a:moveTo>
                  <a:pt x="0" y="0"/>
                </a:moveTo>
                <a:lnTo>
                  <a:pt x="3168396" y="0"/>
                </a:lnTo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2329" y="270791"/>
            <a:ext cx="138968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Base-3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4654" y="270791"/>
            <a:ext cx="286049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Sys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em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(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729" y="1126789"/>
            <a:ext cx="203088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C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nstit</a:t>
            </a:r>
            <a:r>
              <a:rPr dirty="0" smtClean="0" baseline="2174" sz="3300" spc="-9">
                <a:latin typeface="Comic Sans MS"/>
                <a:cs typeface="Comic Sans MS"/>
              </a:rPr>
              <a:t>u</a:t>
            </a:r>
            <a:r>
              <a:rPr dirty="0" smtClean="0" baseline="2174" sz="3300" spc="0">
                <a:latin typeface="Comic Sans MS"/>
                <a:cs typeface="Comic Sans MS"/>
              </a:rPr>
              <a:t>ents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5545" y="1126789"/>
            <a:ext cx="58171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of</a:t>
            </a:r>
            <a:r>
              <a:rPr dirty="0" smtClean="0" baseline="2174" sz="3300" spc="-22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4326" y="1126789"/>
            <a:ext cx="208443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cimal</a:t>
            </a:r>
            <a:r>
              <a:rPr dirty="0" smtClean="0" baseline="2174" sz="3300" spc="-6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number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3703" y="2356035"/>
            <a:ext cx="19297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8965" y="3133374"/>
            <a:ext cx="2685752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=</a:t>
            </a:r>
            <a:r>
              <a:rPr dirty="0" smtClean="0" baseline="1087" sz="3300" spc="-1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1x3</a:t>
            </a:r>
            <a:r>
              <a:rPr dirty="0" smtClean="0" baseline="23094" sz="2175" spc="0">
                <a:latin typeface="Comic Sans MS"/>
                <a:cs typeface="Comic Sans MS"/>
              </a:rPr>
              <a:t>3</a:t>
            </a:r>
            <a:r>
              <a:rPr dirty="0" smtClean="0" baseline="23094" sz="2175" spc="20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2x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2</a:t>
            </a:r>
            <a:r>
              <a:rPr dirty="0" smtClean="0" baseline="23094" sz="2175" spc="191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latin typeface="Comic Sans MS"/>
                <a:cs typeface="Comic Sans MS"/>
              </a:rPr>
              <a:t>0x</a:t>
            </a:r>
            <a:r>
              <a:rPr dirty="0" smtClean="0" baseline="1087" sz="3300" spc="9"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latin typeface="Comic Sans MS"/>
                <a:cs typeface="Comic Sans MS"/>
              </a:rPr>
              <a:t>1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9874" y="3133374"/>
            <a:ext cx="907938" cy="31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+</a:t>
            </a:r>
            <a:r>
              <a:rPr dirty="0" smtClean="0" baseline="1087" sz="3300" spc="4"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00AF50"/>
                </a:solidFill>
                <a:latin typeface="Comic Sans MS"/>
                <a:cs typeface="Comic Sans MS"/>
              </a:rPr>
              <a:t>2x</a:t>
            </a:r>
            <a:r>
              <a:rPr dirty="0" smtClean="0" baseline="1087" sz="3300" spc="9">
                <a:solidFill>
                  <a:srgbClr val="00AF50"/>
                </a:solidFill>
                <a:latin typeface="Comic Sans MS"/>
                <a:cs typeface="Comic Sans MS"/>
              </a:rPr>
              <a:t>3</a:t>
            </a:r>
            <a:r>
              <a:rPr dirty="0" smtClean="0" baseline="23094" sz="2175" spc="0">
                <a:solidFill>
                  <a:srgbClr val="00AF50"/>
                </a:solidFill>
                <a:latin typeface="Comic Sans MS"/>
                <a:cs typeface="Comic Sans MS"/>
              </a:rPr>
              <a:t>0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907" y="3143676"/>
            <a:ext cx="70405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12</a:t>
            </a:r>
            <a:r>
              <a:rPr dirty="0" smtClean="0" baseline="2174" sz="3300" spc="4">
                <a:latin typeface="Comic Sans MS"/>
                <a:cs typeface="Comic Sans MS"/>
              </a:rPr>
              <a:t>0</a:t>
            </a:r>
            <a:r>
              <a:rPr dirty="0" smtClean="0" baseline="2174" sz="3300" spc="0">
                <a:solidFill>
                  <a:srgbClr val="00AF50"/>
                </a:solidFill>
                <a:latin typeface="Comic Sans MS"/>
                <a:cs typeface="Comic Sans MS"/>
              </a:rPr>
              <a:t>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8174" y="4227494"/>
            <a:ext cx="37875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1’s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3085" y="4227494"/>
            <a:ext cx="130328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mu</a:t>
            </a:r>
            <a:r>
              <a:rPr dirty="0" smtClean="0" baseline="2174" sz="3300" spc="-4">
                <a:latin typeface="Comic Sans MS"/>
                <a:cs typeface="Comic Sans MS"/>
              </a:rPr>
              <a:t>l</a:t>
            </a:r>
            <a:r>
              <a:rPr dirty="0" smtClean="0" baseline="2174" sz="3300" spc="0">
                <a:latin typeface="Comic Sans MS"/>
                <a:cs typeface="Comic Sans MS"/>
              </a:rPr>
              <a:t>tipl</a:t>
            </a:r>
            <a:r>
              <a:rPr dirty="0" smtClean="0" baseline="2174" sz="3300" spc="-9">
                <a:latin typeface="Comic Sans MS"/>
                <a:cs typeface="Comic Sans MS"/>
              </a:rPr>
              <a:t>i</a:t>
            </a:r>
            <a:r>
              <a:rPr dirty="0" smtClean="0" baseline="2174" sz="3300" spc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9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