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B65D-02EB-5E46-5750-782E01E90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61391-6DC8-138B-C9F9-27C860268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54E4-6D84-7EC3-1EBB-108D1E1F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A38-26F3-4685-A199-1BAB6003012C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01397-0705-8D28-3313-39717EB9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CC97-E071-C13A-BFC8-673F08C6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108-E8CF-4B84-AA35-09E96D645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0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BD9F-0B4E-E863-C6B3-4D6875B9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342D-5708-DAAB-A3A3-7CC8E4076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AC3A-FD36-C36D-F390-477AD32A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A38-26F3-4685-A199-1BAB6003012C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D1D9-C14F-3CD2-E32A-8AD12161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C3A8-169A-E0CC-3485-4FBAC79E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108-E8CF-4B84-AA35-09E96D645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18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8F38C-0564-9DA7-08D0-CED40E49A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0ABFB-0E85-F059-A48E-3D327F065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6AB41-2E49-BE75-4CD9-5CD6B041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A38-26F3-4685-A199-1BAB6003012C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1800-A164-5454-3ADB-2C6FCEF5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CD3-E6C2-3EF1-D38F-BF4AA28F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108-E8CF-4B84-AA35-09E96D645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9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0CD2-D5CA-C752-93FC-07C1FBC4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3E28-E281-D973-8F2D-83F1AA73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43C8-62ED-FE61-A4B1-A01BEF23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A38-26F3-4685-A199-1BAB6003012C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40A4-E9E3-CEF7-341C-48988884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A4820-E2F5-FE61-ABDA-3B7F97F5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108-E8CF-4B84-AA35-09E96D645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85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08CD-70C5-DA70-21FB-195D3DFF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30491-37E5-2BE9-90FD-5B487C1C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6FEF1-75BA-EBF8-EDB8-E7F0B998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A38-26F3-4685-A199-1BAB6003012C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B10D-7D8B-172D-1266-EB21213C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CDAE0-BE7F-5D1C-2BE4-D4D180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108-E8CF-4B84-AA35-09E96D645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99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754E-EC44-9515-B225-100792A2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B881-C304-580D-ED91-4B6285D51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AA6F3-246A-DC61-E03A-AAE2FD774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261AD-DB77-47E5-3154-9EEB42B9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A38-26F3-4685-A199-1BAB6003012C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F2DDD-FB2A-0DBA-01AD-3B1D51A4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BD275-7CCD-AD9F-6BEF-00818501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108-E8CF-4B84-AA35-09E96D645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30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D2D3-613F-DA45-D377-277B1280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B7D3E-BB55-6A77-B974-2B7E2448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39D1C-A1DF-0AC9-5F07-BD19C0DE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D71AE-CF69-3669-1B89-9BD6CC141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6E962-5AC1-7DFC-B8A7-9DEDA5198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07D1E-C873-6F4A-6781-9AF118DE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A38-26F3-4685-A199-1BAB6003012C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FF19D-C0E4-53CC-5C6F-81E9F717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4BA74-AB4C-29C0-F284-2AFD32A8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108-E8CF-4B84-AA35-09E96D645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24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DD9A-67C1-605D-D4D0-958E9437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2AC19-06B0-4EA9-E3DD-AF31A582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A38-26F3-4685-A199-1BAB6003012C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316AD-C7B9-6D72-70C7-22E762F9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5B2DC-4932-0EFA-2102-9C964933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108-E8CF-4B84-AA35-09E96D645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2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2AB82-989F-8FF6-5DFD-4B6BFC18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A38-26F3-4685-A199-1BAB6003012C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CB1C1-EC26-D576-1483-684D722D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A1BAE-7A7B-FAC9-97E8-348AAAF3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108-E8CF-4B84-AA35-09E96D645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29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AF25-3840-8587-17AF-E09F75DB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B7F8-2D10-2FA7-8C59-CE75DEB2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4D9C1-7089-CB5D-07E0-D6414125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A6CE4-8600-A218-863D-5EEBBEA2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A38-26F3-4685-A199-1BAB6003012C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6FBA3-9661-1059-4632-9A7E0AAF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AABFD-F0DC-4D3F-3D41-1FD86C37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108-E8CF-4B84-AA35-09E96D645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0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5298-EE6F-1FCD-E5E8-262DE515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D4559-1280-20DC-A40F-CEF1524E9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5F037-CBAE-82D8-6B24-4E07DEACC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1B84B-3F74-06FA-7A56-E6031F36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A38-26F3-4685-A199-1BAB6003012C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702F8-7C5A-053C-54AB-04858A2C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5F5CB-C433-172E-9FB5-9C82F23B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108-E8CF-4B84-AA35-09E96D645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25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1DEA4-670C-9D5B-91AC-1F192270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F08A3-0CF7-3282-64F0-633A34453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D7B1-DE68-A3A6-A783-759ECA9B2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BA38-26F3-4685-A199-1BAB6003012C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821B-8448-0D61-D2F3-4C88E91BE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7510-A914-82AB-4484-3606E9255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C108-E8CF-4B84-AA35-09E96D645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1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85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awais tasleem</dc:creator>
  <cp:lastModifiedBy>awais tasleem</cp:lastModifiedBy>
  <cp:revision>1</cp:revision>
  <dcterms:created xsi:type="dcterms:W3CDTF">2023-03-22T04:16:32Z</dcterms:created>
  <dcterms:modified xsi:type="dcterms:W3CDTF">2023-03-22T04:17:30Z</dcterms:modified>
</cp:coreProperties>
</file>