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FF2F2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>
        <p:scale>
          <a:sx n="73" d="100"/>
          <a:sy n="73" d="100"/>
        </p:scale>
        <p:origin x="49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859A-4C2B-4B4E-B3A9-17E69B206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01537-8843-48D2-8B57-838061CD7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4" indent="0" algn="ctr">
              <a:buNone/>
              <a:defRPr sz="2000"/>
            </a:lvl2pPr>
            <a:lvl3pPr marL="914468" indent="0" algn="ctr">
              <a:buNone/>
              <a:defRPr sz="1801"/>
            </a:lvl3pPr>
            <a:lvl4pPr marL="1371702" indent="0" algn="ctr">
              <a:buNone/>
              <a:defRPr sz="1600"/>
            </a:lvl4pPr>
            <a:lvl5pPr marL="1828938" indent="0" algn="ctr">
              <a:buNone/>
              <a:defRPr sz="1600"/>
            </a:lvl5pPr>
            <a:lvl6pPr marL="2286173" indent="0" algn="ctr">
              <a:buNone/>
              <a:defRPr sz="1600"/>
            </a:lvl6pPr>
            <a:lvl7pPr marL="2743405" indent="0" algn="ctr">
              <a:buNone/>
              <a:defRPr sz="1600"/>
            </a:lvl7pPr>
            <a:lvl8pPr marL="3200643" indent="0" algn="ctr">
              <a:buNone/>
              <a:defRPr sz="1600"/>
            </a:lvl8pPr>
            <a:lvl9pPr marL="365787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62394-0BEB-46F3-8737-9188B7AF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CBB-20E0-4396-BE28-CFC52D159F0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2CB9-09D6-47AC-A50A-587AD255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EC1DD-05D6-4560-A825-E03C4ABB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4A84-85B6-4CF1-A4C8-113A24CBC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15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87CA-7BC8-49FF-9ED3-D09F4CBF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25B07-9194-4F09-9211-BC4BFAAE5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F0881-F0E6-44EF-B0F4-21660EC6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CBB-20E0-4396-BE28-CFC52D159F0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DB8F-AA13-4A05-8B40-9D65A5A0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AECD3-DB6F-4486-83A8-2E26CF50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4A84-85B6-4CF1-A4C8-113A24CBC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36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B4734-C615-442B-86AA-84B81B337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5F08A-CBF2-4473-8B61-3B5EC7451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7257-4E30-48C4-9026-BF474166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CBB-20E0-4396-BE28-CFC52D159F0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5E0D-79BA-4BAD-A4FB-5623A1D9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563A-7E53-4FE5-A9BD-B1DB1ED8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4A84-85B6-4CF1-A4C8-113A24CBC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5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BD-F64C-4A95-81C5-5849DC26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DFCD-0E36-4288-A8CC-B436D3BB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D868-0452-4625-BC09-BA4046C7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CBB-20E0-4396-BE28-CFC52D159F0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CEFD-7995-433D-89C9-54785B3C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4CDF-29F4-4275-9CFA-88AB225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4A84-85B6-4CF1-A4C8-113A24CBC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28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7243-D7D6-4623-AE92-65DEC7A1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35BC0-F8B5-42D1-BC24-995AFCB2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6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7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A904A-8AFA-4351-9D17-A7C8B050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CBB-20E0-4396-BE28-CFC52D159F0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DC89E-7468-4079-9E2B-D731DFEB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441B-D5CE-42F6-8E15-D0B8B4D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4A84-85B6-4CF1-A4C8-113A24CBC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E82-96D8-4BDF-AEDB-0ABE1C63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C97A-6015-4B03-B6D0-AF0E3C999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794C2-F169-43ED-888C-E19CAA7F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E124-821E-46C0-9B21-2B31C776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CBB-20E0-4396-BE28-CFC52D159F0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1E4E-A132-4E0B-8E42-CF9DDDCE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4E21A-7877-4342-87A5-01DFA158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4A84-85B6-4CF1-A4C8-113A24CBC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7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B864-B015-46DA-8380-B603ACD0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E457F-E43C-4506-AA81-D48D2879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5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8" indent="0">
              <a:buNone/>
              <a:defRPr sz="1801" b="1"/>
            </a:lvl3pPr>
            <a:lvl4pPr marL="1371702" indent="0">
              <a:buNone/>
              <a:defRPr sz="1600" b="1"/>
            </a:lvl4pPr>
            <a:lvl5pPr marL="1828938" indent="0">
              <a:buNone/>
              <a:defRPr sz="1600" b="1"/>
            </a:lvl5pPr>
            <a:lvl6pPr marL="2286173" indent="0">
              <a:buNone/>
              <a:defRPr sz="1600" b="1"/>
            </a:lvl6pPr>
            <a:lvl7pPr marL="2743405" indent="0">
              <a:buNone/>
              <a:defRPr sz="1600" b="1"/>
            </a:lvl7pPr>
            <a:lvl8pPr marL="3200643" indent="0">
              <a:buNone/>
              <a:defRPr sz="1600" b="1"/>
            </a:lvl8pPr>
            <a:lvl9pPr marL="365787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EA858-8638-43F2-AF46-86AFB137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AC0FC-DBDD-4B27-9246-BB848BC62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8" indent="0">
              <a:buNone/>
              <a:defRPr sz="1801" b="1"/>
            </a:lvl3pPr>
            <a:lvl4pPr marL="1371702" indent="0">
              <a:buNone/>
              <a:defRPr sz="1600" b="1"/>
            </a:lvl4pPr>
            <a:lvl5pPr marL="1828938" indent="0">
              <a:buNone/>
              <a:defRPr sz="1600" b="1"/>
            </a:lvl5pPr>
            <a:lvl6pPr marL="2286173" indent="0">
              <a:buNone/>
              <a:defRPr sz="1600" b="1"/>
            </a:lvl6pPr>
            <a:lvl7pPr marL="2743405" indent="0">
              <a:buNone/>
              <a:defRPr sz="1600" b="1"/>
            </a:lvl7pPr>
            <a:lvl8pPr marL="3200643" indent="0">
              <a:buNone/>
              <a:defRPr sz="1600" b="1"/>
            </a:lvl8pPr>
            <a:lvl9pPr marL="365787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C1616-492E-426B-828A-E6DDB4171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35306-7346-4992-B5FF-F1B1FF6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CBB-20E0-4396-BE28-CFC52D159F0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C6B31-2AEE-49D4-B72F-BCF0634F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429AD-9BD6-4D05-AF4C-E57D9583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4A84-85B6-4CF1-A4C8-113A24CBC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8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E419-DBB8-4582-AC72-98C633DC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6335D-7439-4DDA-9B3F-C8C43EF8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CBB-20E0-4396-BE28-CFC52D159F0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7354F-BAFF-44D6-957C-46C3907F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466A3-7967-4F56-8254-3BAFD78A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4A84-85B6-4CF1-A4C8-113A24CBC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41310-5BCC-499F-B487-FC1A022C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CBB-20E0-4396-BE28-CFC52D159F0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C1827-44EC-4AB8-AE7A-AE1249ED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89FCA-62E1-402F-A8FA-C4AC3F61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4A84-85B6-4CF1-A4C8-113A24CBC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19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B5A4-DF10-41FE-BA54-A8383C81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894D8-07A2-4A0F-AC01-FBCC8655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C921-CC09-47F5-A23F-F8104D9A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4" indent="0">
              <a:buNone/>
              <a:defRPr sz="1401"/>
            </a:lvl2pPr>
            <a:lvl3pPr marL="914468" indent="0">
              <a:buNone/>
              <a:defRPr sz="1200"/>
            </a:lvl3pPr>
            <a:lvl4pPr marL="1371702" indent="0">
              <a:buNone/>
              <a:defRPr sz="1001"/>
            </a:lvl4pPr>
            <a:lvl5pPr marL="1828938" indent="0">
              <a:buNone/>
              <a:defRPr sz="1001"/>
            </a:lvl5pPr>
            <a:lvl6pPr marL="2286173" indent="0">
              <a:buNone/>
              <a:defRPr sz="1001"/>
            </a:lvl6pPr>
            <a:lvl7pPr marL="2743405" indent="0">
              <a:buNone/>
              <a:defRPr sz="1001"/>
            </a:lvl7pPr>
            <a:lvl8pPr marL="3200643" indent="0">
              <a:buNone/>
              <a:defRPr sz="1001"/>
            </a:lvl8pPr>
            <a:lvl9pPr marL="3657875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3AEF0-8E5E-4E60-A6F6-8A1CF954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CBB-20E0-4396-BE28-CFC52D159F0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67C87-B1EA-42EA-A604-135380B3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FC02E-3A62-4463-97B0-416F3E4A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4A84-85B6-4CF1-A4C8-113A24CBC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75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AF8B-1015-478B-8C69-B06D81D3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ACFB6-C37C-4F7E-A96F-0DCF773F1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4" indent="0">
              <a:buNone/>
              <a:defRPr sz="2800"/>
            </a:lvl2pPr>
            <a:lvl3pPr marL="914468" indent="0">
              <a:buNone/>
              <a:defRPr sz="2400"/>
            </a:lvl3pPr>
            <a:lvl4pPr marL="1371702" indent="0">
              <a:buNone/>
              <a:defRPr sz="2000"/>
            </a:lvl4pPr>
            <a:lvl5pPr marL="1828938" indent="0">
              <a:buNone/>
              <a:defRPr sz="2000"/>
            </a:lvl5pPr>
            <a:lvl6pPr marL="2286173" indent="0">
              <a:buNone/>
              <a:defRPr sz="2000"/>
            </a:lvl6pPr>
            <a:lvl7pPr marL="2743405" indent="0">
              <a:buNone/>
              <a:defRPr sz="2000"/>
            </a:lvl7pPr>
            <a:lvl8pPr marL="3200643" indent="0">
              <a:buNone/>
              <a:defRPr sz="2000"/>
            </a:lvl8pPr>
            <a:lvl9pPr marL="3657875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5741D-BC7C-4316-90A1-C72337097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4" indent="0">
              <a:buNone/>
              <a:defRPr sz="1401"/>
            </a:lvl2pPr>
            <a:lvl3pPr marL="914468" indent="0">
              <a:buNone/>
              <a:defRPr sz="1200"/>
            </a:lvl3pPr>
            <a:lvl4pPr marL="1371702" indent="0">
              <a:buNone/>
              <a:defRPr sz="1001"/>
            </a:lvl4pPr>
            <a:lvl5pPr marL="1828938" indent="0">
              <a:buNone/>
              <a:defRPr sz="1001"/>
            </a:lvl5pPr>
            <a:lvl6pPr marL="2286173" indent="0">
              <a:buNone/>
              <a:defRPr sz="1001"/>
            </a:lvl6pPr>
            <a:lvl7pPr marL="2743405" indent="0">
              <a:buNone/>
              <a:defRPr sz="1001"/>
            </a:lvl7pPr>
            <a:lvl8pPr marL="3200643" indent="0">
              <a:buNone/>
              <a:defRPr sz="1001"/>
            </a:lvl8pPr>
            <a:lvl9pPr marL="3657875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324F1-08B5-4AFD-AFFC-4E8AA40F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CBB-20E0-4396-BE28-CFC52D159F0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026C0-68B9-42D9-9421-BD12CC75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2AD35-71BE-42B7-87DD-4D5F143F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4A84-85B6-4CF1-A4C8-113A24CBC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F2F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F4668-B668-4FE2-9A24-383A16ED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FFACD-248E-4355-99CF-1E8C6D268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420B-2CB8-49D6-8ED8-2E2B8591B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2CBB-20E0-4396-BE28-CFC52D159F05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399F6-0EFC-410D-AFEB-31A908733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55B2-5C96-4C8C-A0D9-3509E7653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4A84-85B6-4CF1-A4C8-113A24CBC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89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6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6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2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6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0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55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91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025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257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491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34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68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2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8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73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405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643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75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62CDEC-986C-444C-9AB6-B5274372AD01}"/>
              </a:ext>
            </a:extLst>
          </p:cNvPr>
          <p:cNvSpPr/>
          <p:nvPr/>
        </p:nvSpPr>
        <p:spPr>
          <a:xfrm>
            <a:off x="250378" y="206831"/>
            <a:ext cx="11691259" cy="126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AEB3F6-E715-4766-9B10-B500D8E23C4B}"/>
              </a:ext>
            </a:extLst>
          </p:cNvPr>
          <p:cNvCxnSpPr/>
          <p:nvPr/>
        </p:nvCxnSpPr>
        <p:spPr>
          <a:xfrm>
            <a:off x="250378" y="1611085"/>
            <a:ext cx="11691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5DCB8-614B-4BB9-A39B-1AD1F40E7CC6}"/>
              </a:ext>
            </a:extLst>
          </p:cNvPr>
          <p:cNvSpPr/>
          <p:nvPr/>
        </p:nvSpPr>
        <p:spPr>
          <a:xfrm>
            <a:off x="250373" y="4463142"/>
            <a:ext cx="2634343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Button for menu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529994-3AFA-465A-AE8A-C83955C31EC9}"/>
              </a:ext>
            </a:extLst>
          </p:cNvPr>
          <p:cNvSpPr/>
          <p:nvPr/>
        </p:nvSpPr>
        <p:spPr>
          <a:xfrm>
            <a:off x="9307289" y="4463142"/>
            <a:ext cx="2634343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Button for order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0D134-E9D9-49DC-B507-83FA4975F7B8}"/>
              </a:ext>
            </a:extLst>
          </p:cNvPr>
          <p:cNvSpPr/>
          <p:nvPr/>
        </p:nvSpPr>
        <p:spPr>
          <a:xfrm>
            <a:off x="250373" y="1785262"/>
            <a:ext cx="2634343" cy="244918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Picture of burger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AEA6D6-877B-4C92-8761-083427B82CFA}"/>
              </a:ext>
            </a:extLst>
          </p:cNvPr>
          <p:cNvSpPr/>
          <p:nvPr/>
        </p:nvSpPr>
        <p:spPr>
          <a:xfrm>
            <a:off x="3124201" y="1785262"/>
            <a:ext cx="2634343" cy="244918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Picture of pizza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5CAB22-2753-4463-A23C-7BDEA97A8160}"/>
              </a:ext>
            </a:extLst>
          </p:cNvPr>
          <p:cNvSpPr/>
          <p:nvPr/>
        </p:nvSpPr>
        <p:spPr>
          <a:xfrm>
            <a:off x="9307289" y="1812526"/>
            <a:ext cx="2634343" cy="244918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Picture of desert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7D023-DB21-4771-91B0-B671D223881A}"/>
              </a:ext>
            </a:extLst>
          </p:cNvPr>
          <p:cNvSpPr/>
          <p:nvPr/>
        </p:nvSpPr>
        <p:spPr>
          <a:xfrm>
            <a:off x="6433461" y="1812526"/>
            <a:ext cx="2634343" cy="244918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Picture of meal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1A8D7158-F13B-4FB0-A45C-CDF6FB15D260}"/>
              </a:ext>
            </a:extLst>
          </p:cNvPr>
          <p:cNvSpPr/>
          <p:nvPr/>
        </p:nvSpPr>
        <p:spPr>
          <a:xfrm>
            <a:off x="4778837" y="4691655"/>
            <a:ext cx="2634341" cy="6858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Background colour red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66D938-8A18-40D4-BB65-666EEBCBD678}"/>
              </a:ext>
            </a:extLst>
          </p:cNvPr>
          <p:cNvCxnSpPr/>
          <p:nvPr/>
        </p:nvCxnSpPr>
        <p:spPr>
          <a:xfrm>
            <a:off x="250378" y="5671459"/>
            <a:ext cx="11691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28672-F7ED-4BD0-B217-F910845F914D}"/>
              </a:ext>
            </a:extLst>
          </p:cNvPr>
          <p:cNvSpPr/>
          <p:nvPr/>
        </p:nvSpPr>
        <p:spPr>
          <a:xfrm>
            <a:off x="250378" y="5845628"/>
            <a:ext cx="11691259" cy="94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Footer</a:t>
            </a:r>
          </a:p>
          <a:p>
            <a:pPr algn="ctr"/>
            <a:r>
              <a:rPr lang="en-GB" sz="1801" dirty="0"/>
              <a:t>My name</a:t>
            </a:r>
          </a:p>
          <a:p>
            <a:pPr algn="ctr"/>
            <a:r>
              <a:rPr lang="en-GB" sz="1801" dirty="0"/>
              <a:t>Name of company and location and company email</a:t>
            </a:r>
          </a:p>
        </p:txBody>
      </p:sp>
      <p:pic>
        <p:nvPicPr>
          <p:cNvPr id="1026" name="Picture 2" descr="http://localhost:51189/images/AGF2.png">
            <a:extLst>
              <a:ext uri="{FF2B5EF4-FFF2-40B4-BE49-F238E27FC236}">
                <a16:creationId xmlns:a16="http://schemas.microsoft.com/office/drawing/2014/main" id="{8F9A87AB-D349-4087-8407-DC8EF5CE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44" y="212240"/>
            <a:ext cx="1279111" cy="12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7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3F973C-B46B-49C2-85A4-4F1089144A7A}"/>
              </a:ext>
            </a:extLst>
          </p:cNvPr>
          <p:cNvSpPr>
            <a:spLocks noChangeAspect="1"/>
          </p:cNvSpPr>
          <p:nvPr/>
        </p:nvSpPr>
        <p:spPr>
          <a:xfrm>
            <a:off x="4168091" y="0"/>
            <a:ext cx="3855818" cy="6854788"/>
          </a:xfrm>
          <a:prstGeom prst="rect">
            <a:avLst/>
          </a:prstGeom>
          <a:solidFill>
            <a:srgbClr val="FF6D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82DAC-BB90-414A-B851-CD359D756399}"/>
              </a:ext>
            </a:extLst>
          </p:cNvPr>
          <p:cNvSpPr/>
          <p:nvPr/>
        </p:nvSpPr>
        <p:spPr>
          <a:xfrm>
            <a:off x="4296000" y="152402"/>
            <a:ext cx="3600000" cy="12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C0349-6BC7-4E0D-93A2-062DFB57B86A}"/>
              </a:ext>
            </a:extLst>
          </p:cNvPr>
          <p:cNvSpPr>
            <a:spLocks noChangeAspect="1"/>
          </p:cNvSpPr>
          <p:nvPr/>
        </p:nvSpPr>
        <p:spPr>
          <a:xfrm>
            <a:off x="6223906" y="1753207"/>
            <a:ext cx="1672093" cy="155457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Picture of desert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085E34-4672-4E5F-B67B-3775FADDE2A7}"/>
              </a:ext>
            </a:extLst>
          </p:cNvPr>
          <p:cNvSpPr>
            <a:spLocks noChangeAspect="1"/>
          </p:cNvSpPr>
          <p:nvPr/>
        </p:nvSpPr>
        <p:spPr>
          <a:xfrm>
            <a:off x="4296000" y="1753207"/>
            <a:ext cx="1672093" cy="155457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Picture of meal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954072-D6A8-4B94-9B23-86573780C997}"/>
              </a:ext>
            </a:extLst>
          </p:cNvPr>
          <p:cNvSpPr/>
          <p:nvPr/>
        </p:nvSpPr>
        <p:spPr>
          <a:xfrm>
            <a:off x="4296001" y="3650922"/>
            <a:ext cx="3600000" cy="709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Button for menu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0CDE13-B76B-451C-8116-BF492412E000}"/>
              </a:ext>
            </a:extLst>
          </p:cNvPr>
          <p:cNvSpPr/>
          <p:nvPr/>
        </p:nvSpPr>
        <p:spPr>
          <a:xfrm>
            <a:off x="4295999" y="4626085"/>
            <a:ext cx="3600000" cy="709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Button for order page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88B4F0-1F0C-49A3-A19C-D0DE7D6DA7FC}"/>
              </a:ext>
            </a:extLst>
          </p:cNvPr>
          <p:cNvCxnSpPr>
            <a:cxnSpLocks/>
          </p:cNvCxnSpPr>
          <p:nvPr/>
        </p:nvCxnSpPr>
        <p:spPr>
          <a:xfrm>
            <a:off x="4296000" y="1600804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644BA7-2069-48CF-BC3D-B600A096CCB1}"/>
              </a:ext>
            </a:extLst>
          </p:cNvPr>
          <p:cNvCxnSpPr>
            <a:cxnSpLocks/>
          </p:cNvCxnSpPr>
          <p:nvPr/>
        </p:nvCxnSpPr>
        <p:spPr>
          <a:xfrm>
            <a:off x="4296000" y="3429000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7A87513-81C0-45E0-9573-7C63E7C53A86}"/>
              </a:ext>
            </a:extLst>
          </p:cNvPr>
          <p:cNvSpPr/>
          <p:nvPr/>
        </p:nvSpPr>
        <p:spPr>
          <a:xfrm>
            <a:off x="4295999" y="5853443"/>
            <a:ext cx="3600000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Footer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4630FD-2038-41BE-B660-991EABA30B56}"/>
              </a:ext>
            </a:extLst>
          </p:cNvPr>
          <p:cNvCxnSpPr>
            <a:cxnSpLocks/>
          </p:cNvCxnSpPr>
          <p:nvPr/>
        </p:nvCxnSpPr>
        <p:spPr>
          <a:xfrm>
            <a:off x="4295999" y="5584372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localhost:51189/images/AGF2.png">
            <a:extLst>
              <a:ext uri="{FF2B5EF4-FFF2-40B4-BE49-F238E27FC236}">
                <a16:creationId xmlns:a16="http://schemas.microsoft.com/office/drawing/2014/main" id="{86D4B85B-C4DB-47CB-B7AA-58683A5D6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50" y="169291"/>
            <a:ext cx="1279111" cy="12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9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454D2-4227-4D62-9975-71495008ECC4}"/>
              </a:ext>
            </a:extLst>
          </p:cNvPr>
          <p:cNvSpPr/>
          <p:nvPr/>
        </p:nvSpPr>
        <p:spPr>
          <a:xfrm>
            <a:off x="250378" y="206831"/>
            <a:ext cx="11691259" cy="126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Menu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DC3490-0201-4D84-BB84-CF5D63205301}"/>
              </a:ext>
            </a:extLst>
          </p:cNvPr>
          <p:cNvCxnSpPr/>
          <p:nvPr/>
        </p:nvCxnSpPr>
        <p:spPr>
          <a:xfrm>
            <a:off x="250378" y="1611085"/>
            <a:ext cx="11691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localhost:51189/images/AGF2.png">
            <a:extLst>
              <a:ext uri="{FF2B5EF4-FFF2-40B4-BE49-F238E27FC236}">
                <a16:creationId xmlns:a16="http://schemas.microsoft.com/office/drawing/2014/main" id="{A42F2715-5FEA-4084-9BAF-9E8F4570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" y="206831"/>
            <a:ext cx="1279111" cy="12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2243B69-EEE0-4BFD-8A89-A3506307EE5A}"/>
              </a:ext>
            </a:extLst>
          </p:cNvPr>
          <p:cNvGrpSpPr/>
          <p:nvPr/>
        </p:nvGrpSpPr>
        <p:grpSpPr>
          <a:xfrm>
            <a:off x="250378" y="5671459"/>
            <a:ext cx="11691259" cy="1115826"/>
            <a:chOff x="250378" y="5671459"/>
            <a:chExt cx="11691259" cy="11158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E17734-AFE0-4307-AD62-07F7FB69D015}"/>
                </a:ext>
              </a:extLst>
            </p:cNvPr>
            <p:cNvCxnSpPr/>
            <p:nvPr/>
          </p:nvCxnSpPr>
          <p:spPr>
            <a:xfrm>
              <a:off x="250378" y="5671459"/>
              <a:ext cx="116912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486403-4B65-497B-B23C-15125F8105AC}"/>
                </a:ext>
              </a:extLst>
            </p:cNvPr>
            <p:cNvSpPr/>
            <p:nvPr/>
          </p:nvSpPr>
          <p:spPr>
            <a:xfrm>
              <a:off x="250378" y="5845628"/>
              <a:ext cx="11691259" cy="941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801" dirty="0"/>
                <a:t>Footer</a:t>
              </a:r>
            </a:p>
            <a:p>
              <a:pPr algn="ctr"/>
              <a:r>
                <a:rPr lang="en-GB" sz="1801" dirty="0"/>
                <a:t>My name</a:t>
              </a:r>
            </a:p>
            <a:p>
              <a:pPr algn="ctr"/>
              <a:r>
                <a:rPr lang="en-GB" sz="1801" dirty="0"/>
                <a:t>Name of company and location and company email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827F5D9-FAC5-4530-9BA1-0B943DFE45D7}"/>
              </a:ext>
            </a:extLst>
          </p:cNvPr>
          <p:cNvSpPr/>
          <p:nvPr/>
        </p:nvSpPr>
        <p:spPr>
          <a:xfrm>
            <a:off x="250378" y="1785254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B7649-DCBE-4B0E-B284-92C6601AB0B9}"/>
              </a:ext>
            </a:extLst>
          </p:cNvPr>
          <p:cNvSpPr/>
          <p:nvPr/>
        </p:nvSpPr>
        <p:spPr>
          <a:xfrm>
            <a:off x="2972735" y="1785254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Mains</a:t>
            </a:r>
          </a:p>
          <a:p>
            <a:pPr algn="ctr"/>
            <a:r>
              <a:rPr lang="en-GB" dirty="0"/>
              <a:t>Kebabs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194BC7-39EA-4FE7-86BA-C795588039D1}"/>
              </a:ext>
            </a:extLst>
          </p:cNvPr>
          <p:cNvSpPr/>
          <p:nvPr/>
        </p:nvSpPr>
        <p:spPr>
          <a:xfrm>
            <a:off x="5456443" y="3814172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Deserts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C3398B-DCC2-404F-8039-49CF0E8A2F1A}"/>
              </a:ext>
            </a:extLst>
          </p:cNvPr>
          <p:cNvSpPr/>
          <p:nvPr/>
        </p:nvSpPr>
        <p:spPr>
          <a:xfrm>
            <a:off x="7940153" y="3814172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Sides/Condiments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57F5C-77CE-4EB0-977A-E00D94E326BC}"/>
              </a:ext>
            </a:extLst>
          </p:cNvPr>
          <p:cNvSpPr/>
          <p:nvPr/>
        </p:nvSpPr>
        <p:spPr>
          <a:xfrm>
            <a:off x="10662509" y="3814172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Drinks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18B19-C178-42B2-A711-028D97C92751}"/>
              </a:ext>
            </a:extLst>
          </p:cNvPr>
          <p:cNvSpPr/>
          <p:nvPr/>
        </p:nvSpPr>
        <p:spPr>
          <a:xfrm>
            <a:off x="5456444" y="1857983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Mains</a:t>
            </a:r>
          </a:p>
          <a:p>
            <a:pPr algn="ctr"/>
            <a:r>
              <a:rPr lang="en-GB" dirty="0"/>
              <a:t>Pizza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958FE8-1EB5-4F4B-A85A-A260B2890825}"/>
              </a:ext>
            </a:extLst>
          </p:cNvPr>
          <p:cNvSpPr/>
          <p:nvPr/>
        </p:nvSpPr>
        <p:spPr>
          <a:xfrm>
            <a:off x="7940153" y="1857983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Mains</a:t>
            </a:r>
          </a:p>
          <a:p>
            <a:pPr algn="ctr"/>
            <a:r>
              <a:rPr lang="en-GB" dirty="0"/>
              <a:t>Burgers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25041C-D9E6-425F-9890-1E3D7172BC00}"/>
              </a:ext>
            </a:extLst>
          </p:cNvPr>
          <p:cNvSpPr/>
          <p:nvPr/>
        </p:nvSpPr>
        <p:spPr>
          <a:xfrm>
            <a:off x="250378" y="3809881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Mains</a:t>
            </a:r>
          </a:p>
          <a:p>
            <a:pPr algn="ctr"/>
            <a:r>
              <a:rPr lang="en-GB" dirty="0"/>
              <a:t>Curry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A7E66C-1999-4166-A81E-6045FACB36E3}"/>
              </a:ext>
            </a:extLst>
          </p:cNvPr>
          <p:cNvSpPr txBox="1"/>
          <p:nvPr/>
        </p:nvSpPr>
        <p:spPr>
          <a:xfrm>
            <a:off x="2594919" y="4621427"/>
            <a:ext cx="321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some pictures of food</a:t>
            </a:r>
          </a:p>
        </p:txBody>
      </p:sp>
    </p:spTree>
    <p:extLst>
      <p:ext uri="{BB962C8B-B14F-4D97-AF65-F5344CB8AC3E}">
        <p14:creationId xmlns:p14="http://schemas.microsoft.com/office/powerpoint/2010/main" val="81235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454D2-4227-4D62-9975-71495008ECC4}"/>
              </a:ext>
            </a:extLst>
          </p:cNvPr>
          <p:cNvSpPr/>
          <p:nvPr/>
        </p:nvSpPr>
        <p:spPr>
          <a:xfrm>
            <a:off x="250378" y="206831"/>
            <a:ext cx="11691259" cy="126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1" dirty="0"/>
              <a:t>Order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DC3490-0201-4D84-BB84-CF5D63205301}"/>
              </a:ext>
            </a:extLst>
          </p:cNvPr>
          <p:cNvCxnSpPr/>
          <p:nvPr/>
        </p:nvCxnSpPr>
        <p:spPr>
          <a:xfrm>
            <a:off x="250378" y="1611085"/>
            <a:ext cx="11691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localhost:51189/images/AGF2.png">
            <a:extLst>
              <a:ext uri="{FF2B5EF4-FFF2-40B4-BE49-F238E27FC236}">
                <a16:creationId xmlns:a16="http://schemas.microsoft.com/office/drawing/2014/main" id="{A42F2715-5FEA-4084-9BAF-9E8F4570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" y="206831"/>
            <a:ext cx="1279111" cy="12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2243B69-EEE0-4BFD-8A89-A3506307EE5A}"/>
              </a:ext>
            </a:extLst>
          </p:cNvPr>
          <p:cNvGrpSpPr/>
          <p:nvPr/>
        </p:nvGrpSpPr>
        <p:grpSpPr>
          <a:xfrm>
            <a:off x="250378" y="5671459"/>
            <a:ext cx="11691259" cy="1115826"/>
            <a:chOff x="250378" y="5671459"/>
            <a:chExt cx="11691259" cy="11158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E17734-AFE0-4307-AD62-07F7FB69D015}"/>
                </a:ext>
              </a:extLst>
            </p:cNvPr>
            <p:cNvCxnSpPr/>
            <p:nvPr/>
          </p:nvCxnSpPr>
          <p:spPr>
            <a:xfrm>
              <a:off x="250378" y="5671459"/>
              <a:ext cx="116912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486403-4B65-497B-B23C-15125F8105AC}"/>
                </a:ext>
              </a:extLst>
            </p:cNvPr>
            <p:cNvSpPr/>
            <p:nvPr/>
          </p:nvSpPr>
          <p:spPr>
            <a:xfrm>
              <a:off x="250378" y="5845628"/>
              <a:ext cx="11691259" cy="941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801" dirty="0"/>
                <a:t>Footer</a:t>
              </a:r>
            </a:p>
            <a:p>
              <a:pPr algn="ctr"/>
              <a:r>
                <a:rPr lang="en-GB" sz="1801" dirty="0"/>
                <a:t>My name</a:t>
              </a:r>
            </a:p>
            <a:p>
              <a:pPr algn="ctr"/>
              <a:r>
                <a:rPr lang="en-GB" sz="1801" dirty="0"/>
                <a:t>Name of company and location and company email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2FFE3E-76A9-4540-ACB6-9F473F64AE62}"/>
              </a:ext>
            </a:extLst>
          </p:cNvPr>
          <p:cNvSpPr/>
          <p:nvPr/>
        </p:nvSpPr>
        <p:spPr>
          <a:xfrm>
            <a:off x="9502345" y="1785254"/>
            <a:ext cx="2439292" cy="319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 Details of what the person has ordered.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C3D8C-2D93-48D2-8566-82841ADC93DF}"/>
              </a:ext>
            </a:extLst>
          </p:cNvPr>
          <p:cNvSpPr/>
          <p:nvPr/>
        </p:nvSpPr>
        <p:spPr>
          <a:xfrm>
            <a:off x="345989" y="1785253"/>
            <a:ext cx="1183500" cy="340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First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B4103E-2A5B-4598-983A-CE120C48EE52}"/>
              </a:ext>
            </a:extLst>
          </p:cNvPr>
          <p:cNvSpPr/>
          <p:nvPr/>
        </p:nvSpPr>
        <p:spPr>
          <a:xfrm>
            <a:off x="1746421" y="1790804"/>
            <a:ext cx="1183500" cy="340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Surname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754BFF-C5A3-4047-80F4-99D69EF5D544}"/>
              </a:ext>
            </a:extLst>
          </p:cNvPr>
          <p:cNvSpPr/>
          <p:nvPr/>
        </p:nvSpPr>
        <p:spPr>
          <a:xfrm>
            <a:off x="3146853" y="1783999"/>
            <a:ext cx="1183500" cy="340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CB7944-60B2-4AD4-91B5-31805D02C693}"/>
              </a:ext>
            </a:extLst>
          </p:cNvPr>
          <p:cNvSpPr/>
          <p:nvPr/>
        </p:nvSpPr>
        <p:spPr>
          <a:xfrm>
            <a:off x="9502345" y="5151670"/>
            <a:ext cx="2439291" cy="340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Final Price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86F18C-AF6B-4C46-8409-58E3A7DBC85C}"/>
              </a:ext>
            </a:extLst>
          </p:cNvPr>
          <p:cNvSpPr/>
          <p:nvPr/>
        </p:nvSpPr>
        <p:spPr>
          <a:xfrm>
            <a:off x="345989" y="2519022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DDB82A-CAD1-42FA-8341-20073A161B3F}"/>
              </a:ext>
            </a:extLst>
          </p:cNvPr>
          <p:cNvSpPr/>
          <p:nvPr/>
        </p:nvSpPr>
        <p:spPr>
          <a:xfrm>
            <a:off x="345989" y="3613715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Mains</a:t>
            </a:r>
          </a:p>
          <a:p>
            <a:pPr algn="ctr"/>
            <a:r>
              <a:rPr lang="en-GB" dirty="0"/>
              <a:t>Kebabs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8EC99E-4B58-4A38-A479-B994308C0BA4}"/>
              </a:ext>
            </a:extLst>
          </p:cNvPr>
          <p:cNvSpPr/>
          <p:nvPr/>
        </p:nvSpPr>
        <p:spPr>
          <a:xfrm>
            <a:off x="345989" y="4702857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Mains</a:t>
            </a:r>
          </a:p>
          <a:p>
            <a:pPr algn="ctr"/>
            <a:r>
              <a:rPr lang="en-GB" dirty="0"/>
              <a:t>Kebabs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91006C-1654-4653-8808-83D3AFC5A7AD}"/>
              </a:ext>
            </a:extLst>
          </p:cNvPr>
          <p:cNvSpPr/>
          <p:nvPr/>
        </p:nvSpPr>
        <p:spPr>
          <a:xfrm>
            <a:off x="3166699" y="2517768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Mains</a:t>
            </a:r>
          </a:p>
          <a:p>
            <a:pPr algn="ctr"/>
            <a:r>
              <a:rPr lang="en-GB" dirty="0"/>
              <a:t>Pizza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7E0CA3-8C92-401C-9F7A-E4C0D190772E}"/>
              </a:ext>
            </a:extLst>
          </p:cNvPr>
          <p:cNvSpPr/>
          <p:nvPr/>
        </p:nvSpPr>
        <p:spPr>
          <a:xfrm>
            <a:off x="3166699" y="3613715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Mains</a:t>
            </a:r>
          </a:p>
          <a:p>
            <a:pPr algn="ctr"/>
            <a:r>
              <a:rPr lang="en-GB" dirty="0"/>
              <a:t>Burgers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8DA9C-EB23-4B0B-94FE-38D4C51AF0BA}"/>
              </a:ext>
            </a:extLst>
          </p:cNvPr>
          <p:cNvSpPr/>
          <p:nvPr/>
        </p:nvSpPr>
        <p:spPr>
          <a:xfrm>
            <a:off x="5986013" y="4188847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Sides/Condiments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53F0E-E04F-46C3-9CB2-93278BF5587D}"/>
              </a:ext>
            </a:extLst>
          </p:cNvPr>
          <p:cNvSpPr/>
          <p:nvPr/>
        </p:nvSpPr>
        <p:spPr>
          <a:xfrm>
            <a:off x="5987409" y="3092672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Drinks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4624CF-E639-4C59-B185-92F913AA7D13}"/>
              </a:ext>
            </a:extLst>
          </p:cNvPr>
          <p:cNvSpPr/>
          <p:nvPr/>
        </p:nvSpPr>
        <p:spPr>
          <a:xfrm>
            <a:off x="3166699" y="4688658"/>
            <a:ext cx="1279111" cy="5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Deserts</a:t>
            </a:r>
          </a:p>
        </p:txBody>
      </p:sp>
    </p:spTree>
    <p:extLst>
      <p:ext uri="{BB962C8B-B14F-4D97-AF65-F5344CB8AC3E}">
        <p14:creationId xmlns:p14="http://schemas.microsoft.com/office/powerpoint/2010/main" val="115588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121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Tasleem, Awais (UG)</dc:creator>
  <cp:lastModifiedBy>Tasleem, Awais (UG)</cp:lastModifiedBy>
  <cp:revision>15</cp:revision>
  <dcterms:created xsi:type="dcterms:W3CDTF">2019-03-16T21:08:05Z</dcterms:created>
  <dcterms:modified xsi:type="dcterms:W3CDTF">2019-04-08T07:49:52Z</dcterms:modified>
</cp:coreProperties>
</file>