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Montserrat" panose="02000505000000020004" pitchFamily="2" charset="0"/>
              </a:rPr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 smtClean="0">
                <a:latin typeface="Montserrat" panose="02000505000000020004" pitchFamily="2" charset="0"/>
              </a:rPr>
              <a:t>28/07/2023</a:t>
            </a:r>
            <a:endParaRPr lang="en-GB" sz="1600" dirty="0">
              <a:latin typeface="Montserrat" panose="02000505000000020004" pitchFamily="2" charset="0"/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298558"/>
            <a:ext cx="9396073" cy="442867"/>
          </a:xfrm>
        </p:spPr>
        <p:txBody>
          <a:bodyPr/>
          <a:lstStyle/>
          <a:p>
            <a:r>
              <a:rPr lang="en-GB" sz="2700" b="1" dirty="0" smtClean="0">
                <a:latin typeface="Montserrat" panose="02000505000000020004" pitchFamily="2" charset="0"/>
              </a:rPr>
              <a:t>INSIGHTS FROM CUSTOMER REVIEWS</a:t>
            </a:r>
            <a:endParaRPr lang="en-GB" sz="2700" b="1" dirty="0">
              <a:latin typeface="Montserrat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Montserrat" panose="02000505000000020004" pitchFamily="2" charset="0"/>
              </a:rPr>
              <a:t>From cleaning </a:t>
            </a:r>
            <a:r>
              <a:rPr lang="en-GB" sz="2000" dirty="0" smtClean="0">
                <a:latin typeface="Montserrat" panose="02000505000000020004" pitchFamily="2" charset="0"/>
              </a:rPr>
              <a:t>3611 </a:t>
            </a:r>
            <a:r>
              <a:rPr lang="en-GB" sz="2000" dirty="0" smtClean="0">
                <a:latin typeface="Montserrat" panose="02000505000000020004" pitchFamily="2" charset="0"/>
              </a:rPr>
              <a:t>reviews given by the customers, we obtained </a:t>
            </a:r>
          </a:p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Positive Reviews -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1079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Negative Reviews -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768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 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Neutral 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Reviews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– </a:t>
            </a:r>
            <a:r>
              <a:rPr lang="en-US" sz="1800" b="0" dirty="0" smtClean="0">
                <a:solidFill>
                  <a:schemeClr val="accent6">
                    <a:lumMod val="50000"/>
                  </a:schemeClr>
                </a:solidFill>
                <a:latin typeface="Montserrat" panose="02000505000000020004" pitchFamily="2" charset="0"/>
              </a:rPr>
              <a:t>1764</a:t>
            </a:r>
            <a:endParaRPr lang="en-US" sz="1800" b="0" dirty="0" smtClean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Montserrat" panose="02000505000000020004" pitchFamily="2" charset="0"/>
              </a:rPr>
              <a:t>Word cloud of keywords used in reviews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Montserrat" panose="02000505000000020004" pitchFamily="2" charset="0"/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2" y="3968437"/>
            <a:ext cx="4547892" cy="2271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164" y="2123210"/>
            <a:ext cx="36671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Montserrat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Awais Tanveer</cp:lastModifiedBy>
  <cp:revision>13</cp:revision>
  <cp:lastPrinted>2022-06-09T07:44:13Z</cp:lastPrinted>
  <dcterms:created xsi:type="dcterms:W3CDTF">2022-02-22T07:39:05Z</dcterms:created>
  <dcterms:modified xsi:type="dcterms:W3CDTF">2023-07-27T20:23:33Z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