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Roboto"/>
      <p:regular r:id="rId22"/>
      <p:bold r:id="rId23"/>
      <p:italic r:id="rId24"/>
      <p:boldItalic r:id="rId25"/>
    </p:embeddedFont>
    <p:embeddedFont>
      <p:font typeface="Merriweather"/>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regular.fntdata"/><Relationship Id="rId21" Type="http://schemas.openxmlformats.org/officeDocument/2006/relationships/slide" Target="slides/slide16.xml"/><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erriweather-regular.fntdata"/><Relationship Id="rId25" Type="http://schemas.openxmlformats.org/officeDocument/2006/relationships/font" Target="fonts/Roboto-boldItalic.fntdata"/><Relationship Id="rId28" Type="http://schemas.openxmlformats.org/officeDocument/2006/relationships/font" Target="fonts/Merriweather-italic.fntdata"/><Relationship Id="rId27" Type="http://schemas.openxmlformats.org/officeDocument/2006/relationships/font" Target="fonts/Merriweather-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erriweather-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30021a7d862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30021a7d862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30021a7d862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30021a7d862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30021a7d862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30021a7d862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30021a7d862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30021a7d862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30021a7d862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30021a7d862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30028f3543a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30028f3543a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30021a7d862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30021a7d862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ffff07a29a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ffff07a29a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ffff07a29a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ffff07a29a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ffff07a29a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ffff07a29a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ffff07a29a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ffff07a29a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ffff07a29a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ffff07a29a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ffff07a29a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ffff07a29a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30028f3543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30028f3543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30021a7d86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30021a7d86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chemeClr val="lt2"/>
              </a:buClr>
              <a:buSzPts val="1600"/>
              <a:buNone/>
              <a:defRPr sz="1600">
                <a:solidFill>
                  <a:schemeClr val="lt2"/>
                </a:solidFill>
              </a:defRPr>
            </a:lvl1pPr>
            <a:lvl2pPr lvl="1" rtl="0">
              <a:lnSpc>
                <a:spcPct val="100000"/>
              </a:lnSpc>
              <a:spcBef>
                <a:spcPts val="0"/>
              </a:spcBef>
              <a:spcAft>
                <a:spcPts val="0"/>
              </a:spcAft>
              <a:buClr>
                <a:schemeClr val="lt2"/>
              </a:buClr>
              <a:buSzPts val="1600"/>
              <a:buNone/>
              <a:defRPr sz="1600">
                <a:solidFill>
                  <a:schemeClr val="lt2"/>
                </a:solidFill>
              </a:defRPr>
            </a:lvl2pPr>
            <a:lvl3pPr lvl="2" rtl="0">
              <a:lnSpc>
                <a:spcPct val="100000"/>
              </a:lnSpc>
              <a:spcBef>
                <a:spcPts val="0"/>
              </a:spcBef>
              <a:spcAft>
                <a:spcPts val="0"/>
              </a:spcAft>
              <a:buClr>
                <a:schemeClr val="lt2"/>
              </a:buClr>
              <a:buSzPts val="1600"/>
              <a:buNone/>
              <a:defRPr sz="1600">
                <a:solidFill>
                  <a:schemeClr val="lt2"/>
                </a:solidFill>
              </a:defRPr>
            </a:lvl3pPr>
            <a:lvl4pPr lvl="3" rtl="0">
              <a:lnSpc>
                <a:spcPct val="100000"/>
              </a:lnSpc>
              <a:spcBef>
                <a:spcPts val="0"/>
              </a:spcBef>
              <a:spcAft>
                <a:spcPts val="0"/>
              </a:spcAft>
              <a:buClr>
                <a:schemeClr val="lt2"/>
              </a:buClr>
              <a:buSzPts val="1600"/>
              <a:buNone/>
              <a:defRPr sz="1600">
                <a:solidFill>
                  <a:schemeClr val="lt2"/>
                </a:solidFill>
              </a:defRPr>
            </a:lvl4pPr>
            <a:lvl5pPr lvl="4" rtl="0">
              <a:lnSpc>
                <a:spcPct val="100000"/>
              </a:lnSpc>
              <a:spcBef>
                <a:spcPts val="0"/>
              </a:spcBef>
              <a:spcAft>
                <a:spcPts val="0"/>
              </a:spcAft>
              <a:buClr>
                <a:schemeClr val="lt2"/>
              </a:buClr>
              <a:buSzPts val="1600"/>
              <a:buNone/>
              <a:defRPr sz="1600">
                <a:solidFill>
                  <a:schemeClr val="lt2"/>
                </a:solidFill>
              </a:defRPr>
            </a:lvl5pPr>
            <a:lvl6pPr lvl="5" rtl="0">
              <a:lnSpc>
                <a:spcPct val="100000"/>
              </a:lnSpc>
              <a:spcBef>
                <a:spcPts val="0"/>
              </a:spcBef>
              <a:spcAft>
                <a:spcPts val="0"/>
              </a:spcAft>
              <a:buClr>
                <a:schemeClr val="lt2"/>
              </a:buClr>
              <a:buSzPts val="1600"/>
              <a:buNone/>
              <a:defRPr sz="1600">
                <a:solidFill>
                  <a:schemeClr val="lt2"/>
                </a:solidFill>
              </a:defRPr>
            </a:lvl6pPr>
            <a:lvl7pPr lvl="6" rtl="0">
              <a:lnSpc>
                <a:spcPct val="100000"/>
              </a:lnSpc>
              <a:spcBef>
                <a:spcPts val="0"/>
              </a:spcBef>
              <a:spcAft>
                <a:spcPts val="0"/>
              </a:spcAft>
              <a:buClr>
                <a:schemeClr val="lt2"/>
              </a:buClr>
              <a:buSzPts val="1600"/>
              <a:buNone/>
              <a:defRPr sz="1600">
                <a:solidFill>
                  <a:schemeClr val="lt2"/>
                </a:solidFill>
              </a:defRPr>
            </a:lvl7pPr>
            <a:lvl8pPr lvl="7" rtl="0">
              <a:lnSpc>
                <a:spcPct val="100000"/>
              </a:lnSpc>
              <a:spcBef>
                <a:spcPts val="0"/>
              </a:spcBef>
              <a:spcAft>
                <a:spcPts val="0"/>
              </a:spcAft>
              <a:buClr>
                <a:schemeClr val="lt2"/>
              </a:buClr>
              <a:buSzPts val="1600"/>
              <a:buNone/>
              <a:defRPr sz="1600">
                <a:solidFill>
                  <a:schemeClr val="lt2"/>
                </a:solidFill>
              </a:defRPr>
            </a:lvl8pPr>
            <a:lvl9pPr lvl="8" rtl="0">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rtl="0">
              <a:spcBef>
                <a:spcPts val="0"/>
              </a:spcBef>
              <a:spcAft>
                <a:spcPts val="0"/>
              </a:spcAft>
              <a:buClr>
                <a:schemeClr val="lt1"/>
              </a:buClr>
              <a:buSzPts val="10000"/>
              <a:buNone/>
              <a:defRPr sz="10000">
                <a:solidFill>
                  <a:schemeClr val="lt1"/>
                </a:solidFill>
              </a:defRPr>
            </a:lvl1pPr>
            <a:lvl2pPr lvl="1" rtl="0">
              <a:spcBef>
                <a:spcPts val="0"/>
              </a:spcBef>
              <a:spcAft>
                <a:spcPts val="0"/>
              </a:spcAft>
              <a:buClr>
                <a:schemeClr val="lt1"/>
              </a:buClr>
              <a:buSzPts val="10000"/>
              <a:buNone/>
              <a:defRPr sz="10000">
                <a:solidFill>
                  <a:schemeClr val="lt1"/>
                </a:solidFill>
              </a:defRPr>
            </a:lvl2pPr>
            <a:lvl3pPr lvl="2" rtl="0">
              <a:spcBef>
                <a:spcPts val="0"/>
              </a:spcBef>
              <a:spcAft>
                <a:spcPts val="0"/>
              </a:spcAft>
              <a:buClr>
                <a:schemeClr val="lt1"/>
              </a:buClr>
              <a:buSzPts val="10000"/>
              <a:buNone/>
              <a:defRPr sz="10000">
                <a:solidFill>
                  <a:schemeClr val="lt1"/>
                </a:solidFill>
              </a:defRPr>
            </a:lvl3pPr>
            <a:lvl4pPr lvl="3" rtl="0">
              <a:spcBef>
                <a:spcPts val="0"/>
              </a:spcBef>
              <a:spcAft>
                <a:spcPts val="0"/>
              </a:spcAft>
              <a:buClr>
                <a:schemeClr val="lt1"/>
              </a:buClr>
              <a:buSzPts val="10000"/>
              <a:buNone/>
              <a:defRPr sz="10000">
                <a:solidFill>
                  <a:schemeClr val="lt1"/>
                </a:solidFill>
              </a:defRPr>
            </a:lvl4pPr>
            <a:lvl5pPr lvl="4" rtl="0">
              <a:spcBef>
                <a:spcPts val="0"/>
              </a:spcBef>
              <a:spcAft>
                <a:spcPts val="0"/>
              </a:spcAft>
              <a:buClr>
                <a:schemeClr val="lt1"/>
              </a:buClr>
              <a:buSzPts val="10000"/>
              <a:buNone/>
              <a:defRPr sz="10000">
                <a:solidFill>
                  <a:schemeClr val="lt1"/>
                </a:solidFill>
              </a:defRPr>
            </a:lvl5pPr>
            <a:lvl6pPr lvl="5" rtl="0">
              <a:spcBef>
                <a:spcPts val="0"/>
              </a:spcBef>
              <a:spcAft>
                <a:spcPts val="0"/>
              </a:spcAft>
              <a:buClr>
                <a:schemeClr val="lt1"/>
              </a:buClr>
              <a:buSzPts val="10000"/>
              <a:buNone/>
              <a:defRPr sz="10000">
                <a:solidFill>
                  <a:schemeClr val="lt1"/>
                </a:solidFill>
              </a:defRPr>
            </a:lvl6pPr>
            <a:lvl7pPr lvl="6" rtl="0">
              <a:spcBef>
                <a:spcPts val="0"/>
              </a:spcBef>
              <a:spcAft>
                <a:spcPts val="0"/>
              </a:spcAft>
              <a:buClr>
                <a:schemeClr val="lt1"/>
              </a:buClr>
              <a:buSzPts val="10000"/>
              <a:buNone/>
              <a:defRPr sz="10000">
                <a:solidFill>
                  <a:schemeClr val="lt1"/>
                </a:solidFill>
              </a:defRPr>
            </a:lvl7pPr>
            <a:lvl8pPr lvl="7" rtl="0">
              <a:spcBef>
                <a:spcPts val="0"/>
              </a:spcBef>
              <a:spcAft>
                <a:spcPts val="0"/>
              </a:spcAft>
              <a:buClr>
                <a:schemeClr val="lt1"/>
              </a:buClr>
              <a:buSzPts val="10000"/>
              <a:buNone/>
              <a:defRPr sz="10000">
                <a:solidFill>
                  <a:schemeClr val="lt1"/>
                </a:solidFill>
              </a:defRPr>
            </a:lvl8pPr>
            <a:lvl9pPr lvl="8" rtl="0">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Clr>
                <a:schemeClr val="accent2"/>
              </a:buClr>
              <a:buSzPts val="1300"/>
              <a:buChar char="●"/>
              <a:defRPr>
                <a:solidFill>
                  <a:schemeClr val="accent2"/>
                </a:solidFill>
              </a:defRPr>
            </a:lvl1pPr>
            <a:lvl2pPr indent="-298450" lvl="1" marL="914400" rtl="0">
              <a:spcBef>
                <a:spcPts val="0"/>
              </a:spcBef>
              <a:spcAft>
                <a:spcPts val="0"/>
              </a:spcAft>
              <a:buClr>
                <a:schemeClr val="accent2"/>
              </a:buClr>
              <a:buSzPts val="1100"/>
              <a:buChar char="○"/>
              <a:defRPr>
                <a:solidFill>
                  <a:schemeClr val="accent2"/>
                </a:solidFill>
              </a:defRPr>
            </a:lvl2pPr>
            <a:lvl3pPr indent="-298450" lvl="2" marL="1371600" rtl="0">
              <a:spcBef>
                <a:spcPts val="0"/>
              </a:spcBef>
              <a:spcAft>
                <a:spcPts val="0"/>
              </a:spcAft>
              <a:buClr>
                <a:schemeClr val="accent2"/>
              </a:buClr>
              <a:buSzPts val="1100"/>
              <a:buChar char="■"/>
              <a:defRPr>
                <a:solidFill>
                  <a:schemeClr val="accent2"/>
                </a:solidFill>
              </a:defRPr>
            </a:lvl3pPr>
            <a:lvl4pPr indent="-298450" lvl="3" marL="1828800" rtl="0">
              <a:spcBef>
                <a:spcPts val="0"/>
              </a:spcBef>
              <a:spcAft>
                <a:spcPts val="0"/>
              </a:spcAft>
              <a:buClr>
                <a:schemeClr val="accent2"/>
              </a:buClr>
              <a:buSzPts val="1100"/>
              <a:buChar char="●"/>
              <a:defRPr>
                <a:solidFill>
                  <a:schemeClr val="accent2"/>
                </a:solidFill>
              </a:defRPr>
            </a:lvl4pPr>
            <a:lvl5pPr indent="-298450" lvl="4" marL="2286000" rtl="0">
              <a:spcBef>
                <a:spcPts val="0"/>
              </a:spcBef>
              <a:spcAft>
                <a:spcPts val="0"/>
              </a:spcAft>
              <a:buClr>
                <a:schemeClr val="accent2"/>
              </a:buClr>
              <a:buSzPts val="1100"/>
              <a:buChar char="○"/>
              <a:defRPr>
                <a:solidFill>
                  <a:schemeClr val="accent2"/>
                </a:solidFill>
              </a:defRPr>
            </a:lvl5pPr>
            <a:lvl6pPr indent="-298450" lvl="5" marL="2743200" rtl="0">
              <a:spcBef>
                <a:spcPts val="0"/>
              </a:spcBef>
              <a:spcAft>
                <a:spcPts val="0"/>
              </a:spcAft>
              <a:buClr>
                <a:schemeClr val="accent2"/>
              </a:buClr>
              <a:buSzPts val="1100"/>
              <a:buChar char="■"/>
              <a:defRPr>
                <a:solidFill>
                  <a:schemeClr val="accent2"/>
                </a:solidFill>
              </a:defRPr>
            </a:lvl6pPr>
            <a:lvl7pPr indent="-298450" lvl="6" marL="3200400" rtl="0">
              <a:spcBef>
                <a:spcPts val="0"/>
              </a:spcBef>
              <a:spcAft>
                <a:spcPts val="0"/>
              </a:spcAft>
              <a:buClr>
                <a:schemeClr val="accent2"/>
              </a:buClr>
              <a:buSzPts val="1100"/>
              <a:buChar char="●"/>
              <a:defRPr>
                <a:solidFill>
                  <a:schemeClr val="accent2"/>
                </a:solidFill>
              </a:defRPr>
            </a:lvl7pPr>
            <a:lvl8pPr indent="-298450" lvl="7" marL="3657600" rtl="0">
              <a:spcBef>
                <a:spcPts val="0"/>
              </a:spcBef>
              <a:spcAft>
                <a:spcPts val="0"/>
              </a:spcAft>
              <a:buClr>
                <a:schemeClr val="accent2"/>
              </a:buClr>
              <a:buSzPts val="1100"/>
              <a:buChar char="○"/>
              <a:defRPr>
                <a:solidFill>
                  <a:schemeClr val="accent2"/>
                </a:solidFill>
              </a:defRPr>
            </a:lvl8pPr>
            <a:lvl9pPr indent="-298450" lvl="8" marL="4114800" rtl="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Clr>
                <a:schemeClr val="accent2"/>
              </a:buClr>
              <a:buSzPts val="1300"/>
              <a:buChar char="●"/>
              <a:defRPr>
                <a:solidFill>
                  <a:schemeClr val="accent2"/>
                </a:solidFill>
              </a:defRPr>
            </a:lvl1pPr>
            <a:lvl2pPr indent="-298450" lvl="1" marL="914400" rtl="0">
              <a:spcBef>
                <a:spcPts val="0"/>
              </a:spcBef>
              <a:spcAft>
                <a:spcPts val="0"/>
              </a:spcAft>
              <a:buClr>
                <a:schemeClr val="accent2"/>
              </a:buClr>
              <a:buSzPts val="1100"/>
              <a:buChar char="○"/>
              <a:defRPr>
                <a:solidFill>
                  <a:schemeClr val="accent2"/>
                </a:solidFill>
              </a:defRPr>
            </a:lvl2pPr>
            <a:lvl3pPr indent="-298450" lvl="2" marL="1371600" rtl="0">
              <a:spcBef>
                <a:spcPts val="0"/>
              </a:spcBef>
              <a:spcAft>
                <a:spcPts val="0"/>
              </a:spcAft>
              <a:buClr>
                <a:schemeClr val="accent2"/>
              </a:buClr>
              <a:buSzPts val="1100"/>
              <a:buChar char="■"/>
              <a:defRPr>
                <a:solidFill>
                  <a:schemeClr val="accent2"/>
                </a:solidFill>
              </a:defRPr>
            </a:lvl3pPr>
            <a:lvl4pPr indent="-298450" lvl="3" marL="1828800" rtl="0">
              <a:spcBef>
                <a:spcPts val="0"/>
              </a:spcBef>
              <a:spcAft>
                <a:spcPts val="0"/>
              </a:spcAft>
              <a:buClr>
                <a:schemeClr val="accent2"/>
              </a:buClr>
              <a:buSzPts val="1100"/>
              <a:buChar char="●"/>
              <a:defRPr>
                <a:solidFill>
                  <a:schemeClr val="accent2"/>
                </a:solidFill>
              </a:defRPr>
            </a:lvl4pPr>
            <a:lvl5pPr indent="-298450" lvl="4" marL="2286000" rtl="0">
              <a:spcBef>
                <a:spcPts val="0"/>
              </a:spcBef>
              <a:spcAft>
                <a:spcPts val="0"/>
              </a:spcAft>
              <a:buClr>
                <a:schemeClr val="accent2"/>
              </a:buClr>
              <a:buSzPts val="1100"/>
              <a:buChar char="○"/>
              <a:defRPr>
                <a:solidFill>
                  <a:schemeClr val="accent2"/>
                </a:solidFill>
              </a:defRPr>
            </a:lvl5pPr>
            <a:lvl6pPr indent="-298450" lvl="5" marL="2743200" rtl="0">
              <a:spcBef>
                <a:spcPts val="0"/>
              </a:spcBef>
              <a:spcAft>
                <a:spcPts val="0"/>
              </a:spcAft>
              <a:buClr>
                <a:schemeClr val="accent2"/>
              </a:buClr>
              <a:buSzPts val="1100"/>
              <a:buChar char="■"/>
              <a:defRPr>
                <a:solidFill>
                  <a:schemeClr val="accent2"/>
                </a:solidFill>
              </a:defRPr>
            </a:lvl6pPr>
            <a:lvl7pPr indent="-298450" lvl="6" marL="3200400" rtl="0">
              <a:spcBef>
                <a:spcPts val="0"/>
              </a:spcBef>
              <a:spcAft>
                <a:spcPts val="0"/>
              </a:spcAft>
              <a:buClr>
                <a:schemeClr val="accent2"/>
              </a:buClr>
              <a:buSzPts val="1100"/>
              <a:buChar char="●"/>
              <a:defRPr>
                <a:solidFill>
                  <a:schemeClr val="accent2"/>
                </a:solidFill>
              </a:defRPr>
            </a:lvl7pPr>
            <a:lvl8pPr indent="-298450" lvl="7" marL="3657600" rtl="0">
              <a:spcBef>
                <a:spcPts val="0"/>
              </a:spcBef>
              <a:spcAft>
                <a:spcPts val="0"/>
              </a:spcAft>
              <a:buClr>
                <a:schemeClr val="accent2"/>
              </a:buClr>
              <a:buSzPts val="1100"/>
              <a:buChar char="○"/>
              <a:defRPr>
                <a:solidFill>
                  <a:schemeClr val="accent2"/>
                </a:solidFill>
              </a:defRPr>
            </a:lvl8pPr>
            <a:lvl9pPr indent="-298450" lvl="8" marL="4114800" rtl="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chemeClr val="accent2"/>
              </a:buClr>
              <a:buSzPts val="1600"/>
              <a:buNone/>
              <a:defRPr sz="1600">
                <a:solidFill>
                  <a:schemeClr val="accent2"/>
                </a:solidFill>
              </a:defRPr>
            </a:lvl1pPr>
            <a:lvl2pPr lvl="1" rtl="0">
              <a:lnSpc>
                <a:spcPct val="100000"/>
              </a:lnSpc>
              <a:spcBef>
                <a:spcPts val="0"/>
              </a:spcBef>
              <a:spcAft>
                <a:spcPts val="0"/>
              </a:spcAft>
              <a:buClr>
                <a:schemeClr val="accent2"/>
              </a:buClr>
              <a:buSzPts val="1600"/>
              <a:buNone/>
              <a:defRPr sz="1600">
                <a:solidFill>
                  <a:schemeClr val="accent2"/>
                </a:solidFill>
              </a:defRPr>
            </a:lvl2pPr>
            <a:lvl3pPr lvl="2" rtl="0">
              <a:lnSpc>
                <a:spcPct val="100000"/>
              </a:lnSpc>
              <a:spcBef>
                <a:spcPts val="0"/>
              </a:spcBef>
              <a:spcAft>
                <a:spcPts val="0"/>
              </a:spcAft>
              <a:buClr>
                <a:schemeClr val="accent2"/>
              </a:buClr>
              <a:buSzPts val="1600"/>
              <a:buNone/>
              <a:defRPr sz="1600">
                <a:solidFill>
                  <a:schemeClr val="accent2"/>
                </a:solidFill>
              </a:defRPr>
            </a:lvl3pPr>
            <a:lvl4pPr lvl="3" rtl="0">
              <a:lnSpc>
                <a:spcPct val="100000"/>
              </a:lnSpc>
              <a:spcBef>
                <a:spcPts val="0"/>
              </a:spcBef>
              <a:spcAft>
                <a:spcPts val="0"/>
              </a:spcAft>
              <a:buClr>
                <a:schemeClr val="accent2"/>
              </a:buClr>
              <a:buSzPts val="1600"/>
              <a:buNone/>
              <a:defRPr sz="1600">
                <a:solidFill>
                  <a:schemeClr val="accent2"/>
                </a:solidFill>
              </a:defRPr>
            </a:lvl4pPr>
            <a:lvl5pPr lvl="4" rtl="0">
              <a:lnSpc>
                <a:spcPct val="100000"/>
              </a:lnSpc>
              <a:spcBef>
                <a:spcPts val="0"/>
              </a:spcBef>
              <a:spcAft>
                <a:spcPts val="0"/>
              </a:spcAft>
              <a:buClr>
                <a:schemeClr val="accent2"/>
              </a:buClr>
              <a:buSzPts val="1600"/>
              <a:buNone/>
              <a:defRPr sz="1600">
                <a:solidFill>
                  <a:schemeClr val="accent2"/>
                </a:solidFill>
              </a:defRPr>
            </a:lvl5pPr>
            <a:lvl6pPr lvl="5" rtl="0">
              <a:lnSpc>
                <a:spcPct val="100000"/>
              </a:lnSpc>
              <a:spcBef>
                <a:spcPts val="0"/>
              </a:spcBef>
              <a:spcAft>
                <a:spcPts val="0"/>
              </a:spcAft>
              <a:buClr>
                <a:schemeClr val="accent2"/>
              </a:buClr>
              <a:buSzPts val="1600"/>
              <a:buNone/>
              <a:defRPr sz="1600">
                <a:solidFill>
                  <a:schemeClr val="accent2"/>
                </a:solidFill>
              </a:defRPr>
            </a:lvl6pPr>
            <a:lvl7pPr lvl="6" rtl="0">
              <a:lnSpc>
                <a:spcPct val="100000"/>
              </a:lnSpc>
              <a:spcBef>
                <a:spcPts val="0"/>
              </a:spcBef>
              <a:spcAft>
                <a:spcPts val="0"/>
              </a:spcAft>
              <a:buClr>
                <a:schemeClr val="accent2"/>
              </a:buClr>
              <a:buSzPts val="1600"/>
              <a:buNone/>
              <a:defRPr sz="1600">
                <a:solidFill>
                  <a:schemeClr val="accent2"/>
                </a:solidFill>
              </a:defRPr>
            </a:lvl7pPr>
            <a:lvl8pPr lvl="7" rtl="0">
              <a:lnSpc>
                <a:spcPct val="100000"/>
              </a:lnSpc>
              <a:spcBef>
                <a:spcPts val="0"/>
              </a:spcBef>
              <a:spcAft>
                <a:spcPts val="0"/>
              </a:spcAft>
              <a:buClr>
                <a:schemeClr val="accent2"/>
              </a:buClr>
              <a:buSzPts val="1600"/>
              <a:buNone/>
              <a:defRPr sz="1600">
                <a:solidFill>
                  <a:schemeClr val="accent2"/>
                </a:solidFill>
              </a:defRPr>
            </a:lvl8pPr>
            <a:lvl9pPr lvl="8" rtl="0">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rtl="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latin typeface="Roboto"/>
                <a:ea typeface="Roboto"/>
                <a:cs typeface="Roboto"/>
                <a:sym typeface="Roboto"/>
              </a:defRPr>
            </a:lvl1pPr>
            <a:lvl2pPr lvl="1" rtl="0" algn="r">
              <a:buNone/>
              <a:defRPr sz="1000">
                <a:solidFill>
                  <a:schemeClr val="dk2"/>
                </a:solidFill>
                <a:latin typeface="Roboto"/>
                <a:ea typeface="Roboto"/>
                <a:cs typeface="Roboto"/>
                <a:sym typeface="Roboto"/>
              </a:defRPr>
            </a:lvl2pPr>
            <a:lvl3pPr lvl="2" rtl="0" algn="r">
              <a:buNone/>
              <a:defRPr sz="1000">
                <a:solidFill>
                  <a:schemeClr val="dk2"/>
                </a:solidFill>
                <a:latin typeface="Roboto"/>
                <a:ea typeface="Roboto"/>
                <a:cs typeface="Roboto"/>
                <a:sym typeface="Roboto"/>
              </a:defRPr>
            </a:lvl3pPr>
            <a:lvl4pPr lvl="3" rtl="0" algn="r">
              <a:buNone/>
              <a:defRPr sz="1000">
                <a:solidFill>
                  <a:schemeClr val="dk2"/>
                </a:solidFill>
                <a:latin typeface="Roboto"/>
                <a:ea typeface="Roboto"/>
                <a:cs typeface="Roboto"/>
                <a:sym typeface="Roboto"/>
              </a:defRPr>
            </a:lvl4pPr>
            <a:lvl5pPr lvl="4" rtl="0" algn="r">
              <a:buNone/>
              <a:defRPr sz="1000">
                <a:solidFill>
                  <a:schemeClr val="dk2"/>
                </a:solidFill>
                <a:latin typeface="Roboto"/>
                <a:ea typeface="Roboto"/>
                <a:cs typeface="Roboto"/>
                <a:sym typeface="Roboto"/>
              </a:defRPr>
            </a:lvl5pPr>
            <a:lvl6pPr lvl="5" rtl="0" algn="r">
              <a:buNone/>
              <a:defRPr sz="1000">
                <a:solidFill>
                  <a:schemeClr val="dk2"/>
                </a:solidFill>
                <a:latin typeface="Roboto"/>
                <a:ea typeface="Roboto"/>
                <a:cs typeface="Roboto"/>
                <a:sym typeface="Roboto"/>
              </a:defRPr>
            </a:lvl6pPr>
            <a:lvl7pPr lvl="6" rtl="0" algn="r">
              <a:buNone/>
              <a:defRPr sz="1000">
                <a:solidFill>
                  <a:schemeClr val="dk2"/>
                </a:solidFill>
                <a:latin typeface="Roboto"/>
                <a:ea typeface="Roboto"/>
                <a:cs typeface="Roboto"/>
                <a:sym typeface="Roboto"/>
              </a:defRPr>
            </a:lvl7pPr>
            <a:lvl8pPr lvl="7" rtl="0" algn="r">
              <a:buNone/>
              <a:defRPr sz="1000">
                <a:solidFill>
                  <a:schemeClr val="dk2"/>
                </a:solidFill>
                <a:latin typeface="Roboto"/>
                <a:ea typeface="Roboto"/>
                <a:cs typeface="Roboto"/>
                <a:sym typeface="Roboto"/>
              </a:defRPr>
            </a:lvl8pPr>
            <a:lvl9pPr lvl="8" rtl="0"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Library System</a:t>
            </a:r>
            <a:endParaRPr/>
          </a:p>
          <a:p>
            <a:pPr indent="0" lvl="0" marL="0" rtl="0" algn="l">
              <a:spcBef>
                <a:spcPts val="0"/>
              </a:spcBef>
              <a:spcAft>
                <a:spcPts val="0"/>
              </a:spcAft>
              <a:buNone/>
            </a:pPr>
            <a:r>
              <a:rPr lang="en">
                <a:solidFill>
                  <a:schemeClr val="lt2"/>
                </a:solidFill>
              </a:rPr>
              <a:t>Group 4</a:t>
            </a:r>
            <a:endParaRPr>
              <a:solidFill>
                <a:schemeClr val="lt2"/>
              </a:solidFill>
            </a:endParaRPr>
          </a:p>
        </p:txBody>
      </p:sp>
      <p:sp>
        <p:nvSpPr>
          <p:cNvPr id="65" name="Google Shape;65;p13"/>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Members: </a:t>
            </a:r>
            <a:endParaRPr/>
          </a:p>
          <a:p>
            <a:pPr indent="0" lvl="0" marL="0" rtl="0" algn="l">
              <a:spcBef>
                <a:spcPts val="0"/>
              </a:spcBef>
              <a:spcAft>
                <a:spcPts val="0"/>
              </a:spcAft>
              <a:buNone/>
            </a:pPr>
            <a:r>
              <a:rPr lang="en"/>
              <a:t>Awais Waheed - 618677</a:t>
            </a:r>
            <a:endParaRPr/>
          </a:p>
          <a:p>
            <a:pPr indent="0" lvl="0" marL="0" rtl="0" algn="l">
              <a:spcBef>
                <a:spcPts val="0"/>
              </a:spcBef>
              <a:spcAft>
                <a:spcPts val="0"/>
              </a:spcAft>
              <a:buNone/>
            </a:pPr>
            <a:r>
              <a:rPr lang="en"/>
              <a:t>Arslanbek Ametov - 618653</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2"/>
          <p:cNvSpPr txBox="1"/>
          <p:nvPr>
            <p:ph type="title"/>
          </p:nvPr>
        </p:nvSpPr>
        <p:spPr>
          <a:xfrm>
            <a:off x="311700" y="375775"/>
            <a:ext cx="8520600" cy="7749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2500"/>
              <a:t>Validation rules discussion</a:t>
            </a:r>
            <a:endParaRPr sz="2500"/>
          </a:p>
        </p:txBody>
      </p:sp>
      <p:sp>
        <p:nvSpPr>
          <p:cNvPr id="119" name="Google Shape;119;p22"/>
          <p:cNvSpPr txBox="1"/>
          <p:nvPr/>
        </p:nvSpPr>
        <p:spPr>
          <a:xfrm>
            <a:off x="0" y="1331675"/>
            <a:ext cx="8673000" cy="36018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 sz="1500">
                <a:solidFill>
                  <a:schemeClr val="accent1"/>
                </a:solidFill>
                <a:latin typeface="Roboto"/>
                <a:ea typeface="Roboto"/>
                <a:cs typeface="Roboto"/>
                <a:sym typeface="Roboto"/>
              </a:rPr>
              <a:t>3. </a:t>
            </a:r>
            <a:r>
              <a:rPr b="1" lang="en" sz="1500">
                <a:solidFill>
                  <a:schemeClr val="accent1"/>
                </a:solidFill>
                <a:latin typeface="Roboto"/>
                <a:ea typeface="Roboto"/>
                <a:cs typeface="Roboto"/>
                <a:sym typeface="Roboto"/>
              </a:rPr>
              <a:t>User Experience</a:t>
            </a:r>
            <a:r>
              <a:rPr lang="en" sz="1500">
                <a:solidFill>
                  <a:schemeClr val="accent1"/>
                </a:solidFill>
                <a:latin typeface="Roboto"/>
                <a:ea typeface="Roboto"/>
                <a:cs typeface="Roboto"/>
                <a:sym typeface="Roboto"/>
              </a:rPr>
              <a:t>: Good validation improves the user experience by providing immediate feedback. Clear, actionable error messages guide users on how to correct their input. In our implementation, the messages such as “Invalid ISBN format” or “Please select at least one author” are straightforward and help the user understand and fix mistakes quickly.</a:t>
            </a:r>
            <a:endParaRPr sz="1500">
              <a:solidFill>
                <a:schemeClr val="accent1"/>
              </a:solidFill>
              <a:latin typeface="Roboto"/>
              <a:ea typeface="Roboto"/>
              <a:cs typeface="Roboto"/>
              <a:sym typeface="Roboto"/>
            </a:endParaRPr>
          </a:p>
          <a:p>
            <a:pPr indent="0" lvl="0" marL="0" rtl="0" algn="just">
              <a:lnSpc>
                <a:spcPct val="115000"/>
              </a:lnSpc>
              <a:spcBef>
                <a:spcPts val="0"/>
              </a:spcBef>
              <a:spcAft>
                <a:spcPts val="0"/>
              </a:spcAft>
              <a:buNone/>
            </a:pPr>
            <a:r>
              <a:t/>
            </a:r>
            <a:endParaRPr sz="1500">
              <a:solidFill>
                <a:schemeClr val="accent1"/>
              </a:solidFill>
              <a:latin typeface="Roboto"/>
              <a:ea typeface="Roboto"/>
              <a:cs typeface="Roboto"/>
              <a:sym typeface="Roboto"/>
            </a:endParaRPr>
          </a:p>
          <a:p>
            <a:pPr indent="0" lvl="0" marL="0" rtl="0" algn="just">
              <a:lnSpc>
                <a:spcPct val="115000"/>
              </a:lnSpc>
              <a:spcBef>
                <a:spcPts val="0"/>
              </a:spcBef>
              <a:spcAft>
                <a:spcPts val="0"/>
              </a:spcAft>
              <a:buNone/>
            </a:pPr>
            <a:r>
              <a:rPr lang="en" sz="1500">
                <a:solidFill>
                  <a:schemeClr val="accent1"/>
                </a:solidFill>
                <a:latin typeface="Roboto"/>
                <a:ea typeface="Roboto"/>
                <a:cs typeface="Roboto"/>
                <a:sym typeface="Roboto"/>
              </a:rPr>
              <a:t>4. </a:t>
            </a:r>
            <a:r>
              <a:rPr b="1" lang="en" sz="1500">
                <a:solidFill>
                  <a:schemeClr val="accent1"/>
                </a:solidFill>
                <a:latin typeface="Roboto"/>
                <a:ea typeface="Roboto"/>
                <a:cs typeface="Roboto"/>
                <a:sym typeface="Roboto"/>
              </a:rPr>
              <a:t>Security</a:t>
            </a:r>
            <a:r>
              <a:rPr lang="en" sz="1500">
                <a:solidFill>
                  <a:schemeClr val="accent1"/>
                </a:solidFill>
                <a:latin typeface="Roboto"/>
                <a:ea typeface="Roboto"/>
                <a:cs typeface="Roboto"/>
                <a:sym typeface="Roboto"/>
              </a:rPr>
              <a:t>: Input validation is a critical security practice. Proper validation prevents harmful input from entering the system, which could lead to vulnerabilities like SQL injection, buffer overflows, or other security issues. For instance, validating inputs such as telephone numbers and addresses ensures that no harmful data can be injected into the system.</a:t>
            </a:r>
            <a:endParaRPr sz="1500">
              <a:solidFill>
                <a:schemeClr val="accent1"/>
              </a:solidFill>
              <a:latin typeface="Roboto"/>
              <a:ea typeface="Roboto"/>
              <a:cs typeface="Roboto"/>
              <a:sym typeface="Roboto"/>
            </a:endParaRPr>
          </a:p>
          <a:p>
            <a:pPr indent="0" lvl="0" marL="0" rtl="0" algn="just">
              <a:lnSpc>
                <a:spcPct val="115000"/>
              </a:lnSpc>
              <a:spcBef>
                <a:spcPts val="0"/>
              </a:spcBef>
              <a:spcAft>
                <a:spcPts val="0"/>
              </a:spcAft>
              <a:buNone/>
            </a:pPr>
            <a:r>
              <a:t/>
            </a:r>
            <a:endParaRPr sz="1500">
              <a:solidFill>
                <a:schemeClr val="accent1"/>
              </a:solidFill>
              <a:latin typeface="Roboto"/>
              <a:ea typeface="Roboto"/>
              <a:cs typeface="Roboto"/>
              <a:sym typeface="Roboto"/>
            </a:endParaRPr>
          </a:p>
          <a:p>
            <a:pPr indent="0" lvl="0" marL="0" rtl="0" algn="just">
              <a:lnSpc>
                <a:spcPct val="115000"/>
              </a:lnSpc>
              <a:spcBef>
                <a:spcPts val="0"/>
              </a:spcBef>
              <a:spcAft>
                <a:spcPts val="0"/>
              </a:spcAft>
              <a:buNone/>
            </a:pPr>
            <a:r>
              <a:rPr lang="en" sz="1500">
                <a:solidFill>
                  <a:schemeClr val="accent1"/>
                </a:solidFill>
                <a:latin typeface="Roboto"/>
                <a:ea typeface="Roboto"/>
                <a:cs typeface="Roboto"/>
                <a:sym typeface="Roboto"/>
              </a:rPr>
              <a:t>5. </a:t>
            </a:r>
            <a:r>
              <a:rPr b="1" lang="en" sz="1500">
                <a:solidFill>
                  <a:schemeClr val="accent1"/>
                </a:solidFill>
                <a:latin typeface="Roboto"/>
                <a:ea typeface="Roboto"/>
                <a:cs typeface="Roboto"/>
                <a:sym typeface="Roboto"/>
              </a:rPr>
              <a:t>Separation of Concerns</a:t>
            </a:r>
            <a:r>
              <a:rPr lang="en" sz="1500">
                <a:solidFill>
                  <a:schemeClr val="accent1"/>
                </a:solidFill>
                <a:latin typeface="Roboto"/>
                <a:ea typeface="Roboto"/>
                <a:cs typeface="Roboto"/>
                <a:sym typeface="Roboto"/>
              </a:rPr>
              <a:t>: The code we’ve written follows a good separation of concerns. Validation logic is centralized in the `</a:t>
            </a:r>
            <a:r>
              <a:rPr i="1" lang="en" sz="1500">
                <a:solidFill>
                  <a:schemeClr val="accent1"/>
                </a:solidFill>
                <a:latin typeface="Roboto"/>
                <a:ea typeface="Roboto"/>
                <a:cs typeface="Roboto"/>
                <a:sym typeface="Roboto"/>
              </a:rPr>
              <a:t>ValidationService`</a:t>
            </a:r>
            <a:r>
              <a:rPr lang="en" sz="1500">
                <a:solidFill>
                  <a:schemeClr val="accent1"/>
                </a:solidFill>
                <a:latin typeface="Roboto"/>
                <a:ea typeface="Roboto"/>
                <a:cs typeface="Roboto"/>
                <a:sym typeface="Roboto"/>
              </a:rPr>
              <a:t> class, making the codebase cleaner and easier to maintain. Centralizing validation logic also allows for easy modifications or updates in the future.</a:t>
            </a:r>
            <a:endParaRPr sz="1500">
              <a:solidFill>
                <a:schemeClr val="accent1"/>
              </a:solidFill>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3"/>
          <p:cNvSpPr txBox="1"/>
          <p:nvPr>
            <p:ph type="title"/>
          </p:nvPr>
        </p:nvSpPr>
        <p:spPr>
          <a:xfrm>
            <a:off x="311700" y="375775"/>
            <a:ext cx="8520600" cy="7749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sz="2500"/>
              <a:t>Examples of Validation</a:t>
            </a:r>
            <a:endParaRPr sz="2500"/>
          </a:p>
          <a:p>
            <a:pPr indent="0" lvl="0" marL="0" rtl="0" algn="ctr">
              <a:spcBef>
                <a:spcPts val="0"/>
              </a:spcBef>
              <a:spcAft>
                <a:spcPts val="0"/>
              </a:spcAft>
              <a:buNone/>
            </a:pPr>
            <a:r>
              <a:t/>
            </a:r>
            <a:endParaRPr sz="2500"/>
          </a:p>
          <a:p>
            <a:pPr indent="0" lvl="0" marL="0" rtl="0" algn="ctr">
              <a:spcBef>
                <a:spcPts val="0"/>
              </a:spcBef>
              <a:spcAft>
                <a:spcPts val="0"/>
              </a:spcAft>
              <a:buNone/>
            </a:pPr>
            <a:r>
              <a:t/>
            </a:r>
            <a:endParaRPr sz="2500"/>
          </a:p>
        </p:txBody>
      </p:sp>
      <p:sp>
        <p:nvSpPr>
          <p:cNvPr id="125" name="Google Shape;125;p23"/>
          <p:cNvSpPr txBox="1"/>
          <p:nvPr/>
        </p:nvSpPr>
        <p:spPr>
          <a:xfrm>
            <a:off x="0" y="1331675"/>
            <a:ext cx="9009300" cy="38295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 sz="1600">
                <a:solidFill>
                  <a:schemeClr val="accent1"/>
                </a:solidFill>
                <a:latin typeface="Roboto"/>
                <a:ea typeface="Roboto"/>
                <a:cs typeface="Roboto"/>
                <a:sym typeface="Roboto"/>
              </a:rPr>
              <a:t>1. </a:t>
            </a:r>
            <a:r>
              <a:rPr b="1" lang="en" sz="1600">
                <a:solidFill>
                  <a:schemeClr val="accent1"/>
                </a:solidFill>
                <a:latin typeface="Roboto"/>
                <a:ea typeface="Roboto"/>
                <a:cs typeface="Roboto"/>
                <a:sym typeface="Roboto"/>
              </a:rPr>
              <a:t>ISBN Validation:</a:t>
            </a:r>
            <a:r>
              <a:rPr lang="en" sz="1600">
                <a:solidFill>
                  <a:schemeClr val="accent1"/>
                </a:solidFill>
                <a:latin typeface="Roboto"/>
                <a:ea typeface="Roboto"/>
                <a:cs typeface="Roboto"/>
                <a:sym typeface="Roboto"/>
              </a:rPr>
              <a:t> The system requires ISBNs to follow a strict format (`\\d{2}-\\d{5}`). This prevents malformed ISBNs from being added to the system, ensuring the integrity of book records.</a:t>
            </a:r>
            <a:endParaRPr sz="1600">
              <a:solidFill>
                <a:schemeClr val="accent1"/>
              </a:solidFill>
              <a:latin typeface="Roboto"/>
              <a:ea typeface="Roboto"/>
              <a:cs typeface="Roboto"/>
              <a:sym typeface="Roboto"/>
            </a:endParaRPr>
          </a:p>
          <a:p>
            <a:pPr indent="0" lvl="0" marL="0" rtl="0" algn="just">
              <a:lnSpc>
                <a:spcPct val="115000"/>
              </a:lnSpc>
              <a:spcBef>
                <a:spcPts val="0"/>
              </a:spcBef>
              <a:spcAft>
                <a:spcPts val="0"/>
              </a:spcAft>
              <a:buNone/>
            </a:pPr>
            <a:r>
              <a:rPr lang="en" sz="1600">
                <a:solidFill>
                  <a:schemeClr val="accent1"/>
                </a:solidFill>
                <a:latin typeface="Roboto"/>
                <a:ea typeface="Roboto"/>
                <a:cs typeface="Roboto"/>
                <a:sym typeface="Roboto"/>
              </a:rPr>
              <a:t>   </a:t>
            </a:r>
            <a:endParaRPr sz="1600">
              <a:solidFill>
                <a:schemeClr val="accent1"/>
              </a:solidFill>
              <a:latin typeface="Roboto"/>
              <a:ea typeface="Roboto"/>
              <a:cs typeface="Roboto"/>
              <a:sym typeface="Roboto"/>
            </a:endParaRPr>
          </a:p>
          <a:p>
            <a:pPr indent="0" lvl="0" marL="0" rtl="0" algn="just">
              <a:lnSpc>
                <a:spcPct val="115000"/>
              </a:lnSpc>
              <a:spcBef>
                <a:spcPts val="0"/>
              </a:spcBef>
              <a:spcAft>
                <a:spcPts val="0"/>
              </a:spcAft>
              <a:buNone/>
            </a:pPr>
            <a:r>
              <a:rPr lang="en" sz="1600">
                <a:solidFill>
                  <a:schemeClr val="accent1"/>
                </a:solidFill>
                <a:latin typeface="Roboto"/>
                <a:ea typeface="Roboto"/>
                <a:cs typeface="Roboto"/>
                <a:sym typeface="Roboto"/>
              </a:rPr>
              <a:t>2. </a:t>
            </a:r>
            <a:r>
              <a:rPr b="1" lang="en" sz="1600">
                <a:solidFill>
                  <a:schemeClr val="accent1"/>
                </a:solidFill>
                <a:latin typeface="Roboto"/>
                <a:ea typeface="Roboto"/>
                <a:cs typeface="Roboto"/>
                <a:sym typeface="Roboto"/>
              </a:rPr>
              <a:t>Author Selection</a:t>
            </a:r>
            <a:r>
              <a:rPr lang="en" sz="1600">
                <a:solidFill>
                  <a:schemeClr val="accent1"/>
                </a:solidFill>
                <a:latin typeface="Roboto"/>
                <a:ea typeface="Roboto"/>
                <a:cs typeface="Roboto"/>
                <a:sym typeface="Roboto"/>
              </a:rPr>
              <a:t>: Validating that at least one author is selected ensures completeness of book information and avoids scenarios where a book might be entered without proper attribution.</a:t>
            </a:r>
            <a:endParaRPr sz="1600">
              <a:solidFill>
                <a:schemeClr val="accent1"/>
              </a:solidFill>
              <a:latin typeface="Roboto"/>
              <a:ea typeface="Roboto"/>
              <a:cs typeface="Roboto"/>
              <a:sym typeface="Roboto"/>
            </a:endParaRPr>
          </a:p>
          <a:p>
            <a:pPr indent="0" lvl="0" marL="0" rtl="0" algn="just">
              <a:lnSpc>
                <a:spcPct val="115000"/>
              </a:lnSpc>
              <a:spcBef>
                <a:spcPts val="0"/>
              </a:spcBef>
              <a:spcAft>
                <a:spcPts val="0"/>
              </a:spcAft>
              <a:buNone/>
            </a:pPr>
            <a:r>
              <a:rPr lang="en" sz="1600">
                <a:solidFill>
                  <a:schemeClr val="accent1"/>
                </a:solidFill>
                <a:latin typeface="Roboto"/>
                <a:ea typeface="Roboto"/>
                <a:cs typeface="Roboto"/>
                <a:sym typeface="Roboto"/>
              </a:rPr>
              <a:t>   </a:t>
            </a:r>
            <a:endParaRPr sz="1600">
              <a:solidFill>
                <a:schemeClr val="accent1"/>
              </a:solidFill>
              <a:latin typeface="Roboto"/>
              <a:ea typeface="Roboto"/>
              <a:cs typeface="Roboto"/>
              <a:sym typeface="Roboto"/>
            </a:endParaRPr>
          </a:p>
          <a:p>
            <a:pPr indent="0" lvl="0" marL="0" rtl="0" algn="just">
              <a:lnSpc>
                <a:spcPct val="115000"/>
              </a:lnSpc>
              <a:spcBef>
                <a:spcPts val="0"/>
              </a:spcBef>
              <a:spcAft>
                <a:spcPts val="0"/>
              </a:spcAft>
              <a:buNone/>
            </a:pPr>
            <a:r>
              <a:rPr lang="en" sz="1600">
                <a:solidFill>
                  <a:schemeClr val="accent1"/>
                </a:solidFill>
                <a:latin typeface="Roboto"/>
                <a:ea typeface="Roboto"/>
                <a:cs typeface="Roboto"/>
                <a:sym typeface="Roboto"/>
              </a:rPr>
              <a:t>3. </a:t>
            </a:r>
            <a:r>
              <a:rPr b="1" lang="en" sz="1600">
                <a:solidFill>
                  <a:schemeClr val="accent1"/>
                </a:solidFill>
                <a:latin typeface="Roboto"/>
                <a:ea typeface="Roboto"/>
                <a:cs typeface="Roboto"/>
                <a:sym typeface="Roboto"/>
              </a:rPr>
              <a:t>State Code Validation</a:t>
            </a:r>
            <a:r>
              <a:rPr lang="en" sz="1600">
                <a:solidFill>
                  <a:schemeClr val="accent1"/>
                </a:solidFill>
                <a:latin typeface="Roboto"/>
                <a:ea typeface="Roboto"/>
                <a:cs typeface="Roboto"/>
                <a:sym typeface="Roboto"/>
              </a:rPr>
              <a:t>: The code checks that the state is a valid two-letter state code. This maintains consistency across geographical data and prevents errors caused by incorrect state information.</a:t>
            </a:r>
            <a:endParaRPr sz="1600">
              <a:solidFill>
                <a:schemeClr val="accent1"/>
              </a:solidFill>
              <a:latin typeface="Roboto"/>
              <a:ea typeface="Roboto"/>
              <a:cs typeface="Roboto"/>
              <a:sym typeface="Roboto"/>
            </a:endParaRPr>
          </a:p>
          <a:p>
            <a:pPr indent="0" lvl="0" marL="0" rtl="0" algn="just">
              <a:lnSpc>
                <a:spcPct val="115000"/>
              </a:lnSpc>
              <a:spcBef>
                <a:spcPts val="0"/>
              </a:spcBef>
              <a:spcAft>
                <a:spcPts val="0"/>
              </a:spcAft>
              <a:buNone/>
            </a:pPr>
            <a:r>
              <a:t/>
            </a:r>
            <a:endParaRPr sz="1600">
              <a:solidFill>
                <a:schemeClr val="accent1"/>
              </a:solidFill>
              <a:latin typeface="Roboto"/>
              <a:ea typeface="Roboto"/>
              <a:cs typeface="Roboto"/>
              <a:sym typeface="Roboto"/>
            </a:endParaRPr>
          </a:p>
          <a:p>
            <a:pPr indent="0" lvl="0" marL="0" rtl="0" algn="just">
              <a:lnSpc>
                <a:spcPct val="115000"/>
              </a:lnSpc>
              <a:spcBef>
                <a:spcPts val="0"/>
              </a:spcBef>
              <a:spcAft>
                <a:spcPts val="0"/>
              </a:spcAft>
              <a:buNone/>
            </a:pPr>
            <a:r>
              <a:rPr lang="en" sz="1600">
                <a:solidFill>
                  <a:schemeClr val="accent1"/>
                </a:solidFill>
                <a:latin typeface="Roboto"/>
                <a:ea typeface="Roboto"/>
                <a:cs typeface="Roboto"/>
                <a:sym typeface="Roboto"/>
              </a:rPr>
              <a:t>4. </a:t>
            </a:r>
            <a:r>
              <a:rPr b="1" lang="en" sz="1600">
                <a:solidFill>
                  <a:schemeClr val="accent1"/>
                </a:solidFill>
                <a:latin typeface="Roboto"/>
                <a:ea typeface="Roboto"/>
                <a:cs typeface="Roboto"/>
                <a:sym typeface="Roboto"/>
              </a:rPr>
              <a:t>Field Requirements</a:t>
            </a:r>
            <a:r>
              <a:rPr lang="en" sz="1600">
                <a:solidFill>
                  <a:schemeClr val="accent1"/>
                </a:solidFill>
                <a:latin typeface="Roboto"/>
                <a:ea typeface="Roboto"/>
                <a:cs typeface="Roboto"/>
                <a:sym typeface="Roboto"/>
              </a:rPr>
              <a:t>: Essential fields like first name, last name, street, city, and zip code are marked as mandatory, ensuring that important user details are always provided.</a:t>
            </a:r>
            <a:endParaRPr sz="1900">
              <a:solidFill>
                <a:schemeClr val="accent1"/>
              </a:solidFill>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4"/>
          <p:cNvSpPr txBox="1"/>
          <p:nvPr>
            <p:ph type="title"/>
          </p:nvPr>
        </p:nvSpPr>
        <p:spPr>
          <a:xfrm>
            <a:off x="311700" y="281825"/>
            <a:ext cx="8520600" cy="7749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sz="2500"/>
              <a:t>SCI knowledge: Ensuring Data Integrity Through Validation Rules</a:t>
            </a:r>
            <a:endParaRPr sz="2500"/>
          </a:p>
          <a:p>
            <a:pPr indent="0" lvl="0" marL="0" rtl="0" algn="ctr">
              <a:spcBef>
                <a:spcPts val="0"/>
              </a:spcBef>
              <a:spcAft>
                <a:spcPts val="0"/>
              </a:spcAft>
              <a:buNone/>
            </a:pPr>
            <a:r>
              <a:t/>
            </a:r>
            <a:endParaRPr sz="2500"/>
          </a:p>
        </p:txBody>
      </p:sp>
      <p:sp>
        <p:nvSpPr>
          <p:cNvPr id="131" name="Google Shape;131;p24"/>
          <p:cNvSpPr txBox="1"/>
          <p:nvPr/>
        </p:nvSpPr>
        <p:spPr>
          <a:xfrm>
            <a:off x="0" y="1413875"/>
            <a:ext cx="8974200" cy="36387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 sz="2200">
                <a:solidFill>
                  <a:schemeClr val="accent1"/>
                </a:solidFill>
                <a:latin typeface="Roboto"/>
                <a:ea typeface="Roboto"/>
                <a:cs typeface="Roboto"/>
                <a:sym typeface="Roboto"/>
              </a:rPr>
              <a:t>In the project, validation rules ensure that only accurate and valid data enters the system, much like how SCI emphasizes maintaining purity and integrity in our actions and thoughts to uphold natural order. Just as data validation prevents corrupt information from destabilizing a system, SCI teaches that aligning ourselves with natural law leads to stability, harmony, and efficiency in life. Following the natural laws of consciousness allows for the free flow of creative intelligence, just as validation rules ensure the smooth functioning of an application by blocking errors.</a:t>
            </a:r>
            <a:endParaRPr sz="2200">
              <a:solidFill>
                <a:schemeClr val="accent1"/>
              </a:solidFill>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5"/>
          <p:cNvSpPr txBox="1"/>
          <p:nvPr>
            <p:ph type="title"/>
          </p:nvPr>
        </p:nvSpPr>
        <p:spPr>
          <a:xfrm>
            <a:off x="311700" y="375775"/>
            <a:ext cx="8520600" cy="7749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sz="2500"/>
              <a:t>SCI knowledge: Enhancing User Experience Through Simplicity</a:t>
            </a:r>
            <a:endParaRPr sz="2500"/>
          </a:p>
          <a:p>
            <a:pPr indent="0" lvl="0" marL="0" rtl="0" algn="ctr">
              <a:spcBef>
                <a:spcPts val="0"/>
              </a:spcBef>
              <a:spcAft>
                <a:spcPts val="0"/>
              </a:spcAft>
              <a:buNone/>
            </a:pPr>
            <a:r>
              <a:t/>
            </a:r>
            <a:endParaRPr sz="2500"/>
          </a:p>
          <a:p>
            <a:pPr indent="0" lvl="0" marL="0" rtl="0" algn="ctr">
              <a:spcBef>
                <a:spcPts val="0"/>
              </a:spcBef>
              <a:spcAft>
                <a:spcPts val="0"/>
              </a:spcAft>
              <a:buNone/>
            </a:pPr>
            <a:r>
              <a:t/>
            </a:r>
            <a:endParaRPr sz="2500"/>
          </a:p>
        </p:txBody>
      </p:sp>
      <p:sp>
        <p:nvSpPr>
          <p:cNvPr id="137" name="Google Shape;137;p25"/>
          <p:cNvSpPr txBox="1"/>
          <p:nvPr/>
        </p:nvSpPr>
        <p:spPr>
          <a:xfrm>
            <a:off x="0" y="1331675"/>
            <a:ext cx="8673000" cy="32493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 sz="2200">
                <a:solidFill>
                  <a:schemeClr val="accent1"/>
                </a:solidFill>
                <a:latin typeface="Roboto"/>
                <a:ea typeface="Roboto"/>
                <a:cs typeface="Roboto"/>
                <a:sym typeface="Roboto"/>
              </a:rPr>
              <a:t>One of the main focuses in the project is improving user experience by providing clear, actionable feedback through validation. This reflects SCI’s principle of simplicity. When the mind is in a state of coherence and simplicity, solutions come naturally and effortlessly. In software development, simplifying the user experience through intuitive validation mirrors how SCI teaches that when life aligns with the simple laws of nature, complexity dissolves, and efficiency emerges.</a:t>
            </a:r>
            <a:endParaRPr sz="2500">
              <a:solidFill>
                <a:schemeClr val="accent1"/>
              </a:solidFill>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6"/>
          <p:cNvSpPr txBox="1"/>
          <p:nvPr>
            <p:ph type="ctrTitle"/>
          </p:nvPr>
        </p:nvSpPr>
        <p:spPr>
          <a:xfrm>
            <a:off x="311700" y="1718825"/>
            <a:ext cx="8520600" cy="11058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5000"/>
              <a:t>Demo</a:t>
            </a:r>
            <a:endParaRPr sz="50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7"/>
          <p:cNvSpPr txBox="1"/>
          <p:nvPr>
            <p:ph type="ctrTitle"/>
          </p:nvPr>
        </p:nvSpPr>
        <p:spPr>
          <a:xfrm>
            <a:off x="311700" y="1718825"/>
            <a:ext cx="8520600" cy="1282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5000"/>
              <a:t>Questions?</a:t>
            </a:r>
            <a:endParaRPr sz="5000">
              <a:solidFill>
                <a:schemeClr val="lt2"/>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8"/>
          <p:cNvSpPr txBox="1"/>
          <p:nvPr>
            <p:ph type="ctrTitle"/>
          </p:nvPr>
        </p:nvSpPr>
        <p:spPr>
          <a:xfrm>
            <a:off x="311700" y="1824650"/>
            <a:ext cx="8520600" cy="1282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5000"/>
              <a:t>Thank you!</a:t>
            </a:r>
            <a:endParaRPr sz="5000">
              <a:solidFill>
                <a:schemeClr val="lt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Use cases</a:t>
            </a:r>
            <a:endParaRPr/>
          </a:p>
        </p:txBody>
      </p:sp>
      <p:sp>
        <p:nvSpPr>
          <p:cNvPr id="71" name="Google Shape;71;p14"/>
          <p:cNvSpPr txBox="1"/>
          <p:nvPr>
            <p:ph idx="1" type="body"/>
          </p:nvPr>
        </p:nvSpPr>
        <p:spPr>
          <a:xfrm>
            <a:off x="4621150" y="1396950"/>
            <a:ext cx="4166400" cy="23496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Clr>
                <a:schemeClr val="dk1"/>
              </a:buClr>
              <a:buSzPts val="2000"/>
              <a:buChar char="-"/>
            </a:pPr>
            <a:r>
              <a:rPr lang="en" sz="2000">
                <a:solidFill>
                  <a:schemeClr val="dk1"/>
                </a:solidFill>
              </a:rPr>
              <a:t>Login</a:t>
            </a:r>
            <a:endParaRPr sz="2000">
              <a:solidFill>
                <a:schemeClr val="dk1"/>
              </a:solidFill>
            </a:endParaRPr>
          </a:p>
          <a:p>
            <a:pPr indent="-355600" lvl="0" marL="457200" rtl="0" algn="l">
              <a:spcBef>
                <a:spcPts val="0"/>
              </a:spcBef>
              <a:spcAft>
                <a:spcPts val="0"/>
              </a:spcAft>
              <a:buClr>
                <a:schemeClr val="dk1"/>
              </a:buClr>
              <a:buSzPts val="2000"/>
              <a:buChar char="-"/>
            </a:pPr>
            <a:r>
              <a:rPr lang="en" sz="2000">
                <a:solidFill>
                  <a:schemeClr val="dk1"/>
                </a:solidFill>
              </a:rPr>
              <a:t>Add a new library member</a:t>
            </a:r>
            <a:endParaRPr sz="2000">
              <a:solidFill>
                <a:schemeClr val="dk1"/>
              </a:solidFill>
            </a:endParaRPr>
          </a:p>
          <a:p>
            <a:pPr indent="-355600" lvl="0" marL="457200" rtl="0" algn="l">
              <a:spcBef>
                <a:spcPts val="0"/>
              </a:spcBef>
              <a:spcAft>
                <a:spcPts val="0"/>
              </a:spcAft>
              <a:buClr>
                <a:schemeClr val="dk1"/>
              </a:buClr>
              <a:buSzPts val="2000"/>
              <a:buChar char="-"/>
            </a:pPr>
            <a:r>
              <a:rPr lang="en" sz="2000">
                <a:solidFill>
                  <a:schemeClr val="dk1"/>
                </a:solidFill>
              </a:rPr>
              <a:t>Add a new book</a:t>
            </a:r>
            <a:endParaRPr sz="2000">
              <a:solidFill>
                <a:schemeClr val="dk1"/>
              </a:solidFill>
            </a:endParaRPr>
          </a:p>
          <a:p>
            <a:pPr indent="-355600" lvl="0" marL="457200" rtl="0" algn="l">
              <a:spcBef>
                <a:spcPts val="0"/>
              </a:spcBef>
              <a:spcAft>
                <a:spcPts val="0"/>
              </a:spcAft>
              <a:buClr>
                <a:schemeClr val="dk1"/>
              </a:buClr>
              <a:buSzPts val="2000"/>
              <a:buChar char="-"/>
            </a:pPr>
            <a:r>
              <a:rPr lang="en" sz="2000">
                <a:solidFill>
                  <a:schemeClr val="dk1"/>
                </a:solidFill>
              </a:rPr>
              <a:t>Checkout a book</a:t>
            </a:r>
            <a:endParaRPr sz="2000">
              <a:solidFill>
                <a:schemeClr val="dk1"/>
              </a:solidFill>
            </a:endParaRPr>
          </a:p>
          <a:p>
            <a:pPr indent="-355600" lvl="0" marL="457200" rtl="0" algn="l">
              <a:spcBef>
                <a:spcPts val="0"/>
              </a:spcBef>
              <a:spcAft>
                <a:spcPts val="0"/>
              </a:spcAft>
              <a:buClr>
                <a:schemeClr val="dk1"/>
              </a:buClr>
              <a:buSzPts val="2000"/>
              <a:buChar char="-"/>
            </a:pPr>
            <a:r>
              <a:rPr lang="en" sz="2000">
                <a:solidFill>
                  <a:schemeClr val="dk1"/>
                </a:solidFill>
              </a:rPr>
              <a:t>Add a copy of an existing book</a:t>
            </a:r>
            <a:endParaRPr sz="20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title"/>
          </p:nvPr>
        </p:nvSpPr>
        <p:spPr>
          <a:xfrm>
            <a:off x="311700" y="235200"/>
            <a:ext cx="8520600" cy="375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aseline="30000" lang="en" sz="3520"/>
              <a:t>Use-case diagram</a:t>
            </a:r>
            <a:endParaRPr baseline="30000" sz="3520"/>
          </a:p>
        </p:txBody>
      </p:sp>
      <p:pic>
        <p:nvPicPr>
          <p:cNvPr id="77" name="Google Shape;77;p15"/>
          <p:cNvPicPr preferRelativeResize="0"/>
          <p:nvPr/>
        </p:nvPicPr>
        <p:blipFill>
          <a:blip r:embed="rId3">
            <a:alphaModFix/>
          </a:blip>
          <a:stretch>
            <a:fillRect/>
          </a:stretch>
        </p:blipFill>
        <p:spPr>
          <a:xfrm>
            <a:off x="1426675" y="751600"/>
            <a:ext cx="6290625" cy="42513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type="title"/>
          </p:nvPr>
        </p:nvSpPr>
        <p:spPr>
          <a:xfrm>
            <a:off x="311700" y="0"/>
            <a:ext cx="8520600" cy="375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aseline="30000" lang="en" sz="3020"/>
              <a:t>Class diagram</a:t>
            </a:r>
            <a:endParaRPr baseline="30000" sz="3020"/>
          </a:p>
        </p:txBody>
      </p:sp>
      <p:pic>
        <p:nvPicPr>
          <p:cNvPr id="83" name="Google Shape;83;p16"/>
          <p:cNvPicPr preferRelativeResize="0"/>
          <p:nvPr/>
        </p:nvPicPr>
        <p:blipFill>
          <a:blip r:embed="rId3">
            <a:alphaModFix/>
          </a:blip>
          <a:stretch>
            <a:fillRect/>
          </a:stretch>
        </p:blipFill>
        <p:spPr>
          <a:xfrm>
            <a:off x="666138" y="416925"/>
            <a:ext cx="7811733" cy="472657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txBox="1"/>
          <p:nvPr>
            <p:ph type="title"/>
          </p:nvPr>
        </p:nvSpPr>
        <p:spPr>
          <a:xfrm>
            <a:off x="143375" y="0"/>
            <a:ext cx="8520600" cy="623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2200"/>
              <a:t>Sequence diagram: Checkout book</a:t>
            </a:r>
            <a:endParaRPr sz="2200"/>
          </a:p>
        </p:txBody>
      </p:sp>
      <p:pic>
        <p:nvPicPr>
          <p:cNvPr id="89" name="Google Shape;89;p17"/>
          <p:cNvPicPr preferRelativeResize="0"/>
          <p:nvPr/>
        </p:nvPicPr>
        <p:blipFill>
          <a:blip r:embed="rId3">
            <a:alphaModFix/>
          </a:blip>
          <a:stretch>
            <a:fillRect/>
          </a:stretch>
        </p:blipFill>
        <p:spPr>
          <a:xfrm>
            <a:off x="0" y="439425"/>
            <a:ext cx="9144000" cy="47040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type="title"/>
          </p:nvPr>
        </p:nvSpPr>
        <p:spPr>
          <a:xfrm>
            <a:off x="311700" y="258700"/>
            <a:ext cx="8520600" cy="450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2220"/>
              <a:t>Sequence diagram: Add a copy of an existing book</a:t>
            </a:r>
            <a:endParaRPr sz="2220"/>
          </a:p>
        </p:txBody>
      </p:sp>
      <p:pic>
        <p:nvPicPr>
          <p:cNvPr id="95" name="Google Shape;95;p18"/>
          <p:cNvPicPr preferRelativeResize="0"/>
          <p:nvPr/>
        </p:nvPicPr>
        <p:blipFill>
          <a:blip r:embed="rId3">
            <a:alphaModFix/>
          </a:blip>
          <a:stretch>
            <a:fillRect/>
          </a:stretch>
        </p:blipFill>
        <p:spPr>
          <a:xfrm>
            <a:off x="0" y="943050"/>
            <a:ext cx="9143999" cy="43278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9"/>
          <p:cNvSpPr txBox="1"/>
          <p:nvPr>
            <p:ph type="title"/>
          </p:nvPr>
        </p:nvSpPr>
        <p:spPr>
          <a:xfrm>
            <a:off x="311700" y="317500"/>
            <a:ext cx="8520600" cy="439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200"/>
              <a:t>Sequence diagram: Add a new member</a:t>
            </a:r>
            <a:endParaRPr sz="2200"/>
          </a:p>
        </p:txBody>
      </p:sp>
      <p:pic>
        <p:nvPicPr>
          <p:cNvPr id="101" name="Google Shape;101;p19"/>
          <p:cNvPicPr preferRelativeResize="0"/>
          <p:nvPr/>
        </p:nvPicPr>
        <p:blipFill>
          <a:blip r:embed="rId3">
            <a:alphaModFix/>
          </a:blip>
          <a:stretch>
            <a:fillRect/>
          </a:stretch>
        </p:blipFill>
        <p:spPr>
          <a:xfrm>
            <a:off x="0" y="1058275"/>
            <a:ext cx="9144001" cy="40852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0"/>
          <p:cNvSpPr txBox="1"/>
          <p:nvPr>
            <p:ph type="title"/>
          </p:nvPr>
        </p:nvSpPr>
        <p:spPr>
          <a:xfrm>
            <a:off x="358375" y="60700"/>
            <a:ext cx="8520600" cy="439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200"/>
              <a:t>Final Class Model: Add new member</a:t>
            </a:r>
            <a:endParaRPr sz="2200"/>
          </a:p>
          <a:p>
            <a:pPr indent="0" lvl="0" marL="0" rtl="0" algn="l">
              <a:spcBef>
                <a:spcPts val="0"/>
              </a:spcBef>
              <a:spcAft>
                <a:spcPts val="0"/>
              </a:spcAft>
              <a:buNone/>
            </a:pPr>
            <a:r>
              <a:t/>
            </a:r>
            <a:endParaRPr sz="2200"/>
          </a:p>
        </p:txBody>
      </p:sp>
      <p:pic>
        <p:nvPicPr>
          <p:cNvPr id="107" name="Google Shape;107;p20"/>
          <p:cNvPicPr preferRelativeResize="0"/>
          <p:nvPr/>
        </p:nvPicPr>
        <p:blipFill>
          <a:blip r:embed="rId3">
            <a:alphaModFix/>
          </a:blip>
          <a:stretch>
            <a:fillRect/>
          </a:stretch>
        </p:blipFill>
        <p:spPr>
          <a:xfrm>
            <a:off x="149725" y="691500"/>
            <a:ext cx="8844552" cy="417965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1"/>
          <p:cNvSpPr txBox="1"/>
          <p:nvPr>
            <p:ph type="title"/>
          </p:nvPr>
        </p:nvSpPr>
        <p:spPr>
          <a:xfrm>
            <a:off x="311700" y="375775"/>
            <a:ext cx="8520600" cy="7749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2500"/>
              <a:t>Validation rules discussion</a:t>
            </a:r>
            <a:endParaRPr sz="2500"/>
          </a:p>
        </p:txBody>
      </p:sp>
      <p:sp>
        <p:nvSpPr>
          <p:cNvPr id="113" name="Google Shape;113;p21"/>
          <p:cNvSpPr txBox="1"/>
          <p:nvPr/>
        </p:nvSpPr>
        <p:spPr>
          <a:xfrm>
            <a:off x="0" y="1331675"/>
            <a:ext cx="8673000" cy="38295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 sz="1600">
                <a:solidFill>
                  <a:schemeClr val="accent1"/>
                </a:solidFill>
                <a:latin typeface="Roboto"/>
                <a:ea typeface="Roboto"/>
                <a:cs typeface="Roboto"/>
                <a:sym typeface="Roboto"/>
              </a:rPr>
              <a:t>In any application, especially data-driven systems like a library management system, data validation plays a critical role in ensuring both data integrity and system stability. Without proper validation, systems can become prone to errors, security risks, and inconsistent data.</a:t>
            </a:r>
            <a:endParaRPr sz="1600">
              <a:solidFill>
                <a:schemeClr val="accent1"/>
              </a:solidFill>
              <a:latin typeface="Roboto"/>
              <a:ea typeface="Roboto"/>
              <a:cs typeface="Roboto"/>
              <a:sym typeface="Roboto"/>
            </a:endParaRPr>
          </a:p>
          <a:p>
            <a:pPr indent="0" lvl="0" marL="0" rtl="0" algn="just">
              <a:lnSpc>
                <a:spcPct val="115000"/>
              </a:lnSpc>
              <a:spcBef>
                <a:spcPts val="0"/>
              </a:spcBef>
              <a:spcAft>
                <a:spcPts val="0"/>
              </a:spcAft>
              <a:buNone/>
            </a:pPr>
            <a:r>
              <a:t/>
            </a:r>
            <a:endParaRPr sz="1600">
              <a:solidFill>
                <a:schemeClr val="accent1"/>
              </a:solidFill>
              <a:latin typeface="Roboto"/>
              <a:ea typeface="Roboto"/>
              <a:cs typeface="Roboto"/>
              <a:sym typeface="Roboto"/>
            </a:endParaRPr>
          </a:p>
          <a:p>
            <a:pPr indent="0" lvl="0" marL="0" rtl="0" algn="just">
              <a:lnSpc>
                <a:spcPct val="115000"/>
              </a:lnSpc>
              <a:spcBef>
                <a:spcPts val="0"/>
              </a:spcBef>
              <a:spcAft>
                <a:spcPts val="0"/>
              </a:spcAft>
              <a:buNone/>
            </a:pPr>
            <a:r>
              <a:rPr lang="en" sz="1600">
                <a:solidFill>
                  <a:schemeClr val="accent1"/>
                </a:solidFill>
                <a:latin typeface="Roboto"/>
                <a:ea typeface="Roboto"/>
                <a:cs typeface="Roboto"/>
                <a:sym typeface="Roboto"/>
              </a:rPr>
              <a:t>1. </a:t>
            </a:r>
            <a:r>
              <a:rPr b="1" lang="en" sz="1600">
                <a:solidFill>
                  <a:schemeClr val="accent1"/>
                </a:solidFill>
                <a:latin typeface="Roboto"/>
                <a:ea typeface="Roboto"/>
                <a:cs typeface="Roboto"/>
                <a:sym typeface="Roboto"/>
              </a:rPr>
              <a:t>Data Integrity.</a:t>
            </a:r>
            <a:r>
              <a:rPr lang="en" sz="1600">
                <a:solidFill>
                  <a:schemeClr val="accent1"/>
                </a:solidFill>
                <a:latin typeface="Roboto"/>
                <a:ea typeface="Roboto"/>
                <a:cs typeface="Roboto"/>
                <a:sym typeface="Roboto"/>
              </a:rPr>
              <a:t> The foremost goal of validation is to ensure that the data entered into the system is accurate, consistent, and follows the expected format. In the example code, we see validation checks for ISBN format, phone numbers, zip codes, and states. These ensure that only correctly formatted data is processed.</a:t>
            </a:r>
            <a:endParaRPr sz="1600">
              <a:solidFill>
                <a:schemeClr val="accent1"/>
              </a:solidFill>
              <a:latin typeface="Roboto"/>
              <a:ea typeface="Roboto"/>
              <a:cs typeface="Roboto"/>
              <a:sym typeface="Roboto"/>
            </a:endParaRPr>
          </a:p>
          <a:p>
            <a:pPr indent="0" lvl="0" marL="0" rtl="0" algn="just">
              <a:lnSpc>
                <a:spcPct val="115000"/>
              </a:lnSpc>
              <a:spcBef>
                <a:spcPts val="0"/>
              </a:spcBef>
              <a:spcAft>
                <a:spcPts val="0"/>
              </a:spcAft>
              <a:buNone/>
            </a:pPr>
            <a:r>
              <a:t/>
            </a:r>
            <a:endParaRPr sz="1600">
              <a:solidFill>
                <a:schemeClr val="accent1"/>
              </a:solidFill>
              <a:latin typeface="Roboto"/>
              <a:ea typeface="Roboto"/>
              <a:cs typeface="Roboto"/>
              <a:sym typeface="Roboto"/>
            </a:endParaRPr>
          </a:p>
          <a:p>
            <a:pPr indent="0" lvl="0" marL="0" rtl="0" algn="just">
              <a:lnSpc>
                <a:spcPct val="115000"/>
              </a:lnSpc>
              <a:spcBef>
                <a:spcPts val="0"/>
              </a:spcBef>
              <a:spcAft>
                <a:spcPts val="0"/>
              </a:spcAft>
              <a:buNone/>
            </a:pPr>
            <a:r>
              <a:rPr lang="en" sz="1600">
                <a:solidFill>
                  <a:schemeClr val="accent1"/>
                </a:solidFill>
                <a:latin typeface="Roboto"/>
                <a:ea typeface="Roboto"/>
                <a:cs typeface="Roboto"/>
                <a:sym typeface="Roboto"/>
              </a:rPr>
              <a:t>2. </a:t>
            </a:r>
            <a:r>
              <a:rPr b="1" lang="en" sz="1600">
                <a:solidFill>
                  <a:schemeClr val="accent1"/>
                </a:solidFill>
                <a:latin typeface="Roboto"/>
                <a:ea typeface="Roboto"/>
                <a:cs typeface="Roboto"/>
                <a:sym typeface="Roboto"/>
              </a:rPr>
              <a:t>Error Prevention</a:t>
            </a:r>
            <a:r>
              <a:rPr lang="en" sz="1600">
                <a:solidFill>
                  <a:schemeClr val="accent1"/>
                </a:solidFill>
                <a:latin typeface="Roboto"/>
                <a:ea typeface="Roboto"/>
                <a:cs typeface="Roboto"/>
                <a:sym typeface="Roboto"/>
              </a:rPr>
              <a:t>: Invalid data can lead to malfunctioning applications or corrupt databases. Validation rules prevent this by catching errors before they are entered into the system. For example, in our code, if the ISBN format is incorrect or the number of book copies is not greater than 0, the system stops the process and informs the user to correct the input.</a:t>
            </a:r>
            <a:endParaRPr sz="1700"/>
          </a:p>
        </p:txBody>
      </p:sp>
    </p:spTree>
  </p:cSld>
  <p:clrMapOvr>
    <a:masterClrMapping/>
  </p:clrMapOvr>
</p:sld>
</file>

<file path=ppt/theme/theme1.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