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7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6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3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1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A1DA-3A43-4269-8E98-8D658B1F97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B8F0-DBC4-4E98-A343-351616ED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22ABA-DF60-7F78-9051-A3CDA26E9034}"/>
              </a:ext>
            </a:extLst>
          </p:cNvPr>
          <p:cNvSpPr/>
          <p:nvPr/>
        </p:nvSpPr>
        <p:spPr>
          <a:xfrm>
            <a:off x="1708484" y="457200"/>
            <a:ext cx="4740442" cy="8217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F879C-30C8-CDCC-DF42-A71C1A0DEF27}"/>
              </a:ext>
            </a:extLst>
          </p:cNvPr>
          <p:cNvSpPr txBox="1"/>
          <p:nvPr/>
        </p:nvSpPr>
        <p:spPr>
          <a:xfrm>
            <a:off x="1961147" y="577509"/>
            <a:ext cx="436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Mosque name</a:t>
            </a:r>
          </a:p>
          <a:p>
            <a:pPr algn="ctr"/>
            <a:r>
              <a:rPr lang="en-GB" sz="1000" dirty="0"/>
              <a:t>Website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123C5-DEB0-E9A3-33A5-928AADBAE8BE}"/>
              </a:ext>
            </a:extLst>
          </p:cNvPr>
          <p:cNvSpPr/>
          <p:nvPr/>
        </p:nvSpPr>
        <p:spPr>
          <a:xfrm>
            <a:off x="1864895" y="1227221"/>
            <a:ext cx="4463716" cy="486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F67A2-573A-54DA-ADCE-2BC70599D872}"/>
              </a:ext>
            </a:extLst>
          </p:cNvPr>
          <p:cNvSpPr txBox="1"/>
          <p:nvPr/>
        </p:nvSpPr>
        <p:spPr>
          <a:xfrm>
            <a:off x="2667493" y="3003256"/>
            <a:ext cx="320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Posters to be added as a jpg file.</a:t>
            </a:r>
          </a:p>
          <a:p>
            <a:r>
              <a:rPr lang="en-GB" dirty="0"/>
              <a:t>Options on how long to display</a:t>
            </a:r>
          </a:p>
          <a:p>
            <a:r>
              <a:rPr lang="en-GB" dirty="0"/>
              <a:t>each poster in seconds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A773E-2432-FCF3-0251-2D2A8E071608}"/>
              </a:ext>
            </a:extLst>
          </p:cNvPr>
          <p:cNvSpPr/>
          <p:nvPr/>
        </p:nvSpPr>
        <p:spPr>
          <a:xfrm>
            <a:off x="1864895" y="6314826"/>
            <a:ext cx="4463716" cy="22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D1050-FBE9-FF81-D94C-240F9BBD7330}"/>
              </a:ext>
            </a:extLst>
          </p:cNvPr>
          <p:cNvSpPr txBox="1"/>
          <p:nvPr/>
        </p:nvSpPr>
        <p:spPr>
          <a:xfrm>
            <a:off x="3233762" y="914666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Todays date and Islamic date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1CF0EE-DE54-957A-1F86-5DBB175DDFB7}"/>
              </a:ext>
            </a:extLst>
          </p:cNvPr>
          <p:cNvCxnSpPr>
            <a:cxnSpLocks/>
          </p:cNvCxnSpPr>
          <p:nvPr/>
        </p:nvCxnSpPr>
        <p:spPr>
          <a:xfrm>
            <a:off x="1913020" y="7062537"/>
            <a:ext cx="446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77E453-5AA5-C640-101F-A514C9E40867}"/>
              </a:ext>
            </a:extLst>
          </p:cNvPr>
          <p:cNvCxnSpPr>
            <a:cxnSpLocks/>
          </p:cNvCxnSpPr>
          <p:nvPr/>
        </p:nvCxnSpPr>
        <p:spPr>
          <a:xfrm>
            <a:off x="1858880" y="7780421"/>
            <a:ext cx="446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1355BE-1898-D99A-BE50-313454EC6A3B}"/>
              </a:ext>
            </a:extLst>
          </p:cNvPr>
          <p:cNvCxnSpPr>
            <a:cxnSpLocks/>
          </p:cNvCxnSpPr>
          <p:nvPr/>
        </p:nvCxnSpPr>
        <p:spPr>
          <a:xfrm>
            <a:off x="3311191" y="6333747"/>
            <a:ext cx="0" cy="223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25615-E9C8-04D7-8AD1-70E35B0E4F59}"/>
              </a:ext>
            </a:extLst>
          </p:cNvPr>
          <p:cNvCxnSpPr>
            <a:cxnSpLocks/>
          </p:cNvCxnSpPr>
          <p:nvPr/>
        </p:nvCxnSpPr>
        <p:spPr>
          <a:xfrm>
            <a:off x="4739941" y="6333747"/>
            <a:ext cx="0" cy="223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47BEDA-5E7B-D9FF-E279-F89E55A61DDE}"/>
              </a:ext>
            </a:extLst>
          </p:cNvPr>
          <p:cNvSpPr txBox="1"/>
          <p:nvPr/>
        </p:nvSpPr>
        <p:spPr>
          <a:xfrm>
            <a:off x="3783119" y="790505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sunrise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02B80-C31A-30C2-4ED4-CB489B2F0DA4}"/>
              </a:ext>
            </a:extLst>
          </p:cNvPr>
          <p:cNvSpPr txBox="1"/>
          <p:nvPr/>
        </p:nvSpPr>
        <p:spPr>
          <a:xfrm>
            <a:off x="1965422" y="6813883"/>
            <a:ext cx="125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Farj</a:t>
            </a:r>
            <a:r>
              <a:rPr lang="en-GB" sz="900" dirty="0"/>
              <a:t> beginning   05:15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0E5B0-7928-EC01-5336-0ACDEBD0666D}"/>
              </a:ext>
            </a:extLst>
          </p:cNvPr>
          <p:cNvSpPr txBox="1"/>
          <p:nvPr/>
        </p:nvSpPr>
        <p:spPr>
          <a:xfrm>
            <a:off x="2097353" y="6316918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Farj</a:t>
            </a:r>
            <a:r>
              <a:rPr lang="en-GB" sz="1100" dirty="0"/>
              <a:t> jamaat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9670E-438F-9686-D2BB-0477866E259B}"/>
              </a:ext>
            </a:extLst>
          </p:cNvPr>
          <p:cNvSpPr txBox="1"/>
          <p:nvPr/>
        </p:nvSpPr>
        <p:spPr>
          <a:xfrm>
            <a:off x="3407466" y="6830800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/>
              <a:t>zohar</a:t>
            </a:r>
            <a:r>
              <a:rPr lang="en-GB" sz="900" dirty="0"/>
              <a:t> beginning   12.30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485B6C-0DD2-6DBA-AEB1-38475D318F0E}"/>
              </a:ext>
            </a:extLst>
          </p:cNvPr>
          <p:cNvSpPr txBox="1"/>
          <p:nvPr/>
        </p:nvSpPr>
        <p:spPr>
          <a:xfrm>
            <a:off x="3434047" y="6318358"/>
            <a:ext cx="114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Zohar jamaat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67D25-EFA0-D92F-AFFC-F12B15E74F9C}"/>
              </a:ext>
            </a:extLst>
          </p:cNvPr>
          <p:cNvSpPr txBox="1"/>
          <p:nvPr/>
        </p:nvSpPr>
        <p:spPr>
          <a:xfrm>
            <a:off x="4804922" y="6822794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/>
              <a:t>Asar</a:t>
            </a:r>
            <a:r>
              <a:rPr lang="en-GB" sz="900" dirty="0"/>
              <a:t> beginning   3.45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5D1C8-563F-62C4-2781-7EE6FF2B8060}"/>
              </a:ext>
            </a:extLst>
          </p:cNvPr>
          <p:cNvSpPr txBox="1"/>
          <p:nvPr/>
        </p:nvSpPr>
        <p:spPr>
          <a:xfrm>
            <a:off x="5025517" y="6299385"/>
            <a:ext cx="105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Asar</a:t>
            </a:r>
            <a:r>
              <a:rPr lang="en-GB" sz="1400" dirty="0"/>
              <a:t> jamaat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B9135-8138-901E-856C-FE1791916978}"/>
              </a:ext>
            </a:extLst>
          </p:cNvPr>
          <p:cNvSpPr txBox="1"/>
          <p:nvPr/>
        </p:nvSpPr>
        <p:spPr>
          <a:xfrm>
            <a:off x="2152709" y="709062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Maghrib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6B03B-09D9-A40A-8F96-F3E169962B9E}"/>
              </a:ext>
            </a:extLst>
          </p:cNvPr>
          <p:cNvSpPr txBox="1"/>
          <p:nvPr/>
        </p:nvSpPr>
        <p:spPr>
          <a:xfrm>
            <a:off x="3352723" y="7558387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Isha beginning   7.00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F0E84-CD25-1362-95AC-6A8F2D6E21C2}"/>
              </a:ext>
            </a:extLst>
          </p:cNvPr>
          <p:cNvSpPr txBox="1"/>
          <p:nvPr/>
        </p:nvSpPr>
        <p:spPr>
          <a:xfrm>
            <a:off x="3503773" y="7025282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Isha jamaat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30639A-7915-D98C-B5FD-C130E9191E77}"/>
              </a:ext>
            </a:extLst>
          </p:cNvPr>
          <p:cNvSpPr txBox="1"/>
          <p:nvPr/>
        </p:nvSpPr>
        <p:spPr>
          <a:xfrm>
            <a:off x="1771196" y="7929326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Sehri ends</a:t>
            </a:r>
          </a:p>
          <a:p>
            <a:r>
              <a:rPr lang="en-GB" sz="1000" dirty="0"/>
              <a:t>(10 minutes before </a:t>
            </a:r>
            <a:r>
              <a:rPr lang="en-GB" sz="1000" dirty="0" err="1"/>
              <a:t>fajr</a:t>
            </a:r>
            <a:r>
              <a:rPr lang="en-GB" sz="1000" dirty="0"/>
              <a:t> beg)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7E644-E222-8D49-9996-9ACB3A484BD8}"/>
              </a:ext>
            </a:extLst>
          </p:cNvPr>
          <p:cNvSpPr txBox="1"/>
          <p:nvPr/>
        </p:nvSpPr>
        <p:spPr>
          <a:xfrm>
            <a:off x="4913426" y="7804923"/>
            <a:ext cx="1196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err="1"/>
              <a:t>Zawwal</a:t>
            </a:r>
            <a:r>
              <a:rPr lang="en-GB" sz="1000" dirty="0"/>
              <a:t> </a:t>
            </a:r>
          </a:p>
          <a:p>
            <a:pPr algn="ctr"/>
            <a:r>
              <a:rPr lang="en-GB" sz="1000" dirty="0"/>
              <a:t>(10 minutes before</a:t>
            </a:r>
          </a:p>
          <a:p>
            <a:pPr algn="ctr"/>
            <a:r>
              <a:rPr lang="en-GB" sz="1000" dirty="0"/>
              <a:t>Zohar beg)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A98BD-BA79-94B1-1CC8-03B13391DEC8}"/>
              </a:ext>
            </a:extLst>
          </p:cNvPr>
          <p:cNvSpPr txBox="1"/>
          <p:nvPr/>
        </p:nvSpPr>
        <p:spPr>
          <a:xfrm>
            <a:off x="5100738" y="7115130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Jummah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EE369-3D6E-2251-66AD-54DA3041D944}"/>
              </a:ext>
            </a:extLst>
          </p:cNvPr>
          <p:cNvSpPr txBox="1"/>
          <p:nvPr/>
        </p:nvSpPr>
        <p:spPr>
          <a:xfrm>
            <a:off x="60122" y="145018"/>
            <a:ext cx="1528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NOT TO SCALE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C40F4-C109-1B3C-ABCC-EF3E9571D74B}"/>
              </a:ext>
            </a:extLst>
          </p:cNvPr>
          <p:cNvSpPr txBox="1"/>
          <p:nvPr/>
        </p:nvSpPr>
        <p:spPr>
          <a:xfrm>
            <a:off x="4000624" y="9392651"/>
            <a:ext cx="192076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To be calculated by the program using the csv file. Sehri is 10 mins before </a:t>
            </a:r>
            <a:r>
              <a:rPr lang="en-GB" sz="1000" dirty="0" err="1"/>
              <a:t>fajr</a:t>
            </a:r>
            <a:r>
              <a:rPr lang="en-GB" sz="1000" dirty="0"/>
              <a:t> beginning time. </a:t>
            </a:r>
            <a:r>
              <a:rPr lang="en-GB" sz="1000" dirty="0" err="1"/>
              <a:t>Zawaal</a:t>
            </a:r>
            <a:r>
              <a:rPr lang="en-GB" sz="1000" dirty="0"/>
              <a:t> time is 10 mins before Zohar beginning time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16C65-C05B-3A96-C9E0-AA4A9BA6CB42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005997" y="8462462"/>
            <a:ext cx="1955010" cy="930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B5C62F-5523-B4C5-78E5-82FA35C7D79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961007" y="8434635"/>
            <a:ext cx="230390" cy="95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D6A9F9-102F-38DF-D4E2-7233AB355DC1}"/>
              </a:ext>
            </a:extLst>
          </p:cNvPr>
          <p:cNvSpPr txBox="1"/>
          <p:nvPr/>
        </p:nvSpPr>
        <p:spPr>
          <a:xfrm>
            <a:off x="142492" y="1486474"/>
            <a:ext cx="12590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Option to set Islamic month and dates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43C072-9DCC-7B3E-2918-96EBE4ED2F9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401543" y="1133012"/>
            <a:ext cx="3032070" cy="55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D86B73-D96E-A4DD-89B0-064B3577290B}"/>
              </a:ext>
            </a:extLst>
          </p:cNvPr>
          <p:cNvSpPr txBox="1"/>
          <p:nvPr/>
        </p:nvSpPr>
        <p:spPr>
          <a:xfrm>
            <a:off x="146608" y="637666"/>
            <a:ext cx="125905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Able to modify so other mosques could also use this program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B2F9A3-9B5E-3693-8279-D6554801902D}"/>
              </a:ext>
            </a:extLst>
          </p:cNvPr>
          <p:cNvCxnSpPr>
            <a:cxnSpLocks/>
          </p:cNvCxnSpPr>
          <p:nvPr/>
        </p:nvCxnSpPr>
        <p:spPr>
          <a:xfrm flipV="1">
            <a:off x="1401543" y="768591"/>
            <a:ext cx="2322732" cy="20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8ED9D03-4A21-547F-EF20-92376B0E10F6}"/>
              </a:ext>
            </a:extLst>
          </p:cNvPr>
          <p:cNvSpPr txBox="1"/>
          <p:nvPr/>
        </p:nvSpPr>
        <p:spPr>
          <a:xfrm>
            <a:off x="326371" y="6436441"/>
            <a:ext cx="104363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Jammat</a:t>
            </a:r>
            <a:r>
              <a:rPr lang="en-GB" sz="1000" dirty="0"/>
              <a:t> times to be in bigger font than beginning time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05540F-E3C6-F6AA-FE62-EB340FFE3D19}"/>
              </a:ext>
            </a:extLst>
          </p:cNvPr>
          <p:cNvSpPr txBox="1"/>
          <p:nvPr/>
        </p:nvSpPr>
        <p:spPr>
          <a:xfrm>
            <a:off x="2234325" y="651321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06:00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AACC95-735C-6F4A-D2FE-689E2F031F1A}"/>
              </a:ext>
            </a:extLst>
          </p:cNvPr>
          <p:cNvSpPr txBox="1"/>
          <p:nvPr/>
        </p:nvSpPr>
        <p:spPr>
          <a:xfrm>
            <a:off x="3662284" y="654203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1:00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98DE4E-631A-FEDF-AF4C-D5EE0D75FF54}"/>
              </a:ext>
            </a:extLst>
          </p:cNvPr>
          <p:cNvSpPr txBox="1"/>
          <p:nvPr/>
        </p:nvSpPr>
        <p:spPr>
          <a:xfrm>
            <a:off x="5280841" y="652302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4:00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0A963-1ACD-A659-1CE2-C107E0D60A93}"/>
              </a:ext>
            </a:extLst>
          </p:cNvPr>
          <p:cNvSpPr txBox="1"/>
          <p:nvPr/>
        </p:nvSpPr>
        <p:spPr>
          <a:xfrm>
            <a:off x="2235120" y="733305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5:15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6800EF-E171-E852-2D90-B98F51A673B6}"/>
              </a:ext>
            </a:extLst>
          </p:cNvPr>
          <p:cNvSpPr txBox="1"/>
          <p:nvPr/>
        </p:nvSpPr>
        <p:spPr>
          <a:xfrm>
            <a:off x="3759370" y="723738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7:15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CB9A1-AAD5-FFC7-EADC-591A961BE989}"/>
              </a:ext>
            </a:extLst>
          </p:cNvPr>
          <p:cNvSpPr txBox="1"/>
          <p:nvPr/>
        </p:nvSpPr>
        <p:spPr>
          <a:xfrm>
            <a:off x="5149516" y="737242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1:00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6D9C01-1E28-2813-3038-0C1125E5E00A}"/>
              </a:ext>
            </a:extLst>
          </p:cNvPr>
          <p:cNvSpPr txBox="1"/>
          <p:nvPr/>
        </p:nvSpPr>
        <p:spPr>
          <a:xfrm>
            <a:off x="2286219" y="820860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5:05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F59FB4-C682-A5C4-2B70-98C9C033C85F}"/>
              </a:ext>
            </a:extLst>
          </p:cNvPr>
          <p:cNvSpPr txBox="1"/>
          <p:nvPr/>
        </p:nvSpPr>
        <p:spPr>
          <a:xfrm>
            <a:off x="3769671" y="80752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6:45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026C6-1CE8-9101-8767-D9865EBC121F}"/>
              </a:ext>
            </a:extLst>
          </p:cNvPr>
          <p:cNvSpPr txBox="1"/>
          <p:nvPr/>
        </p:nvSpPr>
        <p:spPr>
          <a:xfrm>
            <a:off x="5209358" y="824667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12.20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BD9F21-605E-D92C-26E8-E79C12C347E7}"/>
              </a:ext>
            </a:extLst>
          </p:cNvPr>
          <p:cNvSpPr/>
          <p:nvPr/>
        </p:nvSpPr>
        <p:spPr>
          <a:xfrm>
            <a:off x="5435124" y="577509"/>
            <a:ext cx="761139" cy="57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6AA986-27B1-6D9C-5500-7AACBDB457BA}"/>
              </a:ext>
            </a:extLst>
          </p:cNvPr>
          <p:cNvSpPr txBox="1"/>
          <p:nvPr/>
        </p:nvSpPr>
        <p:spPr>
          <a:xfrm>
            <a:off x="5435124" y="768591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Masjid logo</a:t>
            </a:r>
          </a:p>
        </p:txBody>
      </p:sp>
    </p:spTree>
    <p:extLst>
      <p:ext uri="{BB962C8B-B14F-4D97-AF65-F5344CB8AC3E}">
        <p14:creationId xmlns:p14="http://schemas.microsoft.com/office/powerpoint/2010/main" val="106686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</TotalTime>
  <Words>139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 Patel</dc:creator>
  <cp:lastModifiedBy>Sohail Patel</cp:lastModifiedBy>
  <cp:revision>2</cp:revision>
  <dcterms:created xsi:type="dcterms:W3CDTF">2023-03-06T17:53:15Z</dcterms:created>
  <dcterms:modified xsi:type="dcterms:W3CDTF">2023-03-06T20:16:51Z</dcterms:modified>
</cp:coreProperties>
</file>