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45" r:id="rId1"/>
  </p:sldMasterIdLst>
  <p:notesMasterIdLst>
    <p:notesMasterId r:id="rId17"/>
  </p:notesMasterIdLst>
  <p:sldIdLst>
    <p:sldId id="256" r:id="rId2"/>
    <p:sldId id="279" r:id="rId3"/>
    <p:sldId id="258" r:id="rId4"/>
    <p:sldId id="259" r:id="rId5"/>
    <p:sldId id="260" r:id="rId6"/>
    <p:sldId id="262" r:id="rId7"/>
    <p:sldId id="264" r:id="rId8"/>
    <p:sldId id="268" r:id="rId9"/>
    <p:sldId id="278" r:id="rId10"/>
    <p:sldId id="273" r:id="rId11"/>
    <p:sldId id="274" r:id="rId12"/>
    <p:sldId id="280" r:id="rId13"/>
    <p:sldId id="275" r:id="rId14"/>
    <p:sldId id="276" r:id="rId15"/>
    <p:sldId id="277" r:id="rId16"/>
  </p:sldIdLst>
  <p:sldSz cx="9144000" cy="5143500" type="screen16x9"/>
  <p:notesSz cx="6858000" cy="9144000"/>
  <p:embeddedFontLst>
    <p:embeddedFont>
      <p:font typeface="Arial Black" panose="020B0A04020102020204" pitchFamily="34" charset="0"/>
      <p:bold r:id="rId18"/>
    </p:embeddedFont>
    <p:embeddedFont>
      <p:font typeface="Catamaran" panose="020B0604020202020204" charset="0"/>
      <p:regular r:id="rId19"/>
      <p:bold r:id="rId20"/>
    </p:embeddedFont>
    <p:embeddedFont>
      <p:font typeface="Catamaran Light" panose="020B0604020202020204" charset="0"/>
      <p:regular r:id="rId21"/>
      <p:bold r:id="rId22"/>
    </p:embeddedFont>
    <p:embeddedFont>
      <p:font typeface="Catamaran Medium" panose="020B0604020202020204" charset="0"/>
      <p:regular r:id="rId23"/>
      <p:bold r:id="rId24"/>
    </p:embeddedFont>
    <p:embeddedFont>
      <p:font typeface="Open Sans" panose="020B0606030504020204" pitchFamily="34"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3D8134-0C69-4114-9F77-84099526B089}">
  <a:tblStyle styleId="{C13D8134-0C69-4114-9F77-84099526B0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c0b29f0d5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bc0b29f0d5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517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69ed48405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269ed484053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9ed48405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269ed484053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bc0b29f0d5_8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bc0b29f0d5_8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c0b29f0d5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bc0b29f0d5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54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b="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6944186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16104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3431939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Clr>
                <a:srgbClr val="434343"/>
              </a:buClr>
              <a:buSzPts val="4800"/>
              <a:buNone/>
              <a:defRPr sz="4800">
                <a:solidFill>
                  <a:srgbClr val="434343"/>
                </a:solidFill>
              </a:defRPr>
            </a:lvl2pPr>
            <a:lvl3pPr lvl="2" algn="l">
              <a:lnSpc>
                <a:spcPct val="100000"/>
              </a:lnSpc>
              <a:spcBef>
                <a:spcPts val="0"/>
              </a:spcBef>
              <a:spcAft>
                <a:spcPts val="0"/>
              </a:spcAft>
              <a:buClr>
                <a:srgbClr val="434343"/>
              </a:buClr>
              <a:buSzPts val="4800"/>
              <a:buNone/>
              <a:defRPr sz="4800">
                <a:solidFill>
                  <a:srgbClr val="434343"/>
                </a:solidFill>
              </a:defRPr>
            </a:lvl3pPr>
            <a:lvl4pPr lvl="3" algn="l">
              <a:lnSpc>
                <a:spcPct val="100000"/>
              </a:lnSpc>
              <a:spcBef>
                <a:spcPts val="0"/>
              </a:spcBef>
              <a:spcAft>
                <a:spcPts val="0"/>
              </a:spcAft>
              <a:buClr>
                <a:srgbClr val="434343"/>
              </a:buClr>
              <a:buSzPts val="4800"/>
              <a:buNone/>
              <a:defRPr sz="4800">
                <a:solidFill>
                  <a:srgbClr val="434343"/>
                </a:solidFill>
              </a:defRPr>
            </a:lvl4pPr>
            <a:lvl5pPr lvl="4" algn="l">
              <a:lnSpc>
                <a:spcPct val="100000"/>
              </a:lnSpc>
              <a:spcBef>
                <a:spcPts val="0"/>
              </a:spcBef>
              <a:spcAft>
                <a:spcPts val="0"/>
              </a:spcAft>
              <a:buClr>
                <a:srgbClr val="434343"/>
              </a:buClr>
              <a:buSzPts val="4800"/>
              <a:buNone/>
              <a:defRPr sz="4800">
                <a:solidFill>
                  <a:srgbClr val="434343"/>
                </a:solidFill>
              </a:defRPr>
            </a:lvl5pPr>
            <a:lvl6pPr lvl="5" algn="l">
              <a:lnSpc>
                <a:spcPct val="100000"/>
              </a:lnSpc>
              <a:spcBef>
                <a:spcPts val="0"/>
              </a:spcBef>
              <a:spcAft>
                <a:spcPts val="0"/>
              </a:spcAft>
              <a:buClr>
                <a:srgbClr val="434343"/>
              </a:buClr>
              <a:buSzPts val="4800"/>
              <a:buNone/>
              <a:defRPr sz="4800">
                <a:solidFill>
                  <a:srgbClr val="434343"/>
                </a:solidFill>
              </a:defRPr>
            </a:lvl6pPr>
            <a:lvl7pPr lvl="6" algn="l">
              <a:lnSpc>
                <a:spcPct val="100000"/>
              </a:lnSpc>
              <a:spcBef>
                <a:spcPts val="0"/>
              </a:spcBef>
              <a:spcAft>
                <a:spcPts val="0"/>
              </a:spcAft>
              <a:buClr>
                <a:srgbClr val="434343"/>
              </a:buClr>
              <a:buSzPts val="4800"/>
              <a:buNone/>
              <a:defRPr sz="4800">
                <a:solidFill>
                  <a:srgbClr val="434343"/>
                </a:solidFill>
              </a:defRPr>
            </a:lvl7pPr>
            <a:lvl8pPr lvl="7" algn="l">
              <a:lnSpc>
                <a:spcPct val="100000"/>
              </a:lnSpc>
              <a:spcBef>
                <a:spcPts val="0"/>
              </a:spcBef>
              <a:spcAft>
                <a:spcPts val="0"/>
              </a:spcAft>
              <a:buClr>
                <a:srgbClr val="434343"/>
              </a:buClr>
              <a:buSzPts val="4800"/>
              <a:buNone/>
              <a:defRPr sz="4800">
                <a:solidFill>
                  <a:srgbClr val="434343"/>
                </a:solidFill>
              </a:defRPr>
            </a:lvl8pPr>
            <a:lvl9pPr lvl="8" algn="l">
              <a:lnSpc>
                <a:spcPct val="100000"/>
              </a:lnSpc>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txBox="1">
            <a:spLocks noGrp="1"/>
          </p:cNvSpPr>
          <p:nvPr>
            <p:ph type="subTitle" idx="1"/>
          </p:nvPr>
        </p:nvSpPr>
        <p:spPr>
          <a:xfrm>
            <a:off x="1039575" y="3206400"/>
            <a:ext cx="2402100" cy="717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None/>
              <a:defRPr>
                <a:solidFill>
                  <a:srgbClr val="000000"/>
                </a:solidFill>
              </a:defRPr>
            </a:lvl1pPr>
            <a:lvl2pPr lvl="1" algn="l">
              <a:lnSpc>
                <a:spcPct val="100000"/>
              </a:lnSpc>
              <a:spcBef>
                <a:spcPts val="0"/>
              </a:spcBef>
              <a:spcAft>
                <a:spcPts val="0"/>
              </a:spcAft>
              <a:buClr>
                <a:srgbClr val="434343"/>
              </a:buClr>
              <a:buSzPts val="2800"/>
              <a:buNone/>
              <a:defRPr sz="2800">
                <a:solidFill>
                  <a:srgbClr val="434343"/>
                </a:solidFill>
              </a:defRPr>
            </a:lvl2pPr>
            <a:lvl3pPr lvl="2" algn="l">
              <a:lnSpc>
                <a:spcPct val="100000"/>
              </a:lnSpc>
              <a:spcBef>
                <a:spcPts val="0"/>
              </a:spcBef>
              <a:spcAft>
                <a:spcPts val="0"/>
              </a:spcAft>
              <a:buClr>
                <a:srgbClr val="434343"/>
              </a:buClr>
              <a:buSzPts val="2800"/>
              <a:buNone/>
              <a:defRPr sz="2800">
                <a:solidFill>
                  <a:srgbClr val="434343"/>
                </a:solidFill>
              </a:defRPr>
            </a:lvl3pPr>
            <a:lvl4pPr lvl="3" algn="l">
              <a:lnSpc>
                <a:spcPct val="100000"/>
              </a:lnSpc>
              <a:spcBef>
                <a:spcPts val="0"/>
              </a:spcBef>
              <a:spcAft>
                <a:spcPts val="0"/>
              </a:spcAft>
              <a:buClr>
                <a:srgbClr val="434343"/>
              </a:buClr>
              <a:buSzPts val="2800"/>
              <a:buNone/>
              <a:defRPr sz="2800">
                <a:solidFill>
                  <a:srgbClr val="434343"/>
                </a:solidFill>
              </a:defRPr>
            </a:lvl4pPr>
            <a:lvl5pPr lvl="4" algn="l">
              <a:lnSpc>
                <a:spcPct val="100000"/>
              </a:lnSpc>
              <a:spcBef>
                <a:spcPts val="0"/>
              </a:spcBef>
              <a:spcAft>
                <a:spcPts val="0"/>
              </a:spcAft>
              <a:buClr>
                <a:srgbClr val="434343"/>
              </a:buClr>
              <a:buSzPts val="2800"/>
              <a:buNone/>
              <a:defRPr sz="2800">
                <a:solidFill>
                  <a:srgbClr val="434343"/>
                </a:solidFill>
              </a:defRPr>
            </a:lvl5pPr>
            <a:lvl6pPr lvl="5" algn="l">
              <a:lnSpc>
                <a:spcPct val="100000"/>
              </a:lnSpc>
              <a:spcBef>
                <a:spcPts val="0"/>
              </a:spcBef>
              <a:spcAft>
                <a:spcPts val="0"/>
              </a:spcAft>
              <a:buClr>
                <a:srgbClr val="434343"/>
              </a:buClr>
              <a:buSzPts val="2800"/>
              <a:buNone/>
              <a:defRPr sz="2800">
                <a:solidFill>
                  <a:srgbClr val="434343"/>
                </a:solidFill>
              </a:defRPr>
            </a:lvl6pPr>
            <a:lvl7pPr lvl="6" algn="l">
              <a:lnSpc>
                <a:spcPct val="100000"/>
              </a:lnSpc>
              <a:spcBef>
                <a:spcPts val="0"/>
              </a:spcBef>
              <a:spcAft>
                <a:spcPts val="0"/>
              </a:spcAft>
              <a:buClr>
                <a:srgbClr val="434343"/>
              </a:buClr>
              <a:buSzPts val="2800"/>
              <a:buNone/>
              <a:defRPr sz="2800">
                <a:solidFill>
                  <a:srgbClr val="434343"/>
                </a:solidFill>
              </a:defRPr>
            </a:lvl7pPr>
            <a:lvl8pPr lvl="7" algn="l">
              <a:lnSpc>
                <a:spcPct val="100000"/>
              </a:lnSpc>
              <a:spcBef>
                <a:spcPts val="0"/>
              </a:spcBef>
              <a:spcAft>
                <a:spcPts val="0"/>
              </a:spcAft>
              <a:buClr>
                <a:srgbClr val="434343"/>
              </a:buClr>
              <a:buSzPts val="2800"/>
              <a:buNone/>
              <a:defRPr sz="2800">
                <a:solidFill>
                  <a:srgbClr val="434343"/>
                </a:solidFill>
              </a:defRPr>
            </a:lvl8pPr>
            <a:lvl9pPr lvl="8" algn="l">
              <a:lnSpc>
                <a:spcPct val="100000"/>
              </a:lnSpc>
              <a:spcBef>
                <a:spcPts val="0"/>
              </a:spcBef>
              <a:spcAft>
                <a:spcPts val="0"/>
              </a:spcAft>
              <a:buClr>
                <a:srgbClr val="434343"/>
              </a:buClr>
              <a:buSzPts val="2800"/>
              <a:buNone/>
              <a:defRPr sz="2800">
                <a:solidFill>
                  <a:srgbClr val="434343"/>
                </a:solidFill>
              </a:defRPr>
            </a:lvl9pPr>
          </a:lstStyle>
          <a:p>
            <a:endParaRPr/>
          </a:p>
        </p:txBody>
      </p:sp>
    </p:spTree>
    <p:extLst>
      <p:ext uri="{BB962C8B-B14F-4D97-AF65-F5344CB8AC3E}">
        <p14:creationId xmlns:p14="http://schemas.microsoft.com/office/powerpoint/2010/main" val="3803711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rot="5400000">
            <a:off x="6603595" y="1930225"/>
            <a:ext cx="3481200" cy="4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3610409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72375" y="1432475"/>
            <a:ext cx="3498000" cy="896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000000"/>
              </a:buClr>
              <a:buSzPts val="2800"/>
              <a:buNone/>
              <a:defRPr/>
            </a:lvl1pPr>
            <a:lvl2pPr lvl="1" algn="l">
              <a:lnSpc>
                <a:spcPct val="100000"/>
              </a:lnSpc>
              <a:spcBef>
                <a:spcPts val="0"/>
              </a:spcBef>
              <a:spcAft>
                <a:spcPts val="0"/>
              </a:spcAft>
              <a:buClr>
                <a:srgbClr val="000000"/>
              </a:buClr>
              <a:buSzPts val="2800"/>
              <a:buNone/>
              <a:defRPr>
                <a:solidFill>
                  <a:srgbClr val="000000"/>
                </a:solidFill>
              </a:defRPr>
            </a:lvl2pPr>
            <a:lvl3pPr lvl="2" algn="l">
              <a:lnSpc>
                <a:spcPct val="100000"/>
              </a:lnSpc>
              <a:spcBef>
                <a:spcPts val="0"/>
              </a:spcBef>
              <a:spcAft>
                <a:spcPts val="0"/>
              </a:spcAft>
              <a:buClr>
                <a:srgbClr val="000000"/>
              </a:buClr>
              <a:buSzPts val="2800"/>
              <a:buNone/>
              <a:defRPr>
                <a:solidFill>
                  <a:srgbClr val="000000"/>
                </a:solidFill>
              </a:defRPr>
            </a:lvl3pPr>
            <a:lvl4pPr lvl="3" algn="l">
              <a:lnSpc>
                <a:spcPct val="100000"/>
              </a:lnSpc>
              <a:spcBef>
                <a:spcPts val="0"/>
              </a:spcBef>
              <a:spcAft>
                <a:spcPts val="0"/>
              </a:spcAft>
              <a:buClr>
                <a:srgbClr val="000000"/>
              </a:buClr>
              <a:buSzPts val="2800"/>
              <a:buNone/>
              <a:defRPr>
                <a:solidFill>
                  <a:srgbClr val="000000"/>
                </a:solidFill>
              </a:defRPr>
            </a:lvl4pPr>
            <a:lvl5pPr lvl="4" algn="l">
              <a:lnSpc>
                <a:spcPct val="100000"/>
              </a:lnSpc>
              <a:spcBef>
                <a:spcPts val="0"/>
              </a:spcBef>
              <a:spcAft>
                <a:spcPts val="0"/>
              </a:spcAft>
              <a:buClr>
                <a:srgbClr val="000000"/>
              </a:buClr>
              <a:buSzPts val="2800"/>
              <a:buNone/>
              <a:defRPr>
                <a:solidFill>
                  <a:srgbClr val="000000"/>
                </a:solidFill>
              </a:defRPr>
            </a:lvl5pPr>
            <a:lvl6pPr lvl="5" algn="l">
              <a:lnSpc>
                <a:spcPct val="100000"/>
              </a:lnSpc>
              <a:spcBef>
                <a:spcPts val="0"/>
              </a:spcBef>
              <a:spcAft>
                <a:spcPts val="0"/>
              </a:spcAft>
              <a:buClr>
                <a:srgbClr val="000000"/>
              </a:buClr>
              <a:buSzPts val="2800"/>
              <a:buNone/>
              <a:defRPr>
                <a:solidFill>
                  <a:srgbClr val="000000"/>
                </a:solidFill>
              </a:defRPr>
            </a:lvl6pPr>
            <a:lvl7pPr lvl="6" algn="l">
              <a:lnSpc>
                <a:spcPct val="100000"/>
              </a:lnSpc>
              <a:spcBef>
                <a:spcPts val="0"/>
              </a:spcBef>
              <a:spcAft>
                <a:spcPts val="0"/>
              </a:spcAft>
              <a:buClr>
                <a:srgbClr val="000000"/>
              </a:buClr>
              <a:buSzPts val="2800"/>
              <a:buNone/>
              <a:defRPr>
                <a:solidFill>
                  <a:srgbClr val="000000"/>
                </a:solidFill>
              </a:defRPr>
            </a:lvl7pPr>
            <a:lvl8pPr lvl="7" algn="l">
              <a:lnSpc>
                <a:spcPct val="100000"/>
              </a:lnSpc>
              <a:spcBef>
                <a:spcPts val="0"/>
              </a:spcBef>
              <a:spcAft>
                <a:spcPts val="0"/>
              </a:spcAft>
              <a:buClr>
                <a:srgbClr val="000000"/>
              </a:buClr>
              <a:buSzPts val="2800"/>
              <a:buNone/>
              <a:defRPr>
                <a:solidFill>
                  <a:srgbClr val="000000"/>
                </a:solidFill>
              </a:defRPr>
            </a:lvl8pPr>
            <a:lvl9pPr lvl="8" algn="l">
              <a:lnSpc>
                <a:spcPct val="100000"/>
              </a:lnSpc>
              <a:spcBef>
                <a:spcPts val="0"/>
              </a:spcBef>
              <a:spcAft>
                <a:spcPts val="0"/>
              </a:spcAft>
              <a:buClr>
                <a:srgbClr val="000000"/>
              </a:buClr>
              <a:buSzPts val="2800"/>
              <a:buNone/>
              <a:defRPr>
                <a:solidFill>
                  <a:srgbClr val="000000"/>
                </a:solidFill>
              </a:defRPr>
            </a:lvl9pPr>
          </a:lstStyle>
          <a:p>
            <a:endParaRPr/>
          </a:p>
        </p:txBody>
      </p:sp>
      <p:sp>
        <p:nvSpPr>
          <p:cNvPr id="32" name="Google Shape;32;p5"/>
          <p:cNvSpPr txBox="1">
            <a:spLocks noGrp="1"/>
          </p:cNvSpPr>
          <p:nvPr>
            <p:ph type="subTitle" idx="1"/>
          </p:nvPr>
        </p:nvSpPr>
        <p:spPr>
          <a:xfrm flipH="1">
            <a:off x="1667175" y="2154225"/>
            <a:ext cx="2503200" cy="1170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200"/>
              <a:buNone/>
              <a:defRPr>
                <a:solidFill>
                  <a:srgbClr val="434343"/>
                </a:solidFill>
              </a:defRPr>
            </a:lvl1pPr>
            <a:lvl2pPr lvl="1" algn="l">
              <a:lnSpc>
                <a:spcPct val="100000"/>
              </a:lnSpc>
              <a:spcBef>
                <a:spcPts val="0"/>
              </a:spcBef>
              <a:spcAft>
                <a:spcPts val="0"/>
              </a:spcAft>
              <a:buClr>
                <a:srgbClr val="000000"/>
              </a:buClr>
              <a:buSzPts val="2800"/>
              <a:buNone/>
              <a:defRPr sz="2800">
                <a:solidFill>
                  <a:srgbClr val="000000"/>
                </a:solidFill>
              </a:defRPr>
            </a:lvl2pPr>
            <a:lvl3pPr lvl="2" algn="l">
              <a:lnSpc>
                <a:spcPct val="100000"/>
              </a:lnSpc>
              <a:spcBef>
                <a:spcPts val="0"/>
              </a:spcBef>
              <a:spcAft>
                <a:spcPts val="0"/>
              </a:spcAft>
              <a:buClr>
                <a:srgbClr val="000000"/>
              </a:buClr>
              <a:buSzPts val="2800"/>
              <a:buNone/>
              <a:defRPr sz="2800">
                <a:solidFill>
                  <a:srgbClr val="000000"/>
                </a:solidFill>
              </a:defRPr>
            </a:lvl3pPr>
            <a:lvl4pPr lvl="3" algn="l">
              <a:lnSpc>
                <a:spcPct val="100000"/>
              </a:lnSpc>
              <a:spcBef>
                <a:spcPts val="0"/>
              </a:spcBef>
              <a:spcAft>
                <a:spcPts val="0"/>
              </a:spcAft>
              <a:buClr>
                <a:srgbClr val="000000"/>
              </a:buClr>
              <a:buSzPts val="2800"/>
              <a:buNone/>
              <a:defRPr sz="2800">
                <a:solidFill>
                  <a:srgbClr val="000000"/>
                </a:solidFill>
              </a:defRPr>
            </a:lvl4pPr>
            <a:lvl5pPr lvl="4" algn="l">
              <a:lnSpc>
                <a:spcPct val="100000"/>
              </a:lnSpc>
              <a:spcBef>
                <a:spcPts val="0"/>
              </a:spcBef>
              <a:spcAft>
                <a:spcPts val="0"/>
              </a:spcAft>
              <a:buClr>
                <a:srgbClr val="000000"/>
              </a:buClr>
              <a:buSzPts val="2800"/>
              <a:buNone/>
              <a:defRPr sz="2800">
                <a:solidFill>
                  <a:srgbClr val="000000"/>
                </a:solidFill>
              </a:defRPr>
            </a:lvl5pPr>
            <a:lvl6pPr lvl="5" algn="l">
              <a:lnSpc>
                <a:spcPct val="100000"/>
              </a:lnSpc>
              <a:spcBef>
                <a:spcPts val="0"/>
              </a:spcBef>
              <a:spcAft>
                <a:spcPts val="0"/>
              </a:spcAft>
              <a:buClr>
                <a:srgbClr val="000000"/>
              </a:buClr>
              <a:buSzPts val="2800"/>
              <a:buNone/>
              <a:defRPr sz="2800">
                <a:solidFill>
                  <a:srgbClr val="000000"/>
                </a:solidFill>
              </a:defRPr>
            </a:lvl6pPr>
            <a:lvl7pPr lvl="6" algn="l">
              <a:lnSpc>
                <a:spcPct val="100000"/>
              </a:lnSpc>
              <a:spcBef>
                <a:spcPts val="0"/>
              </a:spcBef>
              <a:spcAft>
                <a:spcPts val="0"/>
              </a:spcAft>
              <a:buClr>
                <a:srgbClr val="000000"/>
              </a:buClr>
              <a:buSzPts val="2800"/>
              <a:buNone/>
              <a:defRPr sz="2800">
                <a:solidFill>
                  <a:srgbClr val="000000"/>
                </a:solidFill>
              </a:defRPr>
            </a:lvl7pPr>
            <a:lvl8pPr lvl="7" algn="l">
              <a:lnSpc>
                <a:spcPct val="100000"/>
              </a:lnSpc>
              <a:spcBef>
                <a:spcPts val="0"/>
              </a:spcBef>
              <a:spcAft>
                <a:spcPts val="0"/>
              </a:spcAft>
              <a:buClr>
                <a:srgbClr val="000000"/>
              </a:buClr>
              <a:buSzPts val="2800"/>
              <a:buNone/>
              <a:defRPr sz="2800">
                <a:solidFill>
                  <a:srgbClr val="000000"/>
                </a:solidFill>
              </a:defRPr>
            </a:lvl8pPr>
            <a:lvl9pPr lvl="8" algn="l">
              <a:lnSpc>
                <a:spcPct val="100000"/>
              </a:lnSpc>
              <a:spcBef>
                <a:spcPts val="0"/>
              </a:spcBef>
              <a:spcAft>
                <a:spcPts val="0"/>
              </a:spcAft>
              <a:buClr>
                <a:srgbClr val="000000"/>
              </a:buClr>
              <a:buSzPts val="2800"/>
              <a:buNone/>
              <a:defRPr sz="2800">
                <a:solidFill>
                  <a:srgbClr val="000000"/>
                </a:solidFill>
              </a:defRPr>
            </a:lvl9pPr>
          </a:lstStyle>
          <a:p>
            <a:endParaRPr/>
          </a:p>
        </p:txBody>
      </p:sp>
    </p:spTree>
    <p:extLst>
      <p:ext uri="{BB962C8B-B14F-4D97-AF65-F5344CB8AC3E}">
        <p14:creationId xmlns:p14="http://schemas.microsoft.com/office/powerpoint/2010/main" val="1231017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columns 1">
  <p:cSld name="Four columns 1">
    <p:spTree>
      <p:nvGrpSpPr>
        <p:cNvPr id="1" name="Shape 33"/>
        <p:cNvGrpSpPr/>
        <p:nvPr/>
      </p:nvGrpSpPr>
      <p:grpSpPr>
        <a:xfrm>
          <a:off x="0" y="0"/>
          <a:ext cx="0" cy="0"/>
          <a:chOff x="0" y="0"/>
          <a:chExt cx="0" cy="0"/>
        </a:xfrm>
      </p:grpSpPr>
      <p:sp>
        <p:nvSpPr>
          <p:cNvPr id="34" name="Google Shape;34;p6"/>
          <p:cNvSpPr txBox="1">
            <a:spLocks noGrp="1"/>
          </p:cNvSpPr>
          <p:nvPr>
            <p:ph type="ctrTitle"/>
          </p:nvPr>
        </p:nvSpPr>
        <p:spPr>
          <a:xfrm>
            <a:off x="631875" y="842025"/>
            <a:ext cx="287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5" name="Google Shape;35;p6"/>
          <p:cNvSpPr txBox="1">
            <a:spLocks noGrp="1"/>
          </p:cNvSpPr>
          <p:nvPr>
            <p:ph type="subTitle" idx="1"/>
          </p:nvPr>
        </p:nvSpPr>
        <p:spPr>
          <a:xfrm>
            <a:off x="631884" y="1410841"/>
            <a:ext cx="2480700" cy="537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36" name="Google Shape;36;p6"/>
          <p:cNvSpPr txBox="1">
            <a:spLocks noGrp="1"/>
          </p:cNvSpPr>
          <p:nvPr>
            <p:ph type="ctrTitle" idx="2"/>
          </p:nvPr>
        </p:nvSpPr>
        <p:spPr>
          <a:xfrm>
            <a:off x="4213664" y="842025"/>
            <a:ext cx="26979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7" name="Google Shape;37;p6"/>
          <p:cNvSpPr txBox="1">
            <a:spLocks noGrp="1"/>
          </p:cNvSpPr>
          <p:nvPr>
            <p:ph type="subTitle" idx="3"/>
          </p:nvPr>
        </p:nvSpPr>
        <p:spPr>
          <a:xfrm>
            <a:off x="4213664" y="1410841"/>
            <a:ext cx="2586000" cy="7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38" name="Google Shape;38;p6"/>
          <p:cNvSpPr txBox="1">
            <a:spLocks noGrp="1"/>
          </p:cNvSpPr>
          <p:nvPr>
            <p:ph type="ctrTitle" idx="4"/>
          </p:nvPr>
        </p:nvSpPr>
        <p:spPr>
          <a:xfrm>
            <a:off x="631883" y="3331927"/>
            <a:ext cx="287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9" name="Google Shape;39;p6"/>
          <p:cNvSpPr txBox="1">
            <a:spLocks noGrp="1"/>
          </p:cNvSpPr>
          <p:nvPr>
            <p:ph type="subTitle" idx="5"/>
          </p:nvPr>
        </p:nvSpPr>
        <p:spPr>
          <a:xfrm>
            <a:off x="631884" y="3914208"/>
            <a:ext cx="2480700" cy="94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40" name="Google Shape;40;p6"/>
          <p:cNvSpPr txBox="1">
            <a:spLocks noGrp="1"/>
          </p:cNvSpPr>
          <p:nvPr>
            <p:ph type="ctrTitle" idx="6"/>
          </p:nvPr>
        </p:nvSpPr>
        <p:spPr>
          <a:xfrm rot="5400000">
            <a:off x="6685437" y="1646270"/>
            <a:ext cx="2913300" cy="487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1" name="Google Shape;41;p6"/>
          <p:cNvSpPr txBox="1">
            <a:spLocks noGrp="1"/>
          </p:cNvSpPr>
          <p:nvPr>
            <p:ph type="ctrTitle" idx="7"/>
          </p:nvPr>
        </p:nvSpPr>
        <p:spPr>
          <a:xfrm>
            <a:off x="4213664" y="3331934"/>
            <a:ext cx="25860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2" name="Google Shape;42;p6"/>
          <p:cNvSpPr txBox="1">
            <a:spLocks noGrp="1"/>
          </p:cNvSpPr>
          <p:nvPr>
            <p:ph type="subTitle" idx="8"/>
          </p:nvPr>
        </p:nvSpPr>
        <p:spPr>
          <a:xfrm>
            <a:off x="4213664" y="3914208"/>
            <a:ext cx="2586000" cy="74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Tree>
    <p:extLst>
      <p:ext uri="{BB962C8B-B14F-4D97-AF65-F5344CB8AC3E}">
        <p14:creationId xmlns:p14="http://schemas.microsoft.com/office/powerpoint/2010/main" val="3761469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1">
  <p:cSld name="Three columns 1">
    <p:spTree>
      <p:nvGrpSpPr>
        <p:cNvPr id="1" name="Shape 43"/>
        <p:cNvGrpSpPr/>
        <p:nvPr/>
      </p:nvGrpSpPr>
      <p:grpSpPr>
        <a:xfrm>
          <a:off x="0" y="0"/>
          <a:ext cx="0" cy="0"/>
          <a:chOff x="0" y="0"/>
          <a:chExt cx="0" cy="0"/>
        </a:xfrm>
      </p:grpSpPr>
      <p:sp>
        <p:nvSpPr>
          <p:cNvPr id="44" name="Google Shape;44;p7"/>
          <p:cNvSpPr txBox="1">
            <a:spLocks noGrp="1"/>
          </p:cNvSpPr>
          <p:nvPr>
            <p:ph type="ctrTitle"/>
          </p:nvPr>
        </p:nvSpPr>
        <p:spPr>
          <a:xfrm>
            <a:off x="4921575" y="2993035"/>
            <a:ext cx="18282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800"/>
              <a:buNone/>
              <a:defRPr sz="1800">
                <a:solidFill>
                  <a:srgbClr val="F3F3F3"/>
                </a:solidFill>
              </a:defRPr>
            </a:lvl1pPr>
            <a:lvl2pPr lvl="1" algn="l">
              <a:lnSpc>
                <a:spcPct val="100000"/>
              </a:lnSpc>
              <a:spcBef>
                <a:spcPts val="0"/>
              </a:spcBef>
              <a:spcAft>
                <a:spcPts val="0"/>
              </a:spcAft>
              <a:buClr>
                <a:srgbClr val="F3F3F3"/>
              </a:buClr>
              <a:buSzPts val="1800"/>
              <a:buNone/>
              <a:defRPr sz="1800">
                <a:solidFill>
                  <a:srgbClr val="F3F3F3"/>
                </a:solidFill>
              </a:defRPr>
            </a:lvl2pPr>
            <a:lvl3pPr lvl="2" algn="l">
              <a:lnSpc>
                <a:spcPct val="100000"/>
              </a:lnSpc>
              <a:spcBef>
                <a:spcPts val="0"/>
              </a:spcBef>
              <a:spcAft>
                <a:spcPts val="0"/>
              </a:spcAft>
              <a:buClr>
                <a:srgbClr val="F3F3F3"/>
              </a:buClr>
              <a:buSzPts val="1800"/>
              <a:buNone/>
              <a:defRPr sz="1800">
                <a:solidFill>
                  <a:srgbClr val="F3F3F3"/>
                </a:solidFill>
              </a:defRPr>
            </a:lvl3pPr>
            <a:lvl4pPr lvl="3" algn="l">
              <a:lnSpc>
                <a:spcPct val="100000"/>
              </a:lnSpc>
              <a:spcBef>
                <a:spcPts val="0"/>
              </a:spcBef>
              <a:spcAft>
                <a:spcPts val="0"/>
              </a:spcAft>
              <a:buClr>
                <a:srgbClr val="F3F3F3"/>
              </a:buClr>
              <a:buSzPts val="1800"/>
              <a:buNone/>
              <a:defRPr sz="1800">
                <a:solidFill>
                  <a:srgbClr val="F3F3F3"/>
                </a:solidFill>
              </a:defRPr>
            </a:lvl4pPr>
            <a:lvl5pPr lvl="4" algn="l">
              <a:lnSpc>
                <a:spcPct val="100000"/>
              </a:lnSpc>
              <a:spcBef>
                <a:spcPts val="0"/>
              </a:spcBef>
              <a:spcAft>
                <a:spcPts val="0"/>
              </a:spcAft>
              <a:buClr>
                <a:srgbClr val="F3F3F3"/>
              </a:buClr>
              <a:buSzPts val="1800"/>
              <a:buNone/>
              <a:defRPr sz="1800">
                <a:solidFill>
                  <a:srgbClr val="F3F3F3"/>
                </a:solidFill>
              </a:defRPr>
            </a:lvl5pPr>
            <a:lvl6pPr lvl="5" algn="l">
              <a:lnSpc>
                <a:spcPct val="100000"/>
              </a:lnSpc>
              <a:spcBef>
                <a:spcPts val="0"/>
              </a:spcBef>
              <a:spcAft>
                <a:spcPts val="0"/>
              </a:spcAft>
              <a:buClr>
                <a:srgbClr val="F3F3F3"/>
              </a:buClr>
              <a:buSzPts val="1800"/>
              <a:buNone/>
              <a:defRPr sz="1800">
                <a:solidFill>
                  <a:srgbClr val="F3F3F3"/>
                </a:solidFill>
              </a:defRPr>
            </a:lvl6pPr>
            <a:lvl7pPr lvl="6" algn="l">
              <a:lnSpc>
                <a:spcPct val="100000"/>
              </a:lnSpc>
              <a:spcBef>
                <a:spcPts val="0"/>
              </a:spcBef>
              <a:spcAft>
                <a:spcPts val="0"/>
              </a:spcAft>
              <a:buClr>
                <a:srgbClr val="F3F3F3"/>
              </a:buClr>
              <a:buSzPts val="1800"/>
              <a:buNone/>
              <a:defRPr sz="1800">
                <a:solidFill>
                  <a:srgbClr val="F3F3F3"/>
                </a:solidFill>
              </a:defRPr>
            </a:lvl7pPr>
            <a:lvl8pPr lvl="7" algn="l">
              <a:lnSpc>
                <a:spcPct val="100000"/>
              </a:lnSpc>
              <a:spcBef>
                <a:spcPts val="0"/>
              </a:spcBef>
              <a:spcAft>
                <a:spcPts val="0"/>
              </a:spcAft>
              <a:buClr>
                <a:srgbClr val="F3F3F3"/>
              </a:buClr>
              <a:buSzPts val="1800"/>
              <a:buNone/>
              <a:defRPr sz="1800">
                <a:solidFill>
                  <a:srgbClr val="F3F3F3"/>
                </a:solidFill>
              </a:defRPr>
            </a:lvl8pPr>
            <a:lvl9pPr lvl="8" algn="l">
              <a:lnSpc>
                <a:spcPct val="100000"/>
              </a:lnSpc>
              <a:spcBef>
                <a:spcPts val="0"/>
              </a:spcBef>
              <a:spcAft>
                <a:spcPts val="0"/>
              </a:spcAft>
              <a:buClr>
                <a:srgbClr val="F3F3F3"/>
              </a:buClr>
              <a:buSzPts val="1800"/>
              <a:buNone/>
              <a:defRPr sz="1800">
                <a:solidFill>
                  <a:srgbClr val="F3F3F3"/>
                </a:solidFill>
              </a:defRPr>
            </a:lvl9pPr>
          </a:lstStyle>
          <a:p>
            <a:endParaRPr/>
          </a:p>
        </p:txBody>
      </p:sp>
      <p:sp>
        <p:nvSpPr>
          <p:cNvPr id="45" name="Google Shape;45;p7"/>
          <p:cNvSpPr txBox="1">
            <a:spLocks noGrp="1"/>
          </p:cNvSpPr>
          <p:nvPr>
            <p:ph type="subTitle" idx="1"/>
          </p:nvPr>
        </p:nvSpPr>
        <p:spPr>
          <a:xfrm>
            <a:off x="4921575" y="3553810"/>
            <a:ext cx="1522200" cy="94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000">
                <a:solidFill>
                  <a:srgbClr val="000000"/>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46" name="Google Shape;46;p7"/>
          <p:cNvSpPr txBox="1">
            <a:spLocks noGrp="1"/>
          </p:cNvSpPr>
          <p:nvPr>
            <p:ph type="ctrTitle" idx="2"/>
          </p:nvPr>
        </p:nvSpPr>
        <p:spPr>
          <a:xfrm>
            <a:off x="906139" y="2993035"/>
            <a:ext cx="18282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800"/>
              <a:buNone/>
              <a:defRPr sz="1800">
                <a:solidFill>
                  <a:srgbClr val="F3F3F3"/>
                </a:solidFill>
              </a:defRPr>
            </a:lvl1pPr>
            <a:lvl2pPr lvl="1" algn="l">
              <a:lnSpc>
                <a:spcPct val="100000"/>
              </a:lnSpc>
              <a:spcBef>
                <a:spcPts val="0"/>
              </a:spcBef>
              <a:spcAft>
                <a:spcPts val="0"/>
              </a:spcAft>
              <a:buClr>
                <a:srgbClr val="F3F3F3"/>
              </a:buClr>
              <a:buSzPts val="1800"/>
              <a:buNone/>
              <a:defRPr sz="1800">
                <a:solidFill>
                  <a:srgbClr val="F3F3F3"/>
                </a:solidFill>
              </a:defRPr>
            </a:lvl2pPr>
            <a:lvl3pPr lvl="2" algn="l">
              <a:lnSpc>
                <a:spcPct val="100000"/>
              </a:lnSpc>
              <a:spcBef>
                <a:spcPts val="0"/>
              </a:spcBef>
              <a:spcAft>
                <a:spcPts val="0"/>
              </a:spcAft>
              <a:buClr>
                <a:srgbClr val="F3F3F3"/>
              </a:buClr>
              <a:buSzPts val="1800"/>
              <a:buNone/>
              <a:defRPr sz="1800">
                <a:solidFill>
                  <a:srgbClr val="F3F3F3"/>
                </a:solidFill>
              </a:defRPr>
            </a:lvl3pPr>
            <a:lvl4pPr lvl="3" algn="l">
              <a:lnSpc>
                <a:spcPct val="100000"/>
              </a:lnSpc>
              <a:spcBef>
                <a:spcPts val="0"/>
              </a:spcBef>
              <a:spcAft>
                <a:spcPts val="0"/>
              </a:spcAft>
              <a:buClr>
                <a:srgbClr val="F3F3F3"/>
              </a:buClr>
              <a:buSzPts val="1800"/>
              <a:buNone/>
              <a:defRPr sz="1800">
                <a:solidFill>
                  <a:srgbClr val="F3F3F3"/>
                </a:solidFill>
              </a:defRPr>
            </a:lvl4pPr>
            <a:lvl5pPr lvl="4" algn="l">
              <a:lnSpc>
                <a:spcPct val="100000"/>
              </a:lnSpc>
              <a:spcBef>
                <a:spcPts val="0"/>
              </a:spcBef>
              <a:spcAft>
                <a:spcPts val="0"/>
              </a:spcAft>
              <a:buClr>
                <a:srgbClr val="F3F3F3"/>
              </a:buClr>
              <a:buSzPts val="1800"/>
              <a:buNone/>
              <a:defRPr sz="1800">
                <a:solidFill>
                  <a:srgbClr val="F3F3F3"/>
                </a:solidFill>
              </a:defRPr>
            </a:lvl5pPr>
            <a:lvl6pPr lvl="5" algn="l">
              <a:lnSpc>
                <a:spcPct val="100000"/>
              </a:lnSpc>
              <a:spcBef>
                <a:spcPts val="0"/>
              </a:spcBef>
              <a:spcAft>
                <a:spcPts val="0"/>
              </a:spcAft>
              <a:buClr>
                <a:srgbClr val="F3F3F3"/>
              </a:buClr>
              <a:buSzPts val="1800"/>
              <a:buNone/>
              <a:defRPr sz="1800">
                <a:solidFill>
                  <a:srgbClr val="F3F3F3"/>
                </a:solidFill>
              </a:defRPr>
            </a:lvl6pPr>
            <a:lvl7pPr lvl="6" algn="l">
              <a:lnSpc>
                <a:spcPct val="100000"/>
              </a:lnSpc>
              <a:spcBef>
                <a:spcPts val="0"/>
              </a:spcBef>
              <a:spcAft>
                <a:spcPts val="0"/>
              </a:spcAft>
              <a:buClr>
                <a:srgbClr val="F3F3F3"/>
              </a:buClr>
              <a:buSzPts val="1800"/>
              <a:buNone/>
              <a:defRPr sz="1800">
                <a:solidFill>
                  <a:srgbClr val="F3F3F3"/>
                </a:solidFill>
              </a:defRPr>
            </a:lvl7pPr>
            <a:lvl8pPr lvl="7" algn="l">
              <a:lnSpc>
                <a:spcPct val="100000"/>
              </a:lnSpc>
              <a:spcBef>
                <a:spcPts val="0"/>
              </a:spcBef>
              <a:spcAft>
                <a:spcPts val="0"/>
              </a:spcAft>
              <a:buClr>
                <a:srgbClr val="F3F3F3"/>
              </a:buClr>
              <a:buSzPts val="1800"/>
              <a:buNone/>
              <a:defRPr sz="1800">
                <a:solidFill>
                  <a:srgbClr val="F3F3F3"/>
                </a:solidFill>
              </a:defRPr>
            </a:lvl8pPr>
            <a:lvl9pPr lvl="8" algn="l">
              <a:lnSpc>
                <a:spcPct val="100000"/>
              </a:lnSpc>
              <a:spcBef>
                <a:spcPts val="0"/>
              </a:spcBef>
              <a:spcAft>
                <a:spcPts val="0"/>
              </a:spcAft>
              <a:buClr>
                <a:srgbClr val="F3F3F3"/>
              </a:buClr>
              <a:buSzPts val="1800"/>
              <a:buNone/>
              <a:defRPr sz="1800">
                <a:solidFill>
                  <a:srgbClr val="F3F3F3"/>
                </a:solidFill>
              </a:defRPr>
            </a:lvl9pPr>
          </a:lstStyle>
          <a:p>
            <a:endParaRPr/>
          </a:p>
        </p:txBody>
      </p:sp>
      <p:sp>
        <p:nvSpPr>
          <p:cNvPr id="47" name="Google Shape;47;p7"/>
          <p:cNvSpPr txBox="1">
            <a:spLocks noGrp="1"/>
          </p:cNvSpPr>
          <p:nvPr>
            <p:ph type="subTitle" idx="3"/>
          </p:nvPr>
        </p:nvSpPr>
        <p:spPr>
          <a:xfrm>
            <a:off x="906139" y="3553810"/>
            <a:ext cx="1522200" cy="94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000">
                <a:solidFill>
                  <a:srgbClr val="000000"/>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48" name="Google Shape;48;p7"/>
          <p:cNvSpPr txBox="1">
            <a:spLocks noGrp="1"/>
          </p:cNvSpPr>
          <p:nvPr>
            <p:ph type="ctrTitle" idx="4"/>
          </p:nvPr>
        </p:nvSpPr>
        <p:spPr>
          <a:xfrm rot="5400000">
            <a:off x="6685437" y="1646270"/>
            <a:ext cx="2913300" cy="487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9" name="Google Shape;49;p7"/>
          <p:cNvSpPr txBox="1">
            <a:spLocks noGrp="1"/>
          </p:cNvSpPr>
          <p:nvPr>
            <p:ph type="ctrTitle" idx="5"/>
          </p:nvPr>
        </p:nvSpPr>
        <p:spPr>
          <a:xfrm>
            <a:off x="2928557" y="2993035"/>
            <a:ext cx="17988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3F3F3"/>
              </a:buClr>
              <a:buSzPts val="1800"/>
              <a:buNone/>
              <a:defRPr sz="1800">
                <a:solidFill>
                  <a:srgbClr val="F3F3F3"/>
                </a:solidFill>
              </a:defRPr>
            </a:lvl1pPr>
            <a:lvl2pPr lvl="1" algn="l">
              <a:lnSpc>
                <a:spcPct val="100000"/>
              </a:lnSpc>
              <a:spcBef>
                <a:spcPts val="0"/>
              </a:spcBef>
              <a:spcAft>
                <a:spcPts val="0"/>
              </a:spcAft>
              <a:buClr>
                <a:srgbClr val="F3F3F3"/>
              </a:buClr>
              <a:buSzPts val="1800"/>
              <a:buNone/>
              <a:defRPr sz="1800">
                <a:solidFill>
                  <a:srgbClr val="F3F3F3"/>
                </a:solidFill>
              </a:defRPr>
            </a:lvl2pPr>
            <a:lvl3pPr lvl="2" algn="l">
              <a:lnSpc>
                <a:spcPct val="100000"/>
              </a:lnSpc>
              <a:spcBef>
                <a:spcPts val="0"/>
              </a:spcBef>
              <a:spcAft>
                <a:spcPts val="0"/>
              </a:spcAft>
              <a:buClr>
                <a:srgbClr val="F3F3F3"/>
              </a:buClr>
              <a:buSzPts val="1800"/>
              <a:buNone/>
              <a:defRPr sz="1800">
                <a:solidFill>
                  <a:srgbClr val="F3F3F3"/>
                </a:solidFill>
              </a:defRPr>
            </a:lvl3pPr>
            <a:lvl4pPr lvl="3" algn="l">
              <a:lnSpc>
                <a:spcPct val="100000"/>
              </a:lnSpc>
              <a:spcBef>
                <a:spcPts val="0"/>
              </a:spcBef>
              <a:spcAft>
                <a:spcPts val="0"/>
              </a:spcAft>
              <a:buClr>
                <a:srgbClr val="F3F3F3"/>
              </a:buClr>
              <a:buSzPts val="1800"/>
              <a:buNone/>
              <a:defRPr sz="1800">
                <a:solidFill>
                  <a:srgbClr val="F3F3F3"/>
                </a:solidFill>
              </a:defRPr>
            </a:lvl4pPr>
            <a:lvl5pPr lvl="4" algn="l">
              <a:lnSpc>
                <a:spcPct val="100000"/>
              </a:lnSpc>
              <a:spcBef>
                <a:spcPts val="0"/>
              </a:spcBef>
              <a:spcAft>
                <a:spcPts val="0"/>
              </a:spcAft>
              <a:buClr>
                <a:srgbClr val="F3F3F3"/>
              </a:buClr>
              <a:buSzPts val="1800"/>
              <a:buNone/>
              <a:defRPr sz="1800">
                <a:solidFill>
                  <a:srgbClr val="F3F3F3"/>
                </a:solidFill>
              </a:defRPr>
            </a:lvl5pPr>
            <a:lvl6pPr lvl="5" algn="l">
              <a:lnSpc>
                <a:spcPct val="100000"/>
              </a:lnSpc>
              <a:spcBef>
                <a:spcPts val="0"/>
              </a:spcBef>
              <a:spcAft>
                <a:spcPts val="0"/>
              </a:spcAft>
              <a:buClr>
                <a:srgbClr val="F3F3F3"/>
              </a:buClr>
              <a:buSzPts val="1800"/>
              <a:buNone/>
              <a:defRPr sz="1800">
                <a:solidFill>
                  <a:srgbClr val="F3F3F3"/>
                </a:solidFill>
              </a:defRPr>
            </a:lvl6pPr>
            <a:lvl7pPr lvl="6" algn="l">
              <a:lnSpc>
                <a:spcPct val="100000"/>
              </a:lnSpc>
              <a:spcBef>
                <a:spcPts val="0"/>
              </a:spcBef>
              <a:spcAft>
                <a:spcPts val="0"/>
              </a:spcAft>
              <a:buClr>
                <a:srgbClr val="F3F3F3"/>
              </a:buClr>
              <a:buSzPts val="1800"/>
              <a:buNone/>
              <a:defRPr sz="1800">
                <a:solidFill>
                  <a:srgbClr val="F3F3F3"/>
                </a:solidFill>
              </a:defRPr>
            </a:lvl7pPr>
            <a:lvl8pPr lvl="7" algn="l">
              <a:lnSpc>
                <a:spcPct val="100000"/>
              </a:lnSpc>
              <a:spcBef>
                <a:spcPts val="0"/>
              </a:spcBef>
              <a:spcAft>
                <a:spcPts val="0"/>
              </a:spcAft>
              <a:buClr>
                <a:srgbClr val="F3F3F3"/>
              </a:buClr>
              <a:buSzPts val="1800"/>
              <a:buNone/>
              <a:defRPr sz="1800">
                <a:solidFill>
                  <a:srgbClr val="F3F3F3"/>
                </a:solidFill>
              </a:defRPr>
            </a:lvl8pPr>
            <a:lvl9pPr lvl="8" algn="l">
              <a:lnSpc>
                <a:spcPct val="100000"/>
              </a:lnSpc>
              <a:spcBef>
                <a:spcPts val="0"/>
              </a:spcBef>
              <a:spcAft>
                <a:spcPts val="0"/>
              </a:spcAft>
              <a:buClr>
                <a:srgbClr val="F3F3F3"/>
              </a:buClr>
              <a:buSzPts val="1800"/>
              <a:buNone/>
              <a:defRPr sz="1800">
                <a:solidFill>
                  <a:srgbClr val="F3F3F3"/>
                </a:solidFill>
              </a:defRPr>
            </a:lvl9pPr>
          </a:lstStyle>
          <a:p>
            <a:endParaRPr/>
          </a:p>
        </p:txBody>
      </p:sp>
      <p:sp>
        <p:nvSpPr>
          <p:cNvPr id="50" name="Google Shape;50;p7"/>
          <p:cNvSpPr txBox="1">
            <a:spLocks noGrp="1"/>
          </p:cNvSpPr>
          <p:nvPr>
            <p:ph type="subTitle" idx="6"/>
          </p:nvPr>
        </p:nvSpPr>
        <p:spPr>
          <a:xfrm>
            <a:off x="2928550" y="3553810"/>
            <a:ext cx="1476300" cy="94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000">
                <a:solidFill>
                  <a:srgbClr val="000000"/>
                </a:solidFill>
              </a:defRPr>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Tree>
    <p:extLst>
      <p:ext uri="{BB962C8B-B14F-4D97-AF65-F5344CB8AC3E}">
        <p14:creationId xmlns:p14="http://schemas.microsoft.com/office/powerpoint/2010/main" val="42969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57"/>
        <p:cNvGrpSpPr/>
        <p:nvPr/>
      </p:nvGrpSpPr>
      <p:grpSpPr>
        <a:xfrm>
          <a:off x="0" y="0"/>
          <a:ext cx="0" cy="0"/>
          <a:chOff x="0" y="0"/>
          <a:chExt cx="0" cy="0"/>
        </a:xfrm>
      </p:grpSpPr>
      <p:sp>
        <p:nvSpPr>
          <p:cNvPr id="58" name="Google Shape;58;p10"/>
          <p:cNvSpPr txBox="1">
            <a:spLocks noGrp="1"/>
          </p:cNvSpPr>
          <p:nvPr>
            <p:ph type="subTitle" idx="1"/>
          </p:nvPr>
        </p:nvSpPr>
        <p:spPr>
          <a:xfrm>
            <a:off x="2117847" y="3380460"/>
            <a:ext cx="2951400" cy="295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0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a:endParaRPr/>
          </a:p>
        </p:txBody>
      </p:sp>
      <p:sp>
        <p:nvSpPr>
          <p:cNvPr id="59" name="Google Shape;59;p10"/>
          <p:cNvSpPr txBox="1">
            <a:spLocks noGrp="1"/>
          </p:cNvSpPr>
          <p:nvPr>
            <p:ph type="ctrTitle"/>
          </p:nvPr>
        </p:nvSpPr>
        <p:spPr>
          <a:xfrm rot="-5400000">
            <a:off x="-343101" y="1759150"/>
            <a:ext cx="2888100" cy="897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Clr>
                <a:srgbClr val="000000"/>
              </a:buClr>
              <a:buSzPts val="1600"/>
              <a:buNone/>
              <a:defRPr sz="1600">
                <a:solidFill>
                  <a:srgbClr val="000000"/>
                </a:solidFill>
              </a:defRPr>
            </a:lvl2pPr>
            <a:lvl3pPr lvl="2" algn="r">
              <a:lnSpc>
                <a:spcPct val="100000"/>
              </a:lnSpc>
              <a:spcBef>
                <a:spcPts val="0"/>
              </a:spcBef>
              <a:spcAft>
                <a:spcPts val="0"/>
              </a:spcAft>
              <a:buClr>
                <a:srgbClr val="000000"/>
              </a:buClr>
              <a:buSzPts val="1600"/>
              <a:buNone/>
              <a:defRPr sz="1600">
                <a:solidFill>
                  <a:srgbClr val="000000"/>
                </a:solidFill>
              </a:defRPr>
            </a:lvl3pPr>
            <a:lvl4pPr lvl="3" algn="r">
              <a:lnSpc>
                <a:spcPct val="100000"/>
              </a:lnSpc>
              <a:spcBef>
                <a:spcPts val="0"/>
              </a:spcBef>
              <a:spcAft>
                <a:spcPts val="0"/>
              </a:spcAft>
              <a:buClr>
                <a:srgbClr val="000000"/>
              </a:buClr>
              <a:buSzPts val="1600"/>
              <a:buNone/>
              <a:defRPr sz="1600">
                <a:solidFill>
                  <a:srgbClr val="000000"/>
                </a:solidFill>
              </a:defRPr>
            </a:lvl4pPr>
            <a:lvl5pPr lvl="4" algn="r">
              <a:lnSpc>
                <a:spcPct val="100000"/>
              </a:lnSpc>
              <a:spcBef>
                <a:spcPts val="0"/>
              </a:spcBef>
              <a:spcAft>
                <a:spcPts val="0"/>
              </a:spcAft>
              <a:buClr>
                <a:srgbClr val="000000"/>
              </a:buClr>
              <a:buSzPts val="1600"/>
              <a:buNone/>
              <a:defRPr sz="1600">
                <a:solidFill>
                  <a:srgbClr val="000000"/>
                </a:solidFill>
              </a:defRPr>
            </a:lvl5pPr>
            <a:lvl6pPr lvl="5" algn="r">
              <a:lnSpc>
                <a:spcPct val="100000"/>
              </a:lnSpc>
              <a:spcBef>
                <a:spcPts val="0"/>
              </a:spcBef>
              <a:spcAft>
                <a:spcPts val="0"/>
              </a:spcAft>
              <a:buClr>
                <a:srgbClr val="000000"/>
              </a:buClr>
              <a:buSzPts val="1600"/>
              <a:buNone/>
              <a:defRPr sz="1600">
                <a:solidFill>
                  <a:srgbClr val="000000"/>
                </a:solidFill>
              </a:defRPr>
            </a:lvl6pPr>
            <a:lvl7pPr lvl="6" algn="r">
              <a:lnSpc>
                <a:spcPct val="100000"/>
              </a:lnSpc>
              <a:spcBef>
                <a:spcPts val="0"/>
              </a:spcBef>
              <a:spcAft>
                <a:spcPts val="0"/>
              </a:spcAft>
              <a:buClr>
                <a:srgbClr val="000000"/>
              </a:buClr>
              <a:buSzPts val="1600"/>
              <a:buNone/>
              <a:defRPr sz="1600">
                <a:solidFill>
                  <a:srgbClr val="000000"/>
                </a:solidFill>
              </a:defRPr>
            </a:lvl7pPr>
            <a:lvl8pPr lvl="7" algn="r">
              <a:lnSpc>
                <a:spcPct val="100000"/>
              </a:lnSpc>
              <a:spcBef>
                <a:spcPts val="0"/>
              </a:spcBef>
              <a:spcAft>
                <a:spcPts val="0"/>
              </a:spcAft>
              <a:buClr>
                <a:srgbClr val="000000"/>
              </a:buClr>
              <a:buSzPts val="1600"/>
              <a:buNone/>
              <a:defRPr sz="1600">
                <a:solidFill>
                  <a:srgbClr val="000000"/>
                </a:solidFill>
              </a:defRPr>
            </a:lvl8pPr>
            <a:lvl9pPr lvl="8" algn="r">
              <a:lnSpc>
                <a:spcPct val="100000"/>
              </a:lnSpc>
              <a:spcBef>
                <a:spcPts val="0"/>
              </a:spcBef>
              <a:spcAft>
                <a:spcPts val="0"/>
              </a:spcAft>
              <a:buClr>
                <a:srgbClr val="000000"/>
              </a:buClr>
              <a:buSzPts val="1600"/>
              <a:buNone/>
              <a:defRPr sz="1600">
                <a:solidFill>
                  <a:srgbClr val="000000"/>
                </a:solidFill>
              </a:defRPr>
            </a:lvl9pPr>
          </a:lstStyle>
          <a:p>
            <a:endParaRPr/>
          </a:p>
        </p:txBody>
      </p:sp>
    </p:spTree>
    <p:extLst>
      <p:ext uri="{BB962C8B-B14F-4D97-AF65-F5344CB8AC3E}">
        <p14:creationId xmlns:p14="http://schemas.microsoft.com/office/powerpoint/2010/main" val="1402273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1">
  <p:cSld name="Two columns 1">
    <p:spTree>
      <p:nvGrpSpPr>
        <p:cNvPr id="1" name="Shape 82"/>
        <p:cNvGrpSpPr/>
        <p:nvPr/>
      </p:nvGrpSpPr>
      <p:grpSpPr>
        <a:xfrm>
          <a:off x="0" y="0"/>
          <a:ext cx="0" cy="0"/>
          <a:chOff x="0" y="0"/>
          <a:chExt cx="0" cy="0"/>
        </a:xfrm>
      </p:grpSpPr>
      <p:sp>
        <p:nvSpPr>
          <p:cNvPr id="83" name="Google Shape;83;p15"/>
          <p:cNvSpPr txBox="1">
            <a:spLocks noGrp="1"/>
          </p:cNvSpPr>
          <p:nvPr>
            <p:ph type="subTitle" idx="1"/>
          </p:nvPr>
        </p:nvSpPr>
        <p:spPr>
          <a:xfrm>
            <a:off x="4633950" y="1847896"/>
            <a:ext cx="18180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84" name="Google Shape;84;p15"/>
          <p:cNvSpPr txBox="1">
            <a:spLocks noGrp="1"/>
          </p:cNvSpPr>
          <p:nvPr>
            <p:ph type="subTitle" idx="2"/>
          </p:nvPr>
        </p:nvSpPr>
        <p:spPr>
          <a:xfrm>
            <a:off x="4633950" y="3827870"/>
            <a:ext cx="18180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85" name="Google Shape;85;p15"/>
          <p:cNvSpPr txBox="1">
            <a:spLocks noGrp="1"/>
          </p:cNvSpPr>
          <p:nvPr>
            <p:ph type="ctrTitle"/>
          </p:nvPr>
        </p:nvSpPr>
        <p:spPr>
          <a:xfrm>
            <a:off x="4633950" y="1539296"/>
            <a:ext cx="2619300" cy="38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86" name="Google Shape;86;p15"/>
          <p:cNvSpPr txBox="1">
            <a:spLocks noGrp="1"/>
          </p:cNvSpPr>
          <p:nvPr>
            <p:ph type="ctrTitle" idx="3"/>
          </p:nvPr>
        </p:nvSpPr>
        <p:spPr>
          <a:xfrm>
            <a:off x="4633950" y="3519270"/>
            <a:ext cx="2619300" cy="38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87" name="Google Shape;87;p15"/>
          <p:cNvSpPr txBox="1">
            <a:spLocks noGrp="1"/>
          </p:cNvSpPr>
          <p:nvPr>
            <p:ph type="ctrTitle" idx="4"/>
          </p:nvPr>
        </p:nvSpPr>
        <p:spPr>
          <a:xfrm rot="5400000">
            <a:off x="6917175" y="1414524"/>
            <a:ext cx="2449800" cy="487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306057461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5">
  <p:cSld name="Title + text 5">
    <p:spTree>
      <p:nvGrpSpPr>
        <p:cNvPr id="1" name="Shape 88"/>
        <p:cNvGrpSpPr/>
        <p:nvPr/>
      </p:nvGrpSpPr>
      <p:grpSpPr>
        <a:xfrm>
          <a:off x="0" y="0"/>
          <a:ext cx="0" cy="0"/>
          <a:chOff x="0" y="0"/>
          <a:chExt cx="0" cy="0"/>
        </a:xfrm>
      </p:grpSpPr>
      <p:sp>
        <p:nvSpPr>
          <p:cNvPr id="89" name="Google Shape;89;p16"/>
          <p:cNvSpPr txBox="1">
            <a:spLocks noGrp="1"/>
          </p:cNvSpPr>
          <p:nvPr>
            <p:ph type="subTitle" idx="1"/>
          </p:nvPr>
        </p:nvSpPr>
        <p:spPr>
          <a:xfrm>
            <a:off x="2258125" y="3106325"/>
            <a:ext cx="3029100" cy="10095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200"/>
              <a:buNone/>
              <a:defRPr sz="1100"/>
            </a:lvl1pPr>
            <a:lvl2pPr lvl="1" algn="l">
              <a:lnSpc>
                <a:spcPct val="115000"/>
              </a:lnSpc>
              <a:spcBef>
                <a:spcPts val="160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a:endParaRPr/>
          </a:p>
        </p:txBody>
      </p:sp>
      <p:sp>
        <p:nvSpPr>
          <p:cNvPr id="90" name="Google Shape;90;p16"/>
          <p:cNvSpPr txBox="1">
            <a:spLocks noGrp="1"/>
          </p:cNvSpPr>
          <p:nvPr>
            <p:ph type="ctrTitle"/>
          </p:nvPr>
        </p:nvSpPr>
        <p:spPr>
          <a:xfrm rot="5400000">
            <a:off x="7241489" y="1041025"/>
            <a:ext cx="1702800" cy="487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94193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72279386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4">
  <p:cSld name="Three columns 4">
    <p:spTree>
      <p:nvGrpSpPr>
        <p:cNvPr id="1" name="Shape 91"/>
        <p:cNvGrpSpPr/>
        <p:nvPr/>
      </p:nvGrpSpPr>
      <p:grpSpPr>
        <a:xfrm>
          <a:off x="0" y="0"/>
          <a:ext cx="0" cy="0"/>
          <a:chOff x="0" y="0"/>
          <a:chExt cx="0" cy="0"/>
        </a:xfrm>
      </p:grpSpPr>
      <p:sp>
        <p:nvSpPr>
          <p:cNvPr id="92" name="Google Shape;92;p17"/>
          <p:cNvSpPr txBox="1">
            <a:spLocks noGrp="1"/>
          </p:cNvSpPr>
          <p:nvPr>
            <p:ph type="subTitle" idx="1"/>
          </p:nvPr>
        </p:nvSpPr>
        <p:spPr>
          <a:xfrm flipH="1">
            <a:off x="840600" y="2432150"/>
            <a:ext cx="1650300" cy="753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000">
                <a:solidFill>
                  <a:srgbClr val="000000"/>
                </a:solidFill>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3" name="Google Shape;93;p17"/>
          <p:cNvSpPr txBox="1">
            <a:spLocks noGrp="1"/>
          </p:cNvSpPr>
          <p:nvPr>
            <p:ph type="subTitle" idx="2"/>
          </p:nvPr>
        </p:nvSpPr>
        <p:spPr>
          <a:xfrm>
            <a:off x="4702174" y="1049093"/>
            <a:ext cx="19602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000">
                <a:solidFill>
                  <a:srgbClr val="000000"/>
                </a:solidFill>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4" name="Google Shape;94;p17"/>
          <p:cNvSpPr txBox="1">
            <a:spLocks noGrp="1"/>
          </p:cNvSpPr>
          <p:nvPr>
            <p:ph type="ctrTitle"/>
          </p:nvPr>
        </p:nvSpPr>
        <p:spPr>
          <a:xfrm>
            <a:off x="-533400" y="2047350"/>
            <a:ext cx="3024300" cy="384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95" name="Google Shape;95;p17"/>
          <p:cNvSpPr txBox="1">
            <a:spLocks noGrp="1"/>
          </p:cNvSpPr>
          <p:nvPr>
            <p:ph type="ctrTitle" idx="3"/>
          </p:nvPr>
        </p:nvSpPr>
        <p:spPr>
          <a:xfrm>
            <a:off x="4702174" y="664293"/>
            <a:ext cx="2619300" cy="38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6" name="Google Shape;96;p17"/>
          <p:cNvSpPr txBox="1">
            <a:spLocks noGrp="1"/>
          </p:cNvSpPr>
          <p:nvPr>
            <p:ph type="subTitle" idx="4"/>
          </p:nvPr>
        </p:nvSpPr>
        <p:spPr>
          <a:xfrm>
            <a:off x="4702174" y="3788925"/>
            <a:ext cx="22149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000">
                <a:solidFill>
                  <a:srgbClr val="000000"/>
                </a:solidFill>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7" name="Google Shape;97;p17"/>
          <p:cNvSpPr txBox="1">
            <a:spLocks noGrp="1"/>
          </p:cNvSpPr>
          <p:nvPr>
            <p:ph type="ctrTitle" idx="5"/>
          </p:nvPr>
        </p:nvSpPr>
        <p:spPr>
          <a:xfrm>
            <a:off x="4702174" y="3389725"/>
            <a:ext cx="2475600" cy="38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8" name="Google Shape;98;p17"/>
          <p:cNvSpPr txBox="1">
            <a:spLocks noGrp="1"/>
          </p:cNvSpPr>
          <p:nvPr>
            <p:ph type="ctrTitle" idx="6"/>
          </p:nvPr>
        </p:nvSpPr>
        <p:spPr>
          <a:xfrm rot="5400000">
            <a:off x="6860962" y="1407498"/>
            <a:ext cx="2449800" cy="487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extLst>
      <p:ext uri="{BB962C8B-B14F-4D97-AF65-F5344CB8AC3E}">
        <p14:creationId xmlns:p14="http://schemas.microsoft.com/office/powerpoint/2010/main" val="258927686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ext 6">
  <p:cSld name="Title + text 6">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a:off x="831200" y="376498"/>
            <a:ext cx="3867300" cy="205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Clr>
                <a:srgbClr val="FFFFFF"/>
              </a:buClr>
              <a:buSzPts val="1600"/>
              <a:buNone/>
              <a:defRPr sz="1600">
                <a:solidFill>
                  <a:srgbClr val="FFFFFF"/>
                </a:solidFill>
              </a:defRPr>
            </a:lvl2pPr>
            <a:lvl3pPr lvl="2" algn="l">
              <a:lnSpc>
                <a:spcPct val="100000"/>
              </a:lnSpc>
              <a:spcBef>
                <a:spcPts val="0"/>
              </a:spcBef>
              <a:spcAft>
                <a:spcPts val="0"/>
              </a:spcAft>
              <a:buClr>
                <a:srgbClr val="FFFFFF"/>
              </a:buClr>
              <a:buSzPts val="1600"/>
              <a:buNone/>
              <a:defRPr sz="1600">
                <a:solidFill>
                  <a:srgbClr val="FFFFFF"/>
                </a:solidFill>
              </a:defRPr>
            </a:lvl3pPr>
            <a:lvl4pPr lvl="3" algn="l">
              <a:lnSpc>
                <a:spcPct val="100000"/>
              </a:lnSpc>
              <a:spcBef>
                <a:spcPts val="0"/>
              </a:spcBef>
              <a:spcAft>
                <a:spcPts val="0"/>
              </a:spcAft>
              <a:buClr>
                <a:srgbClr val="FFFFFF"/>
              </a:buClr>
              <a:buSzPts val="1600"/>
              <a:buNone/>
              <a:defRPr sz="1600">
                <a:solidFill>
                  <a:srgbClr val="FFFFFF"/>
                </a:solidFill>
              </a:defRPr>
            </a:lvl4pPr>
            <a:lvl5pPr lvl="4" algn="l">
              <a:lnSpc>
                <a:spcPct val="100000"/>
              </a:lnSpc>
              <a:spcBef>
                <a:spcPts val="0"/>
              </a:spcBef>
              <a:spcAft>
                <a:spcPts val="0"/>
              </a:spcAft>
              <a:buClr>
                <a:srgbClr val="FFFFFF"/>
              </a:buClr>
              <a:buSzPts val="1600"/>
              <a:buNone/>
              <a:defRPr sz="1600">
                <a:solidFill>
                  <a:srgbClr val="FFFFFF"/>
                </a:solidFill>
              </a:defRPr>
            </a:lvl5pPr>
            <a:lvl6pPr lvl="5" algn="l">
              <a:lnSpc>
                <a:spcPct val="100000"/>
              </a:lnSpc>
              <a:spcBef>
                <a:spcPts val="0"/>
              </a:spcBef>
              <a:spcAft>
                <a:spcPts val="0"/>
              </a:spcAft>
              <a:buClr>
                <a:srgbClr val="FFFFFF"/>
              </a:buClr>
              <a:buSzPts val="1600"/>
              <a:buNone/>
              <a:defRPr sz="1600">
                <a:solidFill>
                  <a:srgbClr val="FFFFFF"/>
                </a:solidFill>
              </a:defRPr>
            </a:lvl6pPr>
            <a:lvl7pPr lvl="6" algn="l">
              <a:lnSpc>
                <a:spcPct val="100000"/>
              </a:lnSpc>
              <a:spcBef>
                <a:spcPts val="0"/>
              </a:spcBef>
              <a:spcAft>
                <a:spcPts val="0"/>
              </a:spcAft>
              <a:buClr>
                <a:srgbClr val="FFFFFF"/>
              </a:buClr>
              <a:buSzPts val="1600"/>
              <a:buNone/>
              <a:defRPr sz="1600">
                <a:solidFill>
                  <a:srgbClr val="FFFFFF"/>
                </a:solidFill>
              </a:defRPr>
            </a:lvl7pPr>
            <a:lvl8pPr lvl="7" algn="l">
              <a:lnSpc>
                <a:spcPct val="100000"/>
              </a:lnSpc>
              <a:spcBef>
                <a:spcPts val="0"/>
              </a:spcBef>
              <a:spcAft>
                <a:spcPts val="0"/>
              </a:spcAft>
              <a:buClr>
                <a:srgbClr val="FFFFFF"/>
              </a:buClr>
              <a:buSzPts val="1600"/>
              <a:buNone/>
              <a:defRPr sz="1600">
                <a:solidFill>
                  <a:srgbClr val="FFFFFF"/>
                </a:solidFill>
              </a:defRPr>
            </a:lvl8pPr>
            <a:lvl9pPr lvl="8" algn="l">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9"/>
          <p:cNvSpPr txBox="1">
            <a:spLocks noGrp="1"/>
          </p:cNvSpPr>
          <p:nvPr>
            <p:ph type="subTitle" idx="1"/>
          </p:nvPr>
        </p:nvSpPr>
        <p:spPr>
          <a:xfrm>
            <a:off x="831200" y="2314225"/>
            <a:ext cx="3081600" cy="178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Clr>
                <a:srgbClr val="FFFFFF"/>
              </a:buClr>
              <a:buSzPts val="1200"/>
              <a:buNone/>
              <a:defRPr>
                <a:solidFill>
                  <a:srgbClr val="FFFFFF"/>
                </a:solidFill>
              </a:defRPr>
            </a:lvl2pPr>
            <a:lvl3pPr lvl="2" algn="l">
              <a:lnSpc>
                <a:spcPct val="100000"/>
              </a:lnSpc>
              <a:spcBef>
                <a:spcPts val="0"/>
              </a:spcBef>
              <a:spcAft>
                <a:spcPts val="0"/>
              </a:spcAft>
              <a:buClr>
                <a:srgbClr val="FFFFFF"/>
              </a:buClr>
              <a:buSzPts val="1200"/>
              <a:buNone/>
              <a:defRPr>
                <a:solidFill>
                  <a:srgbClr val="FFFFFF"/>
                </a:solidFill>
              </a:defRPr>
            </a:lvl3pPr>
            <a:lvl4pPr lvl="3" algn="l">
              <a:lnSpc>
                <a:spcPct val="100000"/>
              </a:lnSpc>
              <a:spcBef>
                <a:spcPts val="0"/>
              </a:spcBef>
              <a:spcAft>
                <a:spcPts val="0"/>
              </a:spcAft>
              <a:buClr>
                <a:srgbClr val="FFFFFF"/>
              </a:buClr>
              <a:buSzPts val="1200"/>
              <a:buNone/>
              <a:defRPr>
                <a:solidFill>
                  <a:srgbClr val="FFFFFF"/>
                </a:solidFill>
              </a:defRPr>
            </a:lvl4pPr>
            <a:lvl5pPr lvl="4" algn="l">
              <a:lnSpc>
                <a:spcPct val="100000"/>
              </a:lnSpc>
              <a:spcBef>
                <a:spcPts val="0"/>
              </a:spcBef>
              <a:spcAft>
                <a:spcPts val="0"/>
              </a:spcAft>
              <a:buClr>
                <a:srgbClr val="FFFFFF"/>
              </a:buClr>
              <a:buSzPts val="1200"/>
              <a:buNone/>
              <a:defRPr>
                <a:solidFill>
                  <a:srgbClr val="FFFFFF"/>
                </a:solidFill>
              </a:defRPr>
            </a:lvl5pPr>
            <a:lvl6pPr lvl="5" algn="l">
              <a:lnSpc>
                <a:spcPct val="100000"/>
              </a:lnSpc>
              <a:spcBef>
                <a:spcPts val="0"/>
              </a:spcBef>
              <a:spcAft>
                <a:spcPts val="0"/>
              </a:spcAft>
              <a:buClr>
                <a:srgbClr val="FFFFFF"/>
              </a:buClr>
              <a:buSzPts val="1200"/>
              <a:buNone/>
              <a:defRPr>
                <a:solidFill>
                  <a:srgbClr val="FFFFFF"/>
                </a:solidFill>
              </a:defRPr>
            </a:lvl6pPr>
            <a:lvl7pPr lvl="6" algn="l">
              <a:lnSpc>
                <a:spcPct val="100000"/>
              </a:lnSpc>
              <a:spcBef>
                <a:spcPts val="0"/>
              </a:spcBef>
              <a:spcAft>
                <a:spcPts val="0"/>
              </a:spcAft>
              <a:buClr>
                <a:srgbClr val="FFFFFF"/>
              </a:buClr>
              <a:buSzPts val="1200"/>
              <a:buNone/>
              <a:defRPr>
                <a:solidFill>
                  <a:srgbClr val="FFFFFF"/>
                </a:solidFill>
              </a:defRPr>
            </a:lvl7pPr>
            <a:lvl8pPr lvl="7" algn="l">
              <a:lnSpc>
                <a:spcPct val="100000"/>
              </a:lnSpc>
              <a:spcBef>
                <a:spcPts val="0"/>
              </a:spcBef>
              <a:spcAft>
                <a:spcPts val="0"/>
              </a:spcAft>
              <a:buClr>
                <a:srgbClr val="FFFFFF"/>
              </a:buClr>
              <a:buSzPts val="1200"/>
              <a:buNone/>
              <a:defRPr>
                <a:solidFill>
                  <a:srgbClr val="FFFFFF"/>
                </a:solidFill>
              </a:defRPr>
            </a:lvl8pPr>
            <a:lvl9pPr lvl="8" algn="l">
              <a:lnSpc>
                <a:spcPct val="100000"/>
              </a:lnSpc>
              <a:spcBef>
                <a:spcPts val="0"/>
              </a:spcBef>
              <a:spcAft>
                <a:spcPts val="0"/>
              </a:spcAft>
              <a:buClr>
                <a:srgbClr val="FFFFFF"/>
              </a:buClr>
              <a:buSzPts val="1200"/>
              <a:buNone/>
              <a:defRPr>
                <a:solidFill>
                  <a:srgbClr val="FFFFFF"/>
                </a:solidFill>
              </a:defRPr>
            </a:lvl9pPr>
          </a:lstStyle>
          <a:p>
            <a:endParaRPr/>
          </a:p>
        </p:txBody>
      </p:sp>
    </p:spTree>
    <p:extLst>
      <p:ext uri="{BB962C8B-B14F-4D97-AF65-F5344CB8AC3E}">
        <p14:creationId xmlns:p14="http://schemas.microsoft.com/office/powerpoint/2010/main" val="232309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20EBB0C4-6273-4C6E-B9BD-2EDC30F1CD52}" type="datetimeFigureOut">
              <a:rPr lang="en-US" smtClean="0"/>
              <a:t>8/22/2024</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39451655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16937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40569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299302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8/22/2024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843156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8/22/2024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738590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8/22/2024</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15993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microsoft.com/office/2007/relationships/hdphoto" Target="../media/hdphoto1.wdp"/><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98624D31-43A5-475A-80CF-332C9F6DCF35}" type="datetimeFigureOut">
              <a:rPr lang="en-US" smtClean="0"/>
              <a:t>8/22/2024</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23">
                <a:duotone>
                  <a:schemeClr val="accent1">
                    <a:shade val="45000"/>
                    <a:satMod val="135000"/>
                  </a:schemeClr>
                  <a:prstClr val="white"/>
                </a:duotone>
                <a:extLst>
                  <a:ext uri="{BEBA8EAE-BF5A-486C-A8C5-ECC9F3942E4B}">
                    <a14:imgProps xmlns:a14="http://schemas.microsoft.com/office/drawing/2010/main">
                      <a14:imgLayer r:embed="rId2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0">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3983065"/>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Lst>
  <p:hf hdr="0" ftr="0" dt="0"/>
  <p:txStyles>
    <p:titleStyle>
      <a:lvl1pPr algn="l" defTabSz="685800" rtl="0" eaLnBrk="1" latinLnBrk="0" hangingPunct="1">
        <a:lnSpc>
          <a:spcPct val="90000"/>
        </a:lnSpc>
        <a:spcBef>
          <a:spcPct val="0"/>
        </a:spcBef>
        <a:buNone/>
        <a:defRPr sz="3600" kern="1200" cap="none" baseline="0">
          <a:blipFill>
            <a:blip r:embed="rId2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hyperlink" Target="https://github.com/awaizbagwan/Predictive-Health-Risk-Model-Using-Lifestyle-Dat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 r="-5000"/>
          </a:stretch>
        </a:blipFill>
        <a:effectLst/>
      </p:bgPr>
    </p:bg>
    <p:spTree>
      <p:nvGrpSpPr>
        <p:cNvPr id="1" name="Shape 118"/>
        <p:cNvGrpSpPr/>
        <p:nvPr/>
      </p:nvGrpSpPr>
      <p:grpSpPr>
        <a:xfrm>
          <a:off x="0" y="0"/>
          <a:ext cx="0" cy="0"/>
          <a:chOff x="0" y="0"/>
          <a:chExt cx="0" cy="0"/>
        </a:xfrm>
      </p:grpSpPr>
      <p:sp>
        <p:nvSpPr>
          <p:cNvPr id="120" name="Google Shape;120;p22"/>
          <p:cNvSpPr/>
          <p:nvPr/>
        </p:nvSpPr>
        <p:spPr>
          <a:xfrm rot="5400000">
            <a:off x="1208773" y="333993"/>
            <a:ext cx="3243734" cy="4930006"/>
          </a:xfrm>
          <a:prstGeom prst="rect">
            <a:avLst/>
          </a:prstGeom>
          <a:solidFill>
            <a:srgbClr val="007F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2"/>
          <p:cNvSpPr txBox="1">
            <a:spLocks noGrp="1"/>
          </p:cNvSpPr>
          <p:nvPr>
            <p:ph type="ctrTitle"/>
          </p:nvPr>
        </p:nvSpPr>
        <p:spPr>
          <a:xfrm>
            <a:off x="405201" y="1536820"/>
            <a:ext cx="3991186" cy="1262176"/>
          </a:xfrm>
          <a:prstGeom prst="rect">
            <a:avLst/>
          </a:prstGeom>
          <a:noFill/>
          <a:ln>
            <a:noFill/>
          </a:ln>
        </p:spPr>
        <p:txBody>
          <a:bodyPr spcFirstLastPara="1" wrap="square" lIns="91425" tIns="91425" rIns="91425" bIns="91425" anchor="b" anchorCtr="0">
            <a:noAutofit/>
          </a:bodyPr>
          <a:lstStyle/>
          <a:p>
            <a:pPr lvl="0">
              <a:buClr>
                <a:srgbClr val="33CCFF"/>
              </a:buClr>
              <a:buSzPts val="2800"/>
            </a:pPr>
            <a:r>
              <a:rPr lang="en-IN" sz="2800" dirty="0">
                <a:solidFill>
                  <a:schemeClr val="bg1"/>
                </a:solidFill>
                <a:hlinkClick r:id="rId4"/>
              </a:rPr>
              <a:t>Predictive-Health Risk-Model-Using Lifestyle-Data</a:t>
            </a:r>
            <a:endParaRPr sz="2800" b="1" strike="noStrike" cap="none" dirty="0">
              <a:solidFill>
                <a:schemeClr val="bg1"/>
              </a:solidFill>
              <a:latin typeface="Open Sans"/>
              <a:ea typeface="Open Sans"/>
              <a:cs typeface="Open Sans"/>
              <a:sym typeface="Open Sans"/>
            </a:endParaRPr>
          </a:p>
        </p:txBody>
      </p:sp>
      <p:sp>
        <p:nvSpPr>
          <p:cNvPr id="121" name="Google Shape;121;p22"/>
          <p:cNvSpPr txBox="1">
            <a:spLocks noGrp="1"/>
          </p:cNvSpPr>
          <p:nvPr>
            <p:ph type="subTitle" idx="1"/>
          </p:nvPr>
        </p:nvSpPr>
        <p:spPr>
          <a:xfrm>
            <a:off x="402126" y="3400419"/>
            <a:ext cx="2402100" cy="717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
              <a:buNone/>
            </a:pPr>
            <a:r>
              <a:rPr lang="en" b="1" dirty="0">
                <a:solidFill>
                  <a:schemeClr val="lt1"/>
                </a:solidFill>
                <a:latin typeface="Catamaran"/>
                <a:ea typeface="Catamaran"/>
                <a:cs typeface="Catamaran"/>
                <a:sym typeface="Catamaran"/>
              </a:rPr>
              <a:t>Guided By: </a:t>
            </a:r>
            <a:endParaRPr b="1" dirty="0">
              <a:latin typeface="Catamaran"/>
              <a:ea typeface="Catamaran"/>
              <a:cs typeface="Catamaran"/>
              <a:sym typeface="Catamaran"/>
            </a:endParaRPr>
          </a:p>
          <a:p>
            <a:pPr marL="0" lvl="0" indent="0" algn="l" rtl="0">
              <a:lnSpc>
                <a:spcPct val="100000"/>
              </a:lnSpc>
              <a:spcBef>
                <a:spcPts val="0"/>
              </a:spcBef>
              <a:spcAft>
                <a:spcPts val="0"/>
              </a:spcAft>
              <a:buSzPts val="1200"/>
              <a:buNone/>
            </a:pPr>
            <a:r>
              <a:rPr lang="en" b="1" dirty="0">
                <a:solidFill>
                  <a:schemeClr val="lt1"/>
                </a:solidFill>
                <a:latin typeface="Catamaran"/>
                <a:ea typeface="Catamaran"/>
                <a:cs typeface="Catamaran"/>
                <a:sym typeface="Catamaran"/>
              </a:rPr>
              <a:t>Ms. Trupti Joshi</a:t>
            </a:r>
            <a:endParaRPr b="1" dirty="0">
              <a:latin typeface="Catamaran"/>
              <a:ea typeface="Catamaran"/>
              <a:cs typeface="Catamaran"/>
              <a:sym typeface="Catamaran"/>
            </a:endParaRPr>
          </a:p>
        </p:txBody>
      </p:sp>
      <p:pic>
        <p:nvPicPr>
          <p:cNvPr id="123" name="Google Shape;123;p22"/>
          <p:cNvPicPr preferRelativeResize="0"/>
          <p:nvPr/>
        </p:nvPicPr>
        <p:blipFill rotWithShape="1">
          <a:blip r:embed="rId5">
            <a:alphaModFix/>
          </a:blip>
          <a:srcRect/>
          <a:stretch/>
        </p:blipFill>
        <p:spPr>
          <a:xfrm>
            <a:off x="158985" y="4545874"/>
            <a:ext cx="1371865" cy="465847"/>
          </a:xfrm>
          <a:prstGeom prst="rect">
            <a:avLst/>
          </a:prstGeom>
          <a:noFill/>
          <a:ln>
            <a:noFill/>
          </a:ln>
        </p:spPr>
      </p:pic>
      <p:sp>
        <p:nvSpPr>
          <p:cNvPr id="124" name="Google Shape;124;p22"/>
          <p:cNvSpPr txBox="1"/>
          <p:nvPr/>
        </p:nvSpPr>
        <p:spPr>
          <a:xfrm>
            <a:off x="2106900" y="2921753"/>
            <a:ext cx="2916600" cy="880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lt1"/>
                </a:solidFill>
                <a:latin typeface="Catamaran"/>
                <a:ea typeface="Catamaran"/>
                <a:cs typeface="Catamaran"/>
                <a:sym typeface="Catamaran"/>
              </a:rPr>
              <a:t>Amey Nate 240343025003</a:t>
            </a:r>
            <a:endParaRPr sz="1200" b="1" dirty="0">
              <a:solidFill>
                <a:schemeClr val="lt1"/>
              </a:solidFill>
              <a:latin typeface="Catamaran"/>
              <a:ea typeface="Catamaran"/>
              <a:cs typeface="Catamaran"/>
              <a:sym typeface="Catamaran"/>
            </a:endParaRPr>
          </a:p>
          <a:p>
            <a:pPr marL="0" lvl="0" indent="0" algn="r" rtl="0">
              <a:lnSpc>
                <a:spcPct val="115000"/>
              </a:lnSpc>
              <a:spcBef>
                <a:spcPts val="0"/>
              </a:spcBef>
              <a:spcAft>
                <a:spcPts val="0"/>
              </a:spcAft>
              <a:buNone/>
            </a:pPr>
            <a:r>
              <a:rPr lang="en" sz="1200" b="1" dirty="0">
                <a:solidFill>
                  <a:schemeClr val="lt1"/>
                </a:solidFill>
                <a:latin typeface="Catamaran"/>
                <a:ea typeface="Catamaran"/>
                <a:cs typeface="Catamaran"/>
                <a:sym typeface="Catamaran"/>
              </a:rPr>
              <a:t>Awaiz Bagwan 240343025006</a:t>
            </a:r>
            <a:endParaRPr sz="1200" b="1" dirty="0">
              <a:solidFill>
                <a:schemeClr val="lt1"/>
              </a:solidFill>
              <a:latin typeface="Catamaran"/>
              <a:ea typeface="Catamaran"/>
              <a:cs typeface="Catamaran"/>
              <a:sym typeface="Catamaran"/>
            </a:endParaRPr>
          </a:p>
          <a:p>
            <a:pPr marL="0" lvl="0" indent="0" algn="r" rtl="0">
              <a:lnSpc>
                <a:spcPct val="115000"/>
              </a:lnSpc>
              <a:spcBef>
                <a:spcPts val="0"/>
              </a:spcBef>
              <a:spcAft>
                <a:spcPts val="0"/>
              </a:spcAft>
              <a:buNone/>
            </a:pPr>
            <a:r>
              <a:rPr lang="en" sz="1200" b="1" dirty="0">
                <a:solidFill>
                  <a:schemeClr val="lt1"/>
                </a:solidFill>
                <a:latin typeface="Catamaran"/>
                <a:ea typeface="Catamaran"/>
                <a:cs typeface="Catamaran"/>
                <a:sym typeface="Catamaran"/>
              </a:rPr>
              <a:t>Kshitij Sontakke 240343025023</a:t>
            </a:r>
            <a:endParaRPr sz="1200" b="1" dirty="0">
              <a:solidFill>
                <a:schemeClr val="lt1"/>
              </a:solidFill>
              <a:latin typeface="Catamaran"/>
              <a:ea typeface="Catamaran"/>
              <a:cs typeface="Catamaran"/>
              <a:sym typeface="Catamaran"/>
            </a:endParaRPr>
          </a:p>
          <a:p>
            <a:pPr marL="0" lvl="0" indent="0" algn="r" rtl="0">
              <a:lnSpc>
                <a:spcPct val="115000"/>
              </a:lnSpc>
              <a:spcBef>
                <a:spcPts val="0"/>
              </a:spcBef>
              <a:spcAft>
                <a:spcPts val="0"/>
              </a:spcAft>
              <a:buNone/>
            </a:pPr>
            <a:r>
              <a:rPr lang="en" sz="1200" b="1" dirty="0">
                <a:solidFill>
                  <a:schemeClr val="lt1"/>
                </a:solidFill>
                <a:latin typeface="Catamaran"/>
                <a:ea typeface="Catamaran"/>
                <a:cs typeface="Catamaran"/>
                <a:sym typeface="Catamaran"/>
              </a:rPr>
              <a:t>Muhammad Shaikh 240343025029</a:t>
            </a:r>
          </a:p>
          <a:p>
            <a:pPr marL="0" lvl="0" indent="0" algn="r" rtl="0">
              <a:lnSpc>
                <a:spcPct val="115000"/>
              </a:lnSpc>
              <a:spcBef>
                <a:spcPts val="0"/>
              </a:spcBef>
              <a:spcAft>
                <a:spcPts val="0"/>
              </a:spcAft>
              <a:buNone/>
            </a:pPr>
            <a:r>
              <a:rPr lang="en" sz="1200" b="1" dirty="0">
                <a:solidFill>
                  <a:schemeClr val="lt1"/>
                </a:solidFill>
                <a:latin typeface="Catamaran"/>
                <a:ea typeface="Catamaran"/>
                <a:cs typeface="Catamaran"/>
                <a:sym typeface="Catamaran"/>
              </a:rPr>
              <a:t>Rajat Tikle 240343025057</a:t>
            </a:r>
          </a:p>
          <a:p>
            <a:pPr marL="0" lvl="0" indent="0" algn="r" rtl="0">
              <a:lnSpc>
                <a:spcPct val="115000"/>
              </a:lnSpc>
              <a:spcBef>
                <a:spcPts val="0"/>
              </a:spcBef>
              <a:spcAft>
                <a:spcPts val="0"/>
              </a:spcAft>
              <a:buNone/>
            </a:pPr>
            <a:endParaRPr sz="1200" b="1" dirty="0">
              <a:solidFill>
                <a:schemeClr val="lt1"/>
              </a:solidFill>
              <a:latin typeface="Catamaran"/>
              <a:ea typeface="Catamaran"/>
              <a:cs typeface="Catamaran"/>
              <a:sym typeface="Catamaran"/>
            </a:endParaRPr>
          </a:p>
          <a:p>
            <a:pPr marL="0" lvl="0" indent="0" algn="r" rtl="0">
              <a:lnSpc>
                <a:spcPct val="115000"/>
              </a:lnSpc>
              <a:spcBef>
                <a:spcPts val="0"/>
              </a:spcBef>
              <a:spcAft>
                <a:spcPts val="0"/>
              </a:spcAft>
              <a:buNone/>
            </a:pPr>
            <a:endParaRPr sz="1200" b="1" dirty="0">
              <a:solidFill>
                <a:schemeClr val="lt1"/>
              </a:solidFill>
              <a:latin typeface="Catamaran"/>
              <a:ea typeface="Catamaran"/>
              <a:cs typeface="Catamaran"/>
              <a:sym typeface="Catamaran"/>
            </a:endParaRPr>
          </a:p>
          <a:p>
            <a:pPr marL="0" lvl="0" indent="0" algn="r" rtl="0">
              <a:lnSpc>
                <a:spcPct val="115000"/>
              </a:lnSpc>
              <a:spcBef>
                <a:spcPts val="0"/>
              </a:spcBef>
              <a:spcAft>
                <a:spcPts val="0"/>
              </a:spcAft>
              <a:buNone/>
            </a:pPr>
            <a:endParaRPr sz="1200" b="1" dirty="0">
              <a:solidFill>
                <a:schemeClr val="lt1"/>
              </a:solidFill>
              <a:latin typeface="Catamaran"/>
              <a:ea typeface="Catamaran"/>
              <a:cs typeface="Catamaran"/>
              <a:sym typeface="Catamaran"/>
            </a:endParaRPr>
          </a:p>
          <a:p>
            <a:pPr marL="0" lvl="0" indent="0" algn="r" rtl="0">
              <a:spcBef>
                <a:spcPts val="0"/>
              </a:spcBef>
              <a:spcAft>
                <a:spcPts val="0"/>
              </a:spcAft>
              <a:buNone/>
            </a:pPr>
            <a:endParaRPr sz="1200" b="1" dirty="0">
              <a:solidFill>
                <a:schemeClr val="dk1"/>
              </a:solidFill>
              <a:latin typeface="Catamaran"/>
              <a:ea typeface="Catamaran"/>
              <a:cs typeface="Catamaran"/>
              <a:sym typeface="Catamaran"/>
            </a:endParaRPr>
          </a:p>
        </p:txBody>
      </p:sp>
      <p:cxnSp>
        <p:nvCxnSpPr>
          <p:cNvPr id="125" name="Google Shape;125;p22"/>
          <p:cNvCxnSpPr/>
          <p:nvPr/>
        </p:nvCxnSpPr>
        <p:spPr>
          <a:xfrm>
            <a:off x="2368725" y="3097850"/>
            <a:ext cx="0" cy="1010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p:nvPr/>
        </p:nvSpPr>
        <p:spPr>
          <a:xfrm>
            <a:off x="249550" y="211225"/>
            <a:ext cx="3428400" cy="7395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9"/>
          <p:cNvSpPr txBox="1">
            <a:spLocks noGrp="1"/>
          </p:cNvSpPr>
          <p:nvPr>
            <p:ph type="ctrTitle"/>
          </p:nvPr>
        </p:nvSpPr>
        <p:spPr>
          <a:xfrm>
            <a:off x="325750" y="-108075"/>
            <a:ext cx="4655700" cy="95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2200" dirty="0">
                <a:solidFill>
                  <a:schemeClr val="lt1"/>
                </a:solidFill>
              </a:rPr>
              <a:t>Outputs:</a:t>
            </a:r>
            <a:endParaRPr sz="2200" dirty="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736" y="1082989"/>
            <a:ext cx="6886176" cy="38734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p:nvPr/>
        </p:nvSpPr>
        <p:spPr>
          <a:xfrm>
            <a:off x="249550" y="211225"/>
            <a:ext cx="3428400" cy="7395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0"/>
          <p:cNvSpPr txBox="1">
            <a:spLocks noGrp="1"/>
          </p:cNvSpPr>
          <p:nvPr>
            <p:ph type="ctrTitle"/>
          </p:nvPr>
        </p:nvSpPr>
        <p:spPr>
          <a:xfrm>
            <a:off x="325750" y="-108075"/>
            <a:ext cx="4655700" cy="95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2200">
                <a:solidFill>
                  <a:schemeClr val="lt1"/>
                </a:solidFill>
              </a:rPr>
              <a:t>Outputs:</a:t>
            </a:r>
            <a:endParaRPr sz="220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17" y="1082990"/>
            <a:ext cx="8052955" cy="38734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p:nvPr/>
        </p:nvSpPr>
        <p:spPr>
          <a:xfrm>
            <a:off x="249550" y="211225"/>
            <a:ext cx="3428400" cy="7395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0"/>
          <p:cNvSpPr txBox="1">
            <a:spLocks noGrp="1"/>
          </p:cNvSpPr>
          <p:nvPr>
            <p:ph type="ctrTitle"/>
          </p:nvPr>
        </p:nvSpPr>
        <p:spPr>
          <a:xfrm>
            <a:off x="325750" y="-108075"/>
            <a:ext cx="4655700" cy="95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2200">
                <a:solidFill>
                  <a:schemeClr val="lt1"/>
                </a:solidFill>
              </a:rPr>
              <a:t>Outputs:</a:t>
            </a:r>
            <a:endParaRPr sz="2200">
              <a:solidFill>
                <a:schemeClr val="lt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682" y="1254167"/>
            <a:ext cx="6743700" cy="3793331"/>
          </a:xfrm>
          <a:prstGeom prst="rect">
            <a:avLst/>
          </a:prstGeom>
        </p:spPr>
      </p:pic>
    </p:spTree>
    <p:extLst>
      <p:ext uri="{BB962C8B-B14F-4D97-AF65-F5344CB8AC3E}">
        <p14:creationId xmlns:p14="http://schemas.microsoft.com/office/powerpoint/2010/main" val="406446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p:nvPr/>
        </p:nvSpPr>
        <p:spPr>
          <a:xfrm>
            <a:off x="436450" y="1154100"/>
            <a:ext cx="8186700" cy="3520500"/>
          </a:xfrm>
          <a:prstGeom prst="rect">
            <a:avLst/>
          </a:prstGeom>
          <a:noFill/>
          <a:ln>
            <a:noFill/>
          </a:ln>
        </p:spPr>
        <p:txBody>
          <a:bodyPr spcFirstLastPara="1" wrap="square" lIns="91425" tIns="91425" rIns="91425" bIns="91425" anchor="t" anchorCtr="0">
            <a:noAutofit/>
          </a:bodyPr>
          <a:lstStyle/>
          <a:p>
            <a:pPr marL="298450" lvl="0" indent="-285750" algn="just" rtl="0">
              <a:lnSpc>
                <a:spcPct val="150000"/>
              </a:lnSpc>
              <a:spcBef>
                <a:spcPts val="0"/>
              </a:spcBef>
              <a:spcAft>
                <a:spcPts val="0"/>
              </a:spcAft>
              <a:buFont typeface="Arial" panose="020B0604020202020204" pitchFamily="34" charset="0"/>
              <a:buChar char="•"/>
            </a:pPr>
            <a:r>
              <a:rPr lang="en-US" sz="1600" dirty="0"/>
              <a:t>By leveraging </a:t>
            </a:r>
            <a:r>
              <a:rPr lang="en-US" sz="1600" dirty="0" err="1"/>
              <a:t>PySpark</a:t>
            </a:r>
            <a:r>
              <a:rPr lang="en-US" sz="1600" dirty="0"/>
              <a:t> and its ML library to analyze lifestyle data, we can effectively predict chronic diseases with high accuracy. The combination of robust data processing capabilities and advanced machine learning algorithms enables us to handle large datasets efficiently and extract valuable insights. This approach allows us to identify at-risk individuals based on lifestyle factors, facilitating early intervention and personalized healthcare strategies. Ultimately, using </a:t>
            </a:r>
            <a:r>
              <a:rPr lang="en-US" sz="1600" dirty="0" err="1"/>
              <a:t>PySpark</a:t>
            </a:r>
            <a:r>
              <a:rPr lang="en-US" sz="1600" dirty="0"/>
              <a:t> for predictive modeling enhances our ability to proactively manage and prevent chronic diseases, leading to improved public health outcomes.</a:t>
            </a:r>
            <a:endParaRPr lang="en" sz="1600" dirty="0">
              <a:solidFill>
                <a:srgbClr val="0D0D0D"/>
              </a:solidFill>
              <a:latin typeface="Catamaran Medium"/>
              <a:ea typeface="Catamaran Medium"/>
              <a:cs typeface="Catamaran Medium"/>
              <a:sym typeface="Catamaran Medium"/>
            </a:endParaRPr>
          </a:p>
        </p:txBody>
      </p:sp>
      <p:sp>
        <p:nvSpPr>
          <p:cNvPr id="319" name="Google Shape;319;p41"/>
          <p:cNvSpPr/>
          <p:nvPr/>
        </p:nvSpPr>
        <p:spPr>
          <a:xfrm>
            <a:off x="249550" y="211225"/>
            <a:ext cx="3428400" cy="7395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1"/>
          <p:cNvSpPr txBox="1">
            <a:spLocks noGrp="1"/>
          </p:cNvSpPr>
          <p:nvPr>
            <p:ph type="ctrTitle"/>
          </p:nvPr>
        </p:nvSpPr>
        <p:spPr>
          <a:xfrm>
            <a:off x="325750" y="-108075"/>
            <a:ext cx="4655700" cy="95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2200">
                <a:solidFill>
                  <a:schemeClr val="lt1"/>
                </a:solidFill>
              </a:rPr>
              <a:t>Conclusion:</a:t>
            </a:r>
            <a:endParaRPr sz="2200">
              <a:solidFill>
                <a:schemeClr val="lt1"/>
              </a:solidFill>
            </a:endParaRPr>
          </a:p>
        </p:txBody>
      </p:sp>
      <p:sp>
        <p:nvSpPr>
          <p:cNvPr id="322" name="Google Shape;322;p41"/>
          <p:cNvSpPr/>
          <p:nvPr/>
        </p:nvSpPr>
        <p:spPr>
          <a:xfrm rot="5400000">
            <a:off x="5968784" y="4530907"/>
            <a:ext cx="827042"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322;p41">
            <a:extLst>
              <a:ext uri="{FF2B5EF4-FFF2-40B4-BE49-F238E27FC236}">
                <a16:creationId xmlns:a16="http://schemas.microsoft.com/office/drawing/2014/main" id="{BAB8CEE7-E948-A82B-3BB8-5ED5B65DAFEE}"/>
              </a:ext>
            </a:extLst>
          </p:cNvPr>
          <p:cNvSpPr/>
          <p:nvPr/>
        </p:nvSpPr>
        <p:spPr>
          <a:xfrm rot="5400000">
            <a:off x="5555795" y="4709975"/>
            <a:ext cx="468900"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Google Shape;322;p41">
            <a:extLst>
              <a:ext uri="{FF2B5EF4-FFF2-40B4-BE49-F238E27FC236}">
                <a16:creationId xmlns:a16="http://schemas.microsoft.com/office/drawing/2014/main" id="{247CB591-018F-F64C-1A42-138B75949A25}"/>
              </a:ext>
            </a:extLst>
          </p:cNvPr>
          <p:cNvSpPr/>
          <p:nvPr/>
        </p:nvSpPr>
        <p:spPr>
          <a:xfrm rot="5400000">
            <a:off x="6739914" y="4709975"/>
            <a:ext cx="468901"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322;p41">
            <a:extLst>
              <a:ext uri="{FF2B5EF4-FFF2-40B4-BE49-F238E27FC236}">
                <a16:creationId xmlns:a16="http://schemas.microsoft.com/office/drawing/2014/main" id="{B5E71F04-2D0B-0B26-4FDE-66E0025D38C6}"/>
              </a:ext>
            </a:extLst>
          </p:cNvPr>
          <p:cNvSpPr/>
          <p:nvPr/>
        </p:nvSpPr>
        <p:spPr>
          <a:xfrm rot="5400000">
            <a:off x="7152905" y="4530906"/>
            <a:ext cx="827040"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322;p41">
            <a:extLst>
              <a:ext uri="{FF2B5EF4-FFF2-40B4-BE49-F238E27FC236}">
                <a16:creationId xmlns:a16="http://schemas.microsoft.com/office/drawing/2014/main" id="{9E37D58F-1CBC-47BB-0E28-9D1703698B69}"/>
              </a:ext>
            </a:extLst>
          </p:cNvPr>
          <p:cNvSpPr/>
          <p:nvPr/>
        </p:nvSpPr>
        <p:spPr>
          <a:xfrm rot="5400000">
            <a:off x="7959874" y="4709975"/>
            <a:ext cx="468901"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2"/>
          <p:cNvSpPr txBox="1"/>
          <p:nvPr/>
        </p:nvSpPr>
        <p:spPr>
          <a:xfrm>
            <a:off x="472075" y="1190750"/>
            <a:ext cx="7656600" cy="3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Catamaran Light"/>
              <a:ea typeface="Catamaran Light"/>
              <a:cs typeface="Catamaran Light"/>
              <a:sym typeface="Catamaran Light"/>
            </a:endParaRPr>
          </a:p>
        </p:txBody>
      </p:sp>
      <p:sp>
        <p:nvSpPr>
          <p:cNvPr id="328" name="Google Shape;328;p42"/>
          <p:cNvSpPr txBox="1"/>
          <p:nvPr/>
        </p:nvSpPr>
        <p:spPr>
          <a:xfrm>
            <a:off x="407350" y="1173000"/>
            <a:ext cx="8208600" cy="3499500"/>
          </a:xfrm>
          <a:prstGeom prst="rect">
            <a:avLst/>
          </a:prstGeom>
          <a:noFill/>
          <a:ln>
            <a:noFill/>
          </a:ln>
        </p:spPr>
        <p:txBody>
          <a:bodyPr spcFirstLastPara="1" wrap="square" lIns="91425" tIns="91425" rIns="91425" bIns="91425" anchor="t" anchorCtr="0">
            <a:noAutofit/>
          </a:bodyPr>
          <a:lstStyle/>
          <a:p>
            <a:pPr marL="457200" marR="0" lvl="0" indent="-330200" algn="just" rtl="0">
              <a:lnSpc>
                <a:spcPct val="150000"/>
              </a:lnSpc>
              <a:spcBef>
                <a:spcPts val="0"/>
              </a:spcBef>
              <a:spcAft>
                <a:spcPts val="0"/>
              </a:spcAft>
              <a:buClr>
                <a:srgbClr val="0D0D0D"/>
              </a:buClr>
              <a:buSzPts val="1600"/>
              <a:buFont typeface="Catamaran Medium"/>
              <a:buChar char="●"/>
            </a:pPr>
            <a:r>
              <a:rPr lang="en" sz="1600" dirty="0">
                <a:solidFill>
                  <a:srgbClr val="0D0D0D"/>
                </a:solidFill>
                <a:latin typeface="Catamaran Medium"/>
                <a:ea typeface="Catamaran Medium"/>
                <a:cs typeface="Catamaran Medium"/>
                <a:sym typeface="Catamaran Medium"/>
              </a:rPr>
              <a:t>The applications and future scope of this model can be Live monitoring.</a:t>
            </a:r>
            <a:endParaRPr sz="1600" dirty="0">
              <a:solidFill>
                <a:srgbClr val="0D0D0D"/>
              </a:solidFill>
              <a:latin typeface="Catamaran Medium"/>
              <a:ea typeface="Catamaran Medium"/>
              <a:cs typeface="Catamaran Medium"/>
              <a:sym typeface="Catamaran Medium"/>
            </a:endParaRPr>
          </a:p>
          <a:p>
            <a:pPr marL="457200" lvl="0" indent="-330200" algn="just">
              <a:lnSpc>
                <a:spcPct val="150000"/>
              </a:lnSpc>
              <a:buClr>
                <a:srgbClr val="0D0D0D"/>
              </a:buClr>
              <a:buSzPts val="1600"/>
              <a:buFont typeface="Catamaran Medium"/>
              <a:buChar char="●"/>
            </a:pPr>
            <a:r>
              <a:rPr lang="en-US" sz="1600" dirty="0">
                <a:latin typeface="Catamaran Light" panose="020B0604020202020204" charset="0"/>
                <a:cs typeface="Catamaran Light" panose="020B0604020202020204" charset="0"/>
              </a:rPr>
              <a:t>The proliferation of wearable technology and </a:t>
            </a:r>
            <a:r>
              <a:rPr lang="en-US" sz="1600" dirty="0" err="1">
                <a:latin typeface="Catamaran Light" panose="020B0604020202020204" charset="0"/>
                <a:cs typeface="Catamaran Light" panose="020B0604020202020204" charset="0"/>
              </a:rPr>
              <a:t>IoT</a:t>
            </a:r>
            <a:r>
              <a:rPr lang="en-US" sz="1600" dirty="0">
                <a:latin typeface="Catamaran Light" panose="020B0604020202020204" charset="0"/>
                <a:cs typeface="Catamaran Light" panose="020B0604020202020204" charset="0"/>
              </a:rPr>
              <a:t> devices will allow continuous collection of lifestyle data, such as heart rate, activity levels, and sleep quality. This real-time data can be integrated into predictive models to provide dynamic health risk assessments</a:t>
            </a:r>
            <a:r>
              <a:rPr lang="en-US" sz="1600" dirty="0"/>
              <a:t>.</a:t>
            </a:r>
            <a:endParaRPr lang="en" sz="1600" dirty="0">
              <a:solidFill>
                <a:srgbClr val="0D0D0D"/>
              </a:solidFill>
              <a:latin typeface="Catamaran Medium"/>
              <a:cs typeface="Catamaran Medium"/>
              <a:sym typeface="Catamaran Medium"/>
            </a:endParaRPr>
          </a:p>
          <a:p>
            <a:pPr marL="457200" lvl="0" indent="-330200" algn="just">
              <a:lnSpc>
                <a:spcPct val="150000"/>
              </a:lnSpc>
              <a:buClr>
                <a:srgbClr val="0D0D0D"/>
              </a:buClr>
              <a:buSzPts val="1600"/>
              <a:buFont typeface="Catamaran Medium"/>
              <a:buChar char="●"/>
            </a:pPr>
            <a:endParaRPr sz="1800" dirty="0">
              <a:solidFill>
                <a:schemeClr val="dk1"/>
              </a:solidFill>
              <a:latin typeface="Catamaran Medium"/>
              <a:ea typeface="Catamaran Medium"/>
              <a:cs typeface="Catamaran Medium"/>
              <a:sym typeface="Catamaran Medium"/>
            </a:endParaRPr>
          </a:p>
          <a:p>
            <a:pPr marL="457200" lvl="0" indent="0" algn="l" rtl="0">
              <a:spcBef>
                <a:spcPts val="0"/>
              </a:spcBef>
              <a:spcAft>
                <a:spcPts val="0"/>
              </a:spcAft>
              <a:buNone/>
            </a:pPr>
            <a:endParaRPr sz="1800" dirty="0">
              <a:solidFill>
                <a:schemeClr val="dk1"/>
              </a:solidFill>
              <a:latin typeface="Catamaran Medium"/>
              <a:ea typeface="Catamaran Medium"/>
              <a:cs typeface="Catamaran Medium"/>
              <a:sym typeface="Catamaran Medium"/>
            </a:endParaRPr>
          </a:p>
        </p:txBody>
      </p:sp>
      <p:sp>
        <p:nvSpPr>
          <p:cNvPr id="329" name="Google Shape;329;p42"/>
          <p:cNvSpPr/>
          <p:nvPr/>
        </p:nvSpPr>
        <p:spPr>
          <a:xfrm>
            <a:off x="249550" y="211225"/>
            <a:ext cx="3428400" cy="7395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2"/>
          <p:cNvSpPr txBox="1">
            <a:spLocks noGrp="1"/>
          </p:cNvSpPr>
          <p:nvPr>
            <p:ph type="ctrTitle"/>
          </p:nvPr>
        </p:nvSpPr>
        <p:spPr>
          <a:xfrm>
            <a:off x="325750" y="-108075"/>
            <a:ext cx="4655700" cy="95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2200">
                <a:solidFill>
                  <a:schemeClr val="lt1"/>
                </a:solidFill>
              </a:rPr>
              <a:t>Future Scope:</a:t>
            </a:r>
            <a:endParaRPr sz="2200">
              <a:solidFill>
                <a:schemeClr val="lt1"/>
              </a:solidFill>
            </a:endParaRPr>
          </a:p>
        </p:txBody>
      </p:sp>
      <p:sp>
        <p:nvSpPr>
          <p:cNvPr id="6" name="Google Shape;322;p41">
            <a:extLst>
              <a:ext uri="{FF2B5EF4-FFF2-40B4-BE49-F238E27FC236}">
                <a16:creationId xmlns:a16="http://schemas.microsoft.com/office/drawing/2014/main" id="{C6F1480C-B434-B642-BFAF-79BF78BFF2EE}"/>
              </a:ext>
            </a:extLst>
          </p:cNvPr>
          <p:cNvSpPr/>
          <p:nvPr/>
        </p:nvSpPr>
        <p:spPr>
          <a:xfrm rot="5400000">
            <a:off x="6047026" y="4609147"/>
            <a:ext cx="670558"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322;p41">
            <a:extLst>
              <a:ext uri="{FF2B5EF4-FFF2-40B4-BE49-F238E27FC236}">
                <a16:creationId xmlns:a16="http://schemas.microsoft.com/office/drawing/2014/main" id="{50C04041-6429-7E20-48C9-AC6C8E31BB2D}"/>
              </a:ext>
            </a:extLst>
          </p:cNvPr>
          <p:cNvSpPr/>
          <p:nvPr/>
        </p:nvSpPr>
        <p:spPr>
          <a:xfrm rot="5400000">
            <a:off x="5555795" y="4709975"/>
            <a:ext cx="468900"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322;p41">
            <a:extLst>
              <a:ext uri="{FF2B5EF4-FFF2-40B4-BE49-F238E27FC236}">
                <a16:creationId xmlns:a16="http://schemas.microsoft.com/office/drawing/2014/main" id="{97F9B0EC-64E6-1FDE-0340-6FB606181928}"/>
              </a:ext>
            </a:extLst>
          </p:cNvPr>
          <p:cNvSpPr/>
          <p:nvPr/>
        </p:nvSpPr>
        <p:spPr>
          <a:xfrm rot="5400000">
            <a:off x="6560846" y="4530908"/>
            <a:ext cx="827038"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322;p41">
            <a:extLst>
              <a:ext uri="{FF2B5EF4-FFF2-40B4-BE49-F238E27FC236}">
                <a16:creationId xmlns:a16="http://schemas.microsoft.com/office/drawing/2014/main" id="{F0571C3C-4CAA-FCEB-7086-3E98ABB21E94}"/>
              </a:ext>
            </a:extLst>
          </p:cNvPr>
          <p:cNvSpPr/>
          <p:nvPr/>
        </p:nvSpPr>
        <p:spPr>
          <a:xfrm rot="5400000">
            <a:off x="7074934" y="4452936"/>
            <a:ext cx="982981"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322;p41">
            <a:extLst>
              <a:ext uri="{FF2B5EF4-FFF2-40B4-BE49-F238E27FC236}">
                <a16:creationId xmlns:a16="http://schemas.microsoft.com/office/drawing/2014/main" id="{71FBC9CA-2BA8-150D-EDC7-0D1554005892}"/>
              </a:ext>
            </a:extLst>
          </p:cNvPr>
          <p:cNvSpPr/>
          <p:nvPr/>
        </p:nvSpPr>
        <p:spPr>
          <a:xfrm rot="5400000">
            <a:off x="7607825" y="4357927"/>
            <a:ext cx="1172999" cy="39815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3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B76D6E-C887-D93B-672C-66DF17EC700C}"/>
              </a:ext>
            </a:extLst>
          </p:cNvPr>
          <p:cNvSpPr txBox="1"/>
          <p:nvPr/>
        </p:nvSpPr>
        <p:spPr>
          <a:xfrm>
            <a:off x="579120" y="99060"/>
            <a:ext cx="6446520" cy="4247317"/>
          </a:xfrm>
          <a:prstGeom prst="rect">
            <a:avLst/>
          </a:prstGeom>
          <a:noFill/>
        </p:spPr>
        <p:txBody>
          <a:bodyPr wrap="square">
            <a:spAutoFit/>
          </a:bodyPr>
          <a:lstStyle/>
          <a:p>
            <a:r>
              <a:rPr lang="en-US" b="1" dirty="0"/>
              <a:t>1. INTRODUCTION</a:t>
            </a:r>
          </a:p>
          <a:p>
            <a:endParaRPr lang="en-US" b="1" dirty="0"/>
          </a:p>
          <a:p>
            <a:r>
              <a:rPr lang="en-US" b="1" dirty="0"/>
              <a:t>2. PROBLEM STATEMENT</a:t>
            </a:r>
          </a:p>
          <a:p>
            <a:endParaRPr lang="en-US" b="1" dirty="0"/>
          </a:p>
          <a:p>
            <a:r>
              <a:rPr lang="en-US" b="1" dirty="0"/>
              <a:t>3. DATASET AND METHODOLOGY</a:t>
            </a:r>
          </a:p>
          <a:p>
            <a:endParaRPr lang="en-US" b="1" dirty="0"/>
          </a:p>
          <a:p>
            <a:r>
              <a:rPr lang="en-US" b="1" dirty="0"/>
              <a:t>4. DATA PREPROCESSING</a:t>
            </a:r>
          </a:p>
          <a:p>
            <a:endParaRPr lang="en-US" b="1" dirty="0"/>
          </a:p>
          <a:p>
            <a:r>
              <a:rPr lang="en-US" b="1" dirty="0"/>
              <a:t>5. SYSTEM ARCHITECTURE</a:t>
            </a:r>
          </a:p>
          <a:p>
            <a:endParaRPr lang="en-US" b="1" dirty="0"/>
          </a:p>
          <a:p>
            <a:r>
              <a:rPr lang="en-US" b="1" dirty="0"/>
              <a:t>6. MODEL ACCURACY</a:t>
            </a:r>
          </a:p>
          <a:p>
            <a:endParaRPr lang="en-US" b="1" dirty="0"/>
          </a:p>
          <a:p>
            <a:r>
              <a:rPr lang="en-US" b="1" dirty="0"/>
              <a:t>7. CONCLUSION</a:t>
            </a:r>
          </a:p>
          <a:p>
            <a:endParaRPr lang="en-US" b="1" dirty="0"/>
          </a:p>
          <a:p>
            <a:r>
              <a:rPr lang="en-US" b="1" dirty="0"/>
              <a:t>8. FUTURE SCOPE</a:t>
            </a:r>
          </a:p>
        </p:txBody>
      </p:sp>
    </p:spTree>
    <p:extLst>
      <p:ext uri="{BB962C8B-B14F-4D97-AF65-F5344CB8AC3E}">
        <p14:creationId xmlns:p14="http://schemas.microsoft.com/office/powerpoint/2010/main" val="320022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pic>
        <p:nvPicPr>
          <p:cNvPr id="147" name="Google Shape;147;p24"/>
          <p:cNvPicPr preferRelativeResize="0"/>
          <p:nvPr/>
        </p:nvPicPr>
        <p:blipFill rotWithShape="1">
          <a:blip r:embed="rId3">
            <a:alphaModFix amt="50000"/>
          </a:blip>
          <a:srcRect l="36905" r="7704"/>
          <a:stretch/>
        </p:blipFill>
        <p:spPr>
          <a:xfrm>
            <a:off x="4870550" y="0"/>
            <a:ext cx="4273449" cy="5143500"/>
          </a:xfrm>
          <a:prstGeom prst="rect">
            <a:avLst/>
          </a:prstGeom>
          <a:noFill/>
          <a:ln>
            <a:noFill/>
          </a:ln>
        </p:spPr>
      </p:pic>
      <p:sp>
        <p:nvSpPr>
          <p:cNvPr id="149" name="Google Shape;149;p24"/>
          <p:cNvSpPr txBox="1">
            <a:spLocks noGrp="1"/>
          </p:cNvSpPr>
          <p:nvPr>
            <p:ph type="title"/>
          </p:nvPr>
        </p:nvSpPr>
        <p:spPr>
          <a:xfrm>
            <a:off x="688835" y="429260"/>
            <a:ext cx="4709100" cy="896700"/>
          </a:xfrm>
          <a:prstGeom prst="rect">
            <a:avLst/>
          </a:prstGeom>
          <a:noFill/>
          <a:ln>
            <a:noFill/>
          </a:ln>
        </p:spPr>
        <p:txBody>
          <a:bodyPr spcFirstLastPara="1" wrap="square" lIns="91425" tIns="91425" rIns="91425" bIns="91425" anchor="ctr" anchorCtr="0">
            <a:noAutofit/>
          </a:bodyPr>
          <a:lstStyle/>
          <a:p>
            <a:pPr algn="l"/>
            <a:r>
              <a:rPr lang="en" sz="3000" dirty="0"/>
              <a:t>Problem Statement</a:t>
            </a:r>
            <a:br>
              <a:rPr lang="en" sz="3000" dirty="0"/>
            </a:br>
            <a:endParaRPr sz="3000" dirty="0"/>
          </a:p>
        </p:txBody>
      </p:sp>
      <p:sp>
        <p:nvSpPr>
          <p:cNvPr id="148" name="Google Shape;148;p24"/>
          <p:cNvSpPr txBox="1">
            <a:spLocks noGrp="1"/>
          </p:cNvSpPr>
          <p:nvPr>
            <p:ph type="subTitle" idx="1"/>
          </p:nvPr>
        </p:nvSpPr>
        <p:spPr>
          <a:xfrm flipH="1">
            <a:off x="783250" y="2164080"/>
            <a:ext cx="3788750" cy="255016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600" dirty="0">
              <a:solidFill>
                <a:srgbClr val="0D0D0D"/>
              </a:solidFill>
              <a:latin typeface="Catamaran Medium"/>
              <a:ea typeface="Catamaran Medium"/>
              <a:cs typeface="Catamaran Medium"/>
              <a:sym typeface="Catamaran Medium"/>
            </a:endParaRPr>
          </a:p>
          <a:p>
            <a:pPr marL="0" lvl="0" indent="0" algn="r" rtl="0">
              <a:lnSpc>
                <a:spcPct val="100000"/>
              </a:lnSpc>
              <a:spcBef>
                <a:spcPts val="0"/>
              </a:spcBef>
              <a:spcAft>
                <a:spcPts val="0"/>
              </a:spcAft>
              <a:buSzPts val="1200"/>
              <a:buNone/>
            </a:pPr>
            <a:endParaRPr sz="1600" dirty="0"/>
          </a:p>
        </p:txBody>
      </p:sp>
      <p:sp>
        <p:nvSpPr>
          <p:cNvPr id="150" name="Google Shape;150;p24"/>
          <p:cNvSpPr/>
          <p:nvPr/>
        </p:nvSpPr>
        <p:spPr>
          <a:xfrm>
            <a:off x="0" y="1653600"/>
            <a:ext cx="362100" cy="23142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6" name="TextBox 5">
            <a:extLst>
              <a:ext uri="{FF2B5EF4-FFF2-40B4-BE49-F238E27FC236}">
                <a16:creationId xmlns:a16="http://schemas.microsoft.com/office/drawing/2014/main" id="{A5C8E117-1E2A-E930-6B8F-98DB72508471}"/>
              </a:ext>
            </a:extLst>
          </p:cNvPr>
          <p:cNvSpPr txBox="1"/>
          <p:nvPr/>
        </p:nvSpPr>
        <p:spPr>
          <a:xfrm>
            <a:off x="511375" y="1244651"/>
            <a:ext cx="4060625" cy="2462213"/>
          </a:xfrm>
          <a:prstGeom prst="rect">
            <a:avLst/>
          </a:prstGeom>
          <a:noFill/>
        </p:spPr>
        <p:txBody>
          <a:bodyPr wrap="square" rtlCol="0">
            <a:spAutoFit/>
          </a:bodyPr>
          <a:lstStyle/>
          <a:p>
            <a:r>
              <a:rPr lang="en-US" dirty="0"/>
              <a:t>Develop an advanced predictive model to assess the likelihood of individuals developing chronic diseases, such as diabetes, heart disease, and asthma, based on a comprehensive analysis of lifestyle factors (e.g., BMI, sleep patterns, physical activity) and medical history. The model will leverage machine learning techniques to analyze large datasets, enabling personalized health risk assessments.</a:t>
            </a:r>
          </a:p>
          <a:p>
            <a:endParaRPr lang="en-US" dirty="0"/>
          </a:p>
          <a:p>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7" name="Google Shape;157;p25"/>
          <p:cNvSpPr txBox="1">
            <a:spLocks noGrp="1"/>
          </p:cNvSpPr>
          <p:nvPr>
            <p:ph type="ctrTitle"/>
          </p:nvPr>
        </p:nvSpPr>
        <p:spPr>
          <a:xfrm>
            <a:off x="325750" y="-108075"/>
            <a:ext cx="2888100" cy="95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2800"/>
              <a:buFont typeface="Arial"/>
              <a:buNone/>
            </a:pPr>
            <a:r>
              <a:rPr lang="en-US" sz="2200" dirty="0">
                <a:solidFill>
                  <a:schemeClr val="lt1"/>
                </a:solidFill>
              </a:rPr>
              <a:t>Significance:</a:t>
            </a:r>
          </a:p>
        </p:txBody>
      </p:sp>
      <p:sp>
        <p:nvSpPr>
          <p:cNvPr id="155" name="Google Shape;155;p25"/>
          <p:cNvSpPr txBox="1">
            <a:spLocks noGrp="1"/>
          </p:cNvSpPr>
          <p:nvPr>
            <p:ph type="subTitle" idx="1"/>
          </p:nvPr>
        </p:nvSpPr>
        <p:spPr>
          <a:xfrm>
            <a:off x="696850" y="1103125"/>
            <a:ext cx="7708200" cy="3700500"/>
          </a:xfrm>
          <a:prstGeom prst="rect">
            <a:avLst/>
          </a:prstGeom>
          <a:noFill/>
          <a:ln>
            <a:noFill/>
          </a:ln>
        </p:spPr>
        <p:txBody>
          <a:bodyPr spcFirstLastPara="1" wrap="square" lIns="91425" tIns="91425" rIns="91425" bIns="91425" anchor="t" anchorCtr="0">
            <a:noAutofit/>
          </a:bodyPr>
          <a:lstStyle/>
          <a:p>
            <a:r>
              <a:rPr lang="en-US" sz="2400" dirty="0"/>
              <a:t>    This predictive tool is designed to empower healthcare providers and individuals with actionable insights, fostering a proactive approach to chronic disease prevention. By identifying at-risk populations early, the model aims to reduce the incidence of chronic diseases, enhance patient outcomes, and contribute to the overall improvement of public health.</a:t>
            </a:r>
          </a:p>
          <a:p>
            <a:pPr marL="457200" marR="0" lvl="0" indent="-330200" algn="just" rtl="0">
              <a:lnSpc>
                <a:spcPct val="115000"/>
              </a:lnSpc>
              <a:spcBef>
                <a:spcPts val="0"/>
              </a:spcBef>
              <a:spcAft>
                <a:spcPts val="0"/>
              </a:spcAft>
              <a:buClr>
                <a:srgbClr val="0D0D0D"/>
              </a:buClr>
              <a:buSzPts val="1600"/>
              <a:buFont typeface="Catamaran Medium"/>
              <a:buChar char="●"/>
            </a:pPr>
            <a:endParaRPr dirty="0">
              <a:solidFill>
                <a:srgbClr val="FF0000"/>
              </a:solidFill>
            </a:endParaRPr>
          </a:p>
        </p:txBody>
      </p:sp>
      <p:sp>
        <p:nvSpPr>
          <p:cNvPr id="156" name="Google Shape;156;p25"/>
          <p:cNvSpPr/>
          <p:nvPr/>
        </p:nvSpPr>
        <p:spPr>
          <a:xfrm>
            <a:off x="417190" y="165995"/>
            <a:ext cx="3428400" cy="7395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dirty="0">
                <a:solidFill>
                  <a:schemeClr val="bg1"/>
                </a:solidFill>
              </a:rPr>
              <a:t>Significance</a:t>
            </a:r>
            <a:r>
              <a:rPr lang="en-US" sz="1400" dirty="0"/>
              <a:t> </a:t>
            </a:r>
            <a:endParaRPr sz="1400" b="0" i="0" u="none" strike="noStrike" cap="none" dirty="0">
              <a:solidFill>
                <a:srgbClr val="000000"/>
              </a:solidFill>
              <a:latin typeface="Arial"/>
              <a:ea typeface="Arial"/>
              <a:cs typeface="Arial"/>
              <a:sym typeface="Arial"/>
            </a:endParaRPr>
          </a:p>
        </p:txBody>
      </p:sp>
      <p:sp>
        <p:nvSpPr>
          <p:cNvPr id="158" name="Google Shape;158;p25"/>
          <p:cNvSpPr/>
          <p:nvPr/>
        </p:nvSpPr>
        <p:spPr>
          <a:xfrm>
            <a:off x="-2710" y="4803624"/>
            <a:ext cx="2707810" cy="339875"/>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518160" y="1126125"/>
            <a:ext cx="8087360" cy="3677500"/>
          </a:xfrm>
          <a:prstGeom prst="rect">
            <a:avLst/>
          </a:prstGeom>
          <a:noFill/>
          <a:ln>
            <a:noFill/>
          </a:ln>
        </p:spPr>
        <p:txBody>
          <a:bodyPr spcFirstLastPara="1" wrap="square" lIns="91425" tIns="91425" rIns="91425" bIns="91425" anchor="t" anchorCtr="0">
            <a:noAutofit/>
          </a:bodyPr>
          <a:lstStyle/>
          <a:p>
            <a:r>
              <a:rPr lang="en-US" sz="1800" b="1" dirty="0"/>
              <a:t>About the dataset</a:t>
            </a:r>
          </a:p>
          <a:p>
            <a:r>
              <a:rPr lang="en-US" sz="1800" dirty="0"/>
              <a:t>According to the CDC, heart disease is a leading cause of death for people of most races in the U.S. (African Americans, American Indians and Alaska Natives, and whites). About half of all Americans (47%) have at least 1 of 3 major risk factors for heart disease: high blood pressure, high cholesterol, and smoking. Other key indicators include diabetes status, obesity (high BMI), not getting enough physical activity, or drinking too much alcohol. This dataset can be used to apply a number of machine learning methods, especially classifier models (logistic regression, SVM, random forest, Gradient boosting).</a:t>
            </a:r>
          </a:p>
          <a:p>
            <a:r>
              <a:rPr lang="en-US" sz="1800" dirty="0"/>
              <a:t>Around 250,000 rows and 35 predictors</a:t>
            </a:r>
          </a:p>
          <a:p>
            <a:r>
              <a:rPr lang="en-US" sz="1800" dirty="0"/>
              <a:t>Disease selected for prediction are Heart Attack, Diabetes, Asthma, Arthritis</a:t>
            </a:r>
          </a:p>
        </p:txBody>
      </p:sp>
      <p:sp>
        <p:nvSpPr>
          <p:cNvPr id="164" name="Google Shape;164;p26"/>
          <p:cNvSpPr/>
          <p:nvPr/>
        </p:nvSpPr>
        <p:spPr>
          <a:xfrm>
            <a:off x="249550" y="211225"/>
            <a:ext cx="3428400" cy="7395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txBox="1">
            <a:spLocks noGrp="1"/>
          </p:cNvSpPr>
          <p:nvPr>
            <p:ph type="ctrTitle"/>
          </p:nvPr>
        </p:nvSpPr>
        <p:spPr>
          <a:xfrm>
            <a:off x="325750" y="-108075"/>
            <a:ext cx="2888100" cy="95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2200">
                <a:solidFill>
                  <a:schemeClr val="lt1"/>
                </a:solidFill>
              </a:rPr>
              <a:t>Dataset:</a:t>
            </a:r>
            <a:endParaRPr sz="2200">
              <a:solidFill>
                <a:schemeClr val="lt1"/>
              </a:solidFill>
            </a:endParaRPr>
          </a:p>
        </p:txBody>
      </p:sp>
      <p:sp>
        <p:nvSpPr>
          <p:cNvPr id="3" name="Google Shape;158;p25">
            <a:extLst>
              <a:ext uri="{FF2B5EF4-FFF2-40B4-BE49-F238E27FC236}">
                <a16:creationId xmlns:a16="http://schemas.microsoft.com/office/drawing/2014/main" id="{FBD701DD-CE1A-EAC2-F51E-B7B6A9D61B29}"/>
              </a:ext>
            </a:extLst>
          </p:cNvPr>
          <p:cNvSpPr/>
          <p:nvPr/>
        </p:nvSpPr>
        <p:spPr>
          <a:xfrm>
            <a:off x="2062310" y="4803625"/>
            <a:ext cx="2707810" cy="339875"/>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subTitle" idx="1"/>
          </p:nvPr>
        </p:nvSpPr>
        <p:spPr>
          <a:xfrm>
            <a:off x="190500" y="342900"/>
            <a:ext cx="8533000" cy="4589375"/>
          </a:xfrm>
          <a:prstGeom prst="rect">
            <a:avLst/>
          </a:prstGeom>
          <a:noFill/>
          <a:ln>
            <a:noFill/>
          </a:ln>
        </p:spPr>
        <p:txBody>
          <a:bodyPr spcFirstLastPara="1" wrap="square" lIns="91425" tIns="91425" rIns="91425" bIns="91425" anchor="t" anchorCtr="0">
            <a:noAutofit/>
          </a:bodyPr>
          <a:lstStyle/>
          <a:p>
            <a:r>
              <a:rPr lang="en-US" sz="1800" b="1" dirty="0"/>
              <a:t>Data Source</a:t>
            </a:r>
          </a:p>
          <a:p>
            <a:r>
              <a:rPr lang="en-US" sz="1800" dirty="0"/>
              <a:t>Data is sourced from reputable public repositories, including Kaggle, which provides a diverse range of high-quality datasets on chronic diseases and associated lifestyle factors. </a:t>
            </a:r>
          </a:p>
          <a:p>
            <a:r>
              <a:rPr lang="en-US" sz="1800" b="1" dirty="0"/>
              <a:t>Methodology</a:t>
            </a:r>
          </a:p>
          <a:p>
            <a:r>
              <a:rPr lang="en-US" sz="1800" b="1" i="1" dirty="0"/>
              <a:t>Data preprocessing</a:t>
            </a:r>
            <a:r>
              <a:rPr lang="en-US" sz="1800" dirty="0"/>
              <a:t>: Comprehensive cleaning and transformation of raw data to ensure accuracy and consistency, including handling missing values and outliers.</a:t>
            </a:r>
          </a:p>
          <a:p>
            <a:r>
              <a:rPr lang="en-US" sz="1800" b="1" i="1" dirty="0"/>
              <a:t>Label Encoding</a:t>
            </a:r>
            <a:r>
              <a:rPr lang="en-US" sz="1800" dirty="0"/>
              <a:t>: Conversion of categorical variables into numerical format to facilitate machine learning model training.</a:t>
            </a:r>
          </a:p>
          <a:p>
            <a:r>
              <a:rPr lang="en-US" sz="1800" b="1" i="1" dirty="0"/>
              <a:t>Implementation Platforms</a:t>
            </a:r>
            <a:r>
              <a:rPr lang="en-US" sz="1800" dirty="0"/>
              <a:t>: Leveraged powerful cloud-based and local development environments, including Google </a:t>
            </a:r>
            <a:r>
              <a:rPr lang="en-US" sz="1800" dirty="0" err="1"/>
              <a:t>Colab</a:t>
            </a:r>
            <a:r>
              <a:rPr lang="en-US" sz="1800" dirty="0"/>
              <a:t> and </a:t>
            </a:r>
            <a:r>
              <a:rPr lang="en-US" sz="1800" dirty="0" err="1"/>
              <a:t>Jupyter</a:t>
            </a:r>
            <a:r>
              <a:rPr lang="en-US" sz="1800" dirty="0"/>
              <a:t> Notebook, for efficient data processing and model development.</a:t>
            </a:r>
          </a:p>
          <a:p>
            <a:endParaRPr lang="en-US" sz="1800" dirty="0"/>
          </a:p>
          <a:p>
            <a:pPr marL="127000" marR="0" lvl="0" indent="0" algn="just" rtl="0">
              <a:lnSpc>
                <a:spcPct val="150000"/>
              </a:lnSpc>
              <a:spcBef>
                <a:spcPts val="0"/>
              </a:spcBef>
              <a:spcAft>
                <a:spcPts val="0"/>
              </a:spcAft>
              <a:buClr>
                <a:srgbClr val="0D0D0D"/>
              </a:buClr>
              <a:buSzPts val="1600"/>
            </a:pPr>
            <a:endParaRPr sz="1800" dirty="0">
              <a:latin typeface="Catamaran Medium"/>
              <a:ea typeface="Catamaran Medium"/>
              <a:cs typeface="Catamaran Medium"/>
              <a:sym typeface="Catamaran Medium"/>
            </a:endParaRPr>
          </a:p>
          <a:p>
            <a:pPr marL="0" lvl="0" indent="0" algn="l" rtl="0">
              <a:lnSpc>
                <a:spcPct val="150000"/>
              </a:lnSpc>
              <a:spcBef>
                <a:spcPts val="0"/>
              </a:spcBef>
              <a:spcAft>
                <a:spcPts val="1600"/>
              </a:spcAft>
              <a:buSzPts val="1200"/>
              <a:buNone/>
            </a:pPr>
            <a:endParaRPr lang="en-US" sz="1800" dirty="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9" name="Google Shape;199;p30"/>
          <p:cNvSpPr txBox="1">
            <a:spLocks noGrp="1"/>
          </p:cNvSpPr>
          <p:nvPr>
            <p:ph type="ctrTitle"/>
          </p:nvPr>
        </p:nvSpPr>
        <p:spPr>
          <a:xfrm rot="5400000">
            <a:off x="6889899" y="1526351"/>
            <a:ext cx="3428402" cy="7394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dirty="0">
                <a:solidFill>
                  <a:schemeClr val="lt1"/>
                </a:solidFill>
              </a:rPr>
              <a:t>Transfer Learning</a:t>
            </a:r>
            <a:endParaRPr dirty="0">
              <a:solidFill>
                <a:schemeClr val="lt1"/>
              </a:solidFill>
            </a:endParaRPr>
          </a:p>
        </p:txBody>
      </p:sp>
      <p:sp>
        <p:nvSpPr>
          <p:cNvPr id="197" name="Google Shape;197;p30"/>
          <p:cNvSpPr txBox="1">
            <a:spLocks noGrp="1"/>
          </p:cNvSpPr>
          <p:nvPr>
            <p:ph type="subTitle" idx="4294967295"/>
          </p:nvPr>
        </p:nvSpPr>
        <p:spPr>
          <a:xfrm>
            <a:off x="0" y="650875"/>
            <a:ext cx="7510463" cy="4378325"/>
          </a:xfrm>
          <a:prstGeom prst="rect">
            <a:avLst/>
          </a:prstGeom>
          <a:noFill/>
          <a:ln>
            <a:noFill/>
          </a:ln>
        </p:spPr>
        <p:txBody>
          <a:bodyPr spcFirstLastPara="1" wrap="square" lIns="91425" tIns="91425" rIns="91425" bIns="91425" anchor="t" anchorCtr="0">
            <a:noAutofit/>
          </a:bodyPr>
          <a:lstStyle/>
          <a:p>
            <a:pPr marL="152400" indent="0">
              <a:buNone/>
            </a:pPr>
            <a:r>
              <a:rPr lang="en-US" sz="1800" b="1" i="1" dirty="0"/>
              <a:t>Definition</a:t>
            </a:r>
          </a:p>
          <a:p>
            <a:r>
              <a:rPr lang="en-US" sz="1800" dirty="0" err="1"/>
              <a:t>PySpark</a:t>
            </a:r>
            <a:r>
              <a:rPr lang="en-US" sz="1800" dirty="0"/>
              <a:t> is the Python interface for Apache Spark, a powerful distributed computing framework that allows for the scalable processing and analysis of massive datasets. </a:t>
            </a:r>
            <a:r>
              <a:rPr lang="en-US" sz="1800" dirty="0" err="1"/>
              <a:t>PySpark</a:t>
            </a:r>
            <a:r>
              <a:rPr lang="en-US" sz="1800" dirty="0"/>
              <a:t> facilitates the seamless integration of Python's rich ecosystem of libraries with Spark's big data capabilities, making it ideal for data engineering, data science, and machine learning tasks.</a:t>
            </a:r>
          </a:p>
          <a:p>
            <a:r>
              <a:rPr lang="en-US" sz="1800" b="1" i="1" dirty="0"/>
              <a:t>Use Cases</a:t>
            </a:r>
          </a:p>
          <a:p>
            <a:r>
              <a:rPr lang="en-US" sz="1800" dirty="0"/>
              <a:t>ETL Processes: Efficiently extract, transform, and load (ETL) large volumes of data from various sources, ensuring data quality and consistency.</a:t>
            </a:r>
          </a:p>
          <a:p>
            <a:r>
              <a:rPr lang="en-US" sz="1800" dirty="0"/>
              <a:t>Real-Time Data Processing: Handle streaming data for real-time analytics and decision-making, crucial for time-sensitive applications like fraud detection and online recommendations.</a:t>
            </a:r>
          </a:p>
        </p:txBody>
      </p:sp>
      <p:sp>
        <p:nvSpPr>
          <p:cNvPr id="201" name="Google Shape;201;p30"/>
          <p:cNvSpPr txBox="1">
            <a:spLocks noGrp="1"/>
          </p:cNvSpPr>
          <p:nvPr>
            <p:ph type="ctrTitle" idx="4294967295"/>
          </p:nvPr>
        </p:nvSpPr>
        <p:spPr>
          <a:xfrm>
            <a:off x="0" y="-476250"/>
            <a:ext cx="4656138" cy="952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2200" dirty="0">
                <a:solidFill>
                  <a:schemeClr val="lt1"/>
                </a:solidFill>
              </a:rPr>
              <a:t>Pyspark:</a:t>
            </a:r>
            <a:endParaRPr sz="2200" dirty="0">
              <a:solidFill>
                <a:schemeClr val="lt1"/>
              </a:solidFill>
            </a:endParaRPr>
          </a:p>
        </p:txBody>
      </p:sp>
      <p:sp>
        <p:nvSpPr>
          <p:cNvPr id="200" name="Google Shape;200;p30"/>
          <p:cNvSpPr/>
          <p:nvPr/>
        </p:nvSpPr>
        <p:spPr>
          <a:xfrm>
            <a:off x="280030" y="34405"/>
            <a:ext cx="2828930" cy="615835"/>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chemeClr val="bg1"/>
                </a:solidFill>
                <a:latin typeface="Arial"/>
                <a:ea typeface="Arial"/>
                <a:cs typeface="Arial"/>
                <a:sym typeface="Arial"/>
              </a:rPr>
              <a:t>PYSPARK</a:t>
            </a:r>
            <a:endParaRPr sz="2000" b="1" i="0" u="none" strike="noStrike" cap="none" dirty="0">
              <a:solidFill>
                <a:schemeClr val="bg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subTitle" idx="1"/>
          </p:nvPr>
        </p:nvSpPr>
        <p:spPr>
          <a:xfrm>
            <a:off x="201974" y="685654"/>
            <a:ext cx="8627065" cy="4180985"/>
          </a:xfrm>
          <a:prstGeom prst="rect">
            <a:avLst/>
          </a:prstGeom>
          <a:noFill/>
          <a:ln>
            <a:noFill/>
          </a:ln>
        </p:spPr>
        <p:txBody>
          <a:bodyPr spcFirstLastPara="1" wrap="square" lIns="91425" tIns="91425" rIns="91425" bIns="91425" anchor="t" anchorCtr="0">
            <a:noAutofit/>
          </a:bodyPr>
          <a:lstStyle/>
          <a:p>
            <a:endParaRPr lang="en-US" sz="1800" b="1" dirty="0"/>
          </a:p>
          <a:p>
            <a:r>
              <a:rPr lang="en-US" sz="1800" b="1" i="1" dirty="0"/>
              <a:t>Functionality</a:t>
            </a:r>
          </a:p>
          <a:p>
            <a:r>
              <a:rPr lang="en-US" sz="1800" dirty="0" err="1"/>
              <a:t>MLlib</a:t>
            </a:r>
            <a:r>
              <a:rPr lang="en-US" sz="1800" dirty="0"/>
              <a:t> is Apache Spark's scalable machine learning library, providing a suite of high-performance tools for building, evaluating, and deploying machine learning models on large datasets. </a:t>
            </a:r>
            <a:r>
              <a:rPr lang="en-US" sz="1800" dirty="0" err="1"/>
              <a:t>MLlib</a:t>
            </a:r>
            <a:r>
              <a:rPr lang="en-US" sz="1800" dirty="0"/>
              <a:t> leverages Spark's distributed computing power to enable fast and efficient machine learning workflows, making it an essential tool for data scientists working with big data.</a:t>
            </a:r>
          </a:p>
          <a:p>
            <a:r>
              <a:rPr lang="en-US" sz="1800" b="1" i="1" dirty="0"/>
              <a:t>Algorithms</a:t>
            </a:r>
          </a:p>
          <a:p>
            <a:r>
              <a:rPr lang="en-US" sz="1800" u="sng" dirty="0"/>
              <a:t>Classification</a:t>
            </a:r>
            <a:r>
              <a:rPr lang="en-US" sz="1800" dirty="0"/>
              <a:t>: Includes algorithms like Logistic Regression, Decision Trees, Random Forests, and Support Vector Machines for predicting categorical outcomes.</a:t>
            </a:r>
          </a:p>
          <a:p>
            <a:r>
              <a:rPr lang="en-US" sz="1800" u="sng" dirty="0"/>
              <a:t>Integration</a:t>
            </a:r>
            <a:r>
              <a:rPr lang="en-US" sz="1800" dirty="0"/>
              <a:t>: </a:t>
            </a:r>
            <a:r>
              <a:rPr lang="en-US" sz="1800" dirty="0" err="1"/>
              <a:t>MLlib</a:t>
            </a:r>
            <a:r>
              <a:rPr lang="en-US" sz="1800" dirty="0"/>
              <a:t> seamlessly integrates with </a:t>
            </a:r>
            <a:r>
              <a:rPr lang="en-US" sz="1800" dirty="0" err="1"/>
              <a:t>PySpark</a:t>
            </a:r>
            <a:r>
              <a:rPr lang="en-US" sz="1800" dirty="0"/>
              <a:t>, allowing data scientists to perform complex machine learning tasks directly within the Spark ecosystem, ensuring scalability, efficiency, and ease of use in big data environments.</a:t>
            </a:r>
          </a:p>
          <a:p>
            <a:pPr marL="12700" lvl="0" indent="0" algn="l" rtl="0">
              <a:lnSpc>
                <a:spcPct val="115000"/>
              </a:lnSpc>
              <a:spcBef>
                <a:spcPts val="0"/>
              </a:spcBef>
              <a:spcAft>
                <a:spcPts val="0"/>
              </a:spcAft>
              <a:buNone/>
            </a:pPr>
            <a:endParaRPr sz="1800" dirty="0">
              <a:solidFill>
                <a:srgbClr val="1F1F1F"/>
              </a:solidFill>
              <a:latin typeface="Arial"/>
              <a:ea typeface="Arial"/>
              <a:cs typeface="Arial"/>
              <a:sym typeface="Arial"/>
            </a:endParaRPr>
          </a:p>
          <a:p>
            <a:pPr marL="0" lvl="0" indent="0" algn="l" rtl="0">
              <a:lnSpc>
                <a:spcPct val="100000"/>
              </a:lnSpc>
              <a:spcBef>
                <a:spcPts val="0"/>
              </a:spcBef>
              <a:spcAft>
                <a:spcPts val="0"/>
              </a:spcAft>
              <a:buSzPts val="1000"/>
              <a:buNone/>
            </a:pPr>
            <a:endParaRPr sz="1800" dirty="0"/>
          </a:p>
        </p:txBody>
      </p:sp>
      <p:sp>
        <p:nvSpPr>
          <p:cNvPr id="229" name="Google Shape;229;p34"/>
          <p:cNvSpPr txBox="1">
            <a:spLocks noGrp="1"/>
          </p:cNvSpPr>
          <p:nvPr>
            <p:ph type="ctrTitle"/>
          </p:nvPr>
        </p:nvSpPr>
        <p:spPr>
          <a:xfrm>
            <a:off x="417190" y="-376175"/>
            <a:ext cx="4655700" cy="95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sz="2200" dirty="0">
                <a:solidFill>
                  <a:schemeClr val="lt1"/>
                </a:solidFill>
              </a:rPr>
              <a:t>MLlib:</a:t>
            </a:r>
            <a:endParaRPr sz="2200" dirty="0">
              <a:solidFill>
                <a:schemeClr val="lt1"/>
              </a:solidFill>
            </a:endParaRPr>
          </a:p>
        </p:txBody>
      </p:sp>
      <p:sp>
        <p:nvSpPr>
          <p:cNvPr id="231" name="Google Shape;231;p34"/>
          <p:cNvSpPr txBox="1">
            <a:spLocks noGrp="1"/>
          </p:cNvSpPr>
          <p:nvPr>
            <p:ph type="ctrTitle" idx="3"/>
          </p:nvPr>
        </p:nvSpPr>
        <p:spPr>
          <a:xfrm rot="5400000">
            <a:off x="6889900" y="2920810"/>
            <a:ext cx="3428400" cy="739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2400"/>
              <a:buNone/>
            </a:pPr>
            <a:r>
              <a:rPr lang="en" sz="2400" dirty="0">
                <a:solidFill>
                  <a:schemeClr val="lt1"/>
                </a:solidFill>
              </a:rPr>
              <a:t>Transfer Learning</a:t>
            </a:r>
            <a:endParaRPr sz="2400" dirty="0">
              <a:solidFill>
                <a:schemeClr val="lt1"/>
              </a:solidFill>
            </a:endParaRPr>
          </a:p>
        </p:txBody>
      </p:sp>
      <p:sp>
        <p:nvSpPr>
          <p:cNvPr id="228" name="Google Shape;228;p34"/>
          <p:cNvSpPr/>
          <p:nvPr/>
        </p:nvSpPr>
        <p:spPr>
          <a:xfrm>
            <a:off x="417190" y="50358"/>
            <a:ext cx="2856185" cy="497175"/>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err="1">
                <a:solidFill>
                  <a:schemeClr val="bg1"/>
                </a:solidFill>
                <a:latin typeface="Arial"/>
                <a:ea typeface="Arial"/>
                <a:cs typeface="Arial"/>
                <a:sym typeface="Arial"/>
              </a:rPr>
              <a:t>MLlib</a:t>
            </a:r>
            <a:endParaRPr sz="2000" b="1" i="0" u="none" strike="noStrike" cap="none" dirty="0">
              <a:solidFill>
                <a:schemeClr val="bg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B3AF87-6160-6BC9-2B83-13198E9D9594}"/>
              </a:ext>
            </a:extLst>
          </p:cNvPr>
          <p:cNvSpPr txBox="1"/>
          <p:nvPr/>
        </p:nvSpPr>
        <p:spPr>
          <a:xfrm>
            <a:off x="294640" y="71120"/>
            <a:ext cx="2590800" cy="400110"/>
          </a:xfrm>
          <a:prstGeom prst="rect">
            <a:avLst/>
          </a:prstGeom>
          <a:noFill/>
        </p:spPr>
        <p:txBody>
          <a:bodyPr wrap="square" rtlCol="0">
            <a:spAutoFit/>
          </a:bodyPr>
          <a:lstStyle/>
          <a:p>
            <a:r>
              <a:rPr lang="en-US" sz="2000" dirty="0"/>
              <a:t>System Architecture</a:t>
            </a:r>
          </a:p>
        </p:txBody>
      </p:sp>
      <p:pic>
        <p:nvPicPr>
          <p:cNvPr id="6" name="Picture 5">
            <a:extLst>
              <a:ext uri="{FF2B5EF4-FFF2-40B4-BE49-F238E27FC236}">
                <a16:creationId xmlns:a16="http://schemas.microsoft.com/office/drawing/2014/main" id="{D8A5D543-CFA7-06EA-0A60-FDB4F2B5C7FC}"/>
              </a:ext>
            </a:extLst>
          </p:cNvPr>
          <p:cNvPicPr>
            <a:picLocks noChangeAspect="1"/>
          </p:cNvPicPr>
          <p:nvPr/>
        </p:nvPicPr>
        <p:blipFill>
          <a:blip r:embed="rId2"/>
          <a:stretch>
            <a:fillRect/>
          </a:stretch>
        </p:blipFill>
        <p:spPr>
          <a:xfrm>
            <a:off x="0" y="421821"/>
            <a:ext cx="9144000" cy="4299857"/>
          </a:xfrm>
          <a:prstGeom prst="rect">
            <a:avLst/>
          </a:prstGeom>
        </p:spPr>
      </p:pic>
    </p:spTree>
    <p:extLst>
      <p:ext uri="{BB962C8B-B14F-4D97-AF65-F5344CB8AC3E}">
        <p14:creationId xmlns:p14="http://schemas.microsoft.com/office/powerpoint/2010/main" val="2133513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513</TotalTime>
  <Words>830</Words>
  <Application>Microsoft Office PowerPoint</Application>
  <PresentationFormat>On-screen Show (16:9)</PresentationFormat>
  <Paragraphs>68</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Catamaran Medium</vt:lpstr>
      <vt:lpstr>Catamaran Light</vt:lpstr>
      <vt:lpstr>Roboto</vt:lpstr>
      <vt:lpstr>Wingdings</vt:lpstr>
      <vt:lpstr>Catamaran</vt:lpstr>
      <vt:lpstr>Arial Black</vt:lpstr>
      <vt:lpstr>Arial</vt:lpstr>
      <vt:lpstr>Open Sans</vt:lpstr>
      <vt:lpstr>Wood Type</vt:lpstr>
      <vt:lpstr>Predictive-Health Risk-Model-Using Lifestyle-Data</vt:lpstr>
      <vt:lpstr>PowerPoint Presentation</vt:lpstr>
      <vt:lpstr>Problem Statement </vt:lpstr>
      <vt:lpstr>Significance:</vt:lpstr>
      <vt:lpstr>Dataset:</vt:lpstr>
      <vt:lpstr>PowerPoint Presentation</vt:lpstr>
      <vt:lpstr>Transfer Learning</vt:lpstr>
      <vt:lpstr>MLlib:</vt:lpstr>
      <vt:lpstr>PowerPoint Presentation</vt:lpstr>
      <vt:lpstr>Outputs:</vt:lpstr>
      <vt:lpstr>Outputs:</vt:lpstr>
      <vt:lpstr>Outputs:</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on Intel Dataset using CNN and Transfer Learning</dc:title>
  <dc:creator>DELL</dc:creator>
  <cp:lastModifiedBy>Muhammad Shaikh</cp:lastModifiedBy>
  <cp:revision>31</cp:revision>
  <dcterms:modified xsi:type="dcterms:W3CDTF">2024-08-22T11:52:06Z</dcterms:modified>
</cp:coreProperties>
</file>